
<file path=[Content_Types].xml><?xml version="1.0" encoding="utf-8"?>
<Types xmlns="http://schemas.openxmlformats.org/package/2006/content-types">
  <Override PartName="/ppt/slideLayouts/slideLayout30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Masters/slideMaster55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408.xml" ContentType="application/vnd.openxmlformats-officedocument.presentationml.slideLayout+xml"/>
  <Default Extension="xml" ContentType="application/xml"/>
  <Override PartName="/ppt/slideLayouts/slideLayout24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10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Layouts/slideLayout272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32.xml" ContentType="application/vnd.openxmlformats-officedocument.theme+xml"/>
  <Override PartName="/ppt/notesSlides/notesSlide7.xml" ContentType="application/vnd.openxmlformats-officedocument.presentationml.notesSlide+xml"/>
  <Override PartName="/ppt/slideLayouts/slideLayout187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534.xml" ContentType="application/vnd.openxmlformats-officedocument.presentationml.slideLayout+xml"/>
  <Default Extension="png" ContentType="image/png"/>
  <Override PartName="/ppt/slideLayouts/slideLayout1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theme/theme48.xml" ContentType="application/vnd.openxmlformats-officedocument.theme+xml"/>
  <Override PartName="/ppt/slideMasters/slideMaster52.xml" ContentType="application/vnd.openxmlformats-officedocument.presentationml.slideMaster+xml"/>
  <Override PartName="/ppt/slideLayouts/slideLayout21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405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44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9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Masters/slideMaster46.xml" ContentType="application/vnd.openxmlformats-officedocument.presentationml.slideMaster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71.xml" ContentType="application/vnd.openxmlformats-officedocument.presentationml.slideLayout+xml"/>
  <Override PartName="/ppt/theme/theme45.xml" ContentType="application/vnd.openxmlformats-officedocument.theme+xml"/>
  <Override PartName="/ppt/slideLayouts/slideLayout610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72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5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35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9.xml" ContentType="application/vnd.openxmlformats-officedocument.theme+xml"/>
  <Override PartName="/ppt/slideLayouts/slideLayout465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Masters/slideMaster43.xml" ContentType="application/vnd.openxmlformats-officedocument.presentationml.slideMaster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82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42.xml" ContentType="application/vnd.openxmlformats-officedocument.theme+xml"/>
  <Override PartName="/ppt/slideLayouts/slideLayout519.xml" ContentType="application/vnd.openxmlformats-officedocument.presentationml.slideLayout+xml"/>
  <Override PartName="/ppt/slideLayouts/slideLayout566.xml" ContentType="application/vnd.openxmlformats-officedocument.presentationml.slideLayout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20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Masters/slideMaster37.xml" ContentType="application/vnd.openxmlformats-officedocument.presentationml.slideMaster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8.xml" ContentType="application/vnd.openxmlformats-officedocument.theme+xml"/>
  <Override PartName="/ppt/slides/slide32.xml" ContentType="application/vnd.openxmlformats-officedocument.presentationml.slide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31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6.xml" ContentType="application/vnd.openxmlformats-officedocument.theme+xml"/>
  <Override PartName="/ppt/slideLayouts/slideLayout601.xml" ContentType="application/vnd.openxmlformats-officedocument.presentationml.slideLayout+xml"/>
  <Override PartName="/ppt/slideMasters/slideMaster40.xml" ContentType="application/vnd.openxmlformats-officedocument.presentationml.slideMaster+xml"/>
  <Override PartName="/ppt/theme/theme14.xml" ContentType="application/vnd.openxmlformats-officedocument.theme+xml"/>
  <Override PartName="/ppt/slideLayouts/slideLayout440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63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s/slide26.xml" ContentType="application/vnd.openxmlformats-officedocument.presentationml.slide+xml"/>
  <Override PartName="/ppt/slideLayouts/slideLayout47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Masters/slideMaster56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642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Masters/slideMaster34.xml" ContentType="application/vnd.openxmlformats-officedocument.presentationml.slideMaster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620.xml" ContentType="application/vnd.openxmlformats-officedocument.presentationml.slideLayout+xml"/>
  <Override PartName="/ppt/theme/theme55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349.xml" ContentType="application/vnd.openxmlformats-officedocument.presentationml.slideLayout+xml"/>
  <Override PartName="/ppt/theme/theme33.xml" ContentType="application/vnd.openxmlformats-officedocument.theme+xml"/>
  <Override PartName="/ppt/slideLayouts/slideLayout396.xml" ContentType="application/vnd.openxmlformats-officedocument.presentationml.slideLayout+xml"/>
  <Override PartName="/ppt/slideLayouts/slideLayout412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188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8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75.xml" ContentType="application/vnd.openxmlformats-officedocument.presentationml.slideLayout+xml"/>
  <Override PartName="/ppt/theme/theme49.xml" ContentType="application/vnd.openxmlformats-officedocument.theme+xml"/>
  <Override PartName="/ppt/slideLayouts/slideLayout614.xml" ContentType="application/vnd.openxmlformats-officedocument.presentationml.slideLayout+xml"/>
  <Override PartName="/ppt/slideMasters/slideMaster53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76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431.xml" ContentType="application/vnd.openxmlformats-officedocument.presentationml.slideLayout+xml"/>
  <Override PartName="/ppt/theme/theme52.xml" ContentType="application/vnd.openxmlformats-officedocument.theme+xml"/>
  <Override PartName="/ppt/slideMasters/slideMaster6.xml" ContentType="application/vnd.openxmlformats-officedocument.presentationml.slideMaster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0.xml" ContentType="application/vnd.openxmlformats-officedocument.theme+xml"/>
  <Override PartName="/ppt/slideLayouts/slideLayout393.xml" ContentType="application/vnd.openxmlformats-officedocument.presentationml.slideLayout+xml"/>
  <Override PartName="/ppt/slideLayouts/slideLayout53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16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Masters/slideMaster47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Masters/slideMaster25.xml" ContentType="application/vnd.openxmlformats-officedocument.presentationml.slideMaster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72.xml" ContentType="application/vnd.openxmlformats-officedocument.presentationml.slideLayout+xml"/>
  <Override PartName="/ppt/theme/theme46.xml" ContentType="application/vnd.openxmlformats-officedocument.theme+xml"/>
  <Override PartName="/ppt/slides/slide20.xml" ContentType="application/vnd.openxmlformats-officedocument.presentationml.slide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Masters/slideMaster50.xml" ContentType="application/vnd.openxmlformats-officedocument.presentationml.slideMaster+xml"/>
  <Override PartName="/ppt/theme/theme24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5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79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7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48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Masters/slideMaster44.xml" ContentType="application/vnd.openxmlformats-officedocument.presentationml.slideMaster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589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Masters/slideMaster22.xml" ContentType="application/vnd.openxmlformats-officedocument.presentationml.slideMaster+xml"/>
  <Override PartName="/ppt/slideLayouts/slideLayout359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43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Masters/slideMaster38.xml" ContentType="application/vnd.openxmlformats-officedocument.presentationml.slideMaster+xml"/>
  <Override PartName="/ppt/slides/slide33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624.xml" ContentType="application/vnd.openxmlformats-officedocument.presentationml.slideLayout+xml"/>
  <Override PartName="/ppt/theme/theme59.xml" ContentType="application/vnd.openxmlformats-officedocument.theme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16.xml" ContentType="application/vnd.openxmlformats-officedocument.presentationml.slideLayout+xml"/>
  <Override PartName="/ppt/theme/theme37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60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Masters/slideMaster41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40.xml" ContentType="application/vnd.openxmlformats-officedocument.theme+xml"/>
  <Override PartName="/ppt/slideLayouts/slideLayout517.xml" ContentType="application/vnd.openxmlformats-officedocument.presentationml.slideLayout+xml"/>
  <Override PartName="/ppt/slideLayouts/slideLayout564.xml" ContentType="application/vnd.openxmlformats-officedocument.presentationml.slideLayout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Masters/slideMaster57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643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slideMasters/slideMaster35.xml" ContentType="application/vnd.openxmlformats-officedocument.presentationml.slideMaster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621.xml" ContentType="application/vnd.openxmlformats-officedocument.presentationml.slideLayout+xml"/>
  <Override PartName="/ppt/theme/theme56.xml" ContentType="application/vnd.openxmlformats-officedocument.theme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34.xml" ContentType="application/vnd.openxmlformats-officedocument.theme+xml"/>
  <Override PartName="/ppt/slideLayouts/slideLayout397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Masters/slideMaster5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slideLayouts/slideLayout407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640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Masters/slideMaster32.xml" ContentType="application/vnd.openxmlformats-officedocument.presentationml.slideMaster+xml"/>
  <Override PartName="/ppt/slideLayouts/slideLayout101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53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347.xml" ContentType="application/vnd.openxmlformats-officedocument.presentationml.slideLayout+xml"/>
  <Override PartName="/ppt/theme/theme31.xml" ContentType="application/vnd.openxmlformats-officedocument.theme+xml"/>
  <Override PartName="/ppt/slideLayouts/slideLayout394.xml" ContentType="application/vnd.openxmlformats-officedocument.presentationml.slideLayout+xml"/>
  <Override PartName="/ppt/slideLayouts/slideLayout4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Masters/slideMaster48.xml" ContentType="application/vnd.openxmlformats-officedocument.presentationml.slideMaster+xml"/>
  <Override PartName="/ppt/slides/slide18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Layouts/slideLayout42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7.xml" ContentType="application/vnd.openxmlformats-officedocument.theme+xml"/>
  <Override PartName="/ppt/slideLayouts/slideLayout612.xml" ContentType="application/vnd.openxmlformats-officedocument.presentationml.slideLayout+xml"/>
  <Override PartName="/ppt/slideMasters/slideMaster51.xml" ContentType="application/vnd.openxmlformats-officedocument.presentationml.slideMaster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96.xml" ContentType="application/vnd.openxmlformats-officedocument.presentationml.slideLayout+xml"/>
  <Override PartName="/docProps/custom.xml" ContentType="application/vnd.openxmlformats-officedocument.custom-properties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74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319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50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158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62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14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Masters/slideMaster45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9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237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70.xml" ContentType="application/vnd.openxmlformats-officedocument.presentationml.slideLayout+xml"/>
  <Override PartName="/ppt/theme/theme44.xml" ContentType="application/vnd.openxmlformats-officedocument.theme+xml"/>
  <Override PartName="/ppt/slideLayouts/slideLayout568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2.xml" ContentType="application/vnd.openxmlformats-officedocument.theme+xml"/>
  <Override PartName="/ppt/slideLayouts/slideLayout338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71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133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64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38.xml" ContentType="application/vnd.openxmlformats-officedocument.theme+xml"/>
  <Override PartName="/ppt/slideLayouts/slideLayout603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Masters/slideMaster42.xml" ContentType="application/vnd.openxmlformats-officedocument.presentationml.slideMaster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442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41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4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644.xml" ContentType="application/vnd.openxmlformats-officedocument.presentationml.slideLayout+xml"/>
  <Override PartName="/ppt/notesSlides/notesSlide19.xml" ContentType="application/vnd.openxmlformats-officedocument.presentationml.notesSlide+xml"/>
  <Default Extension="jpeg" ContentType="image/jpeg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Masters/slideMaster36.xml" ContentType="application/vnd.openxmlformats-officedocument.presentationml.slideMaster+xml"/>
  <Override PartName="/ppt/slides/slide31.xml" ContentType="application/vnd.openxmlformats-officedocument.presentationml.slide+xml"/>
  <Override PartName="/ppt/slideLayouts/slideLayout52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622.xml" ContentType="application/vnd.openxmlformats-officedocument.presentationml.slideLayout+xml"/>
  <Override PartName="/ppt/theme/theme57.xml" ContentType="application/vnd.openxmlformats-officedocument.theme+xml"/>
  <Override PartName="/ppt/slideMasters/slideMaster14.xml" ContentType="application/vnd.openxmlformats-officedocument.presentationml.slideMaster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35.xml" ContentType="application/vnd.openxmlformats-officedocument.theme+xml"/>
  <Override PartName="/ppt/slideLayouts/slideLayout414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84.xml" ContentType="application/vnd.openxmlformats-officedocument.presentationml.slideLayout+xml"/>
  <Override PartName="/ppt/theme/theme13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62.xml" ContentType="application/vnd.openxmlformats-officedocument.presentationml.slideLayout+xml"/>
  <Override PartName="/ppt/theme/theme5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641.xml" ContentType="application/vnd.openxmlformats-officedocument.presentationml.slideLayout+xml"/>
  <Override PartName="/ppt/slideMasters/slideMaster33.xml" ContentType="application/vnd.openxmlformats-officedocument.presentationml.slideMaster+xml"/>
  <Override PartName="/ppt/slideLayouts/slideLayout480.xml" ContentType="application/vnd.openxmlformats-officedocument.presentationml.slideLayout+xml"/>
  <Override PartName="/ppt/theme/theme54.xml" ContentType="application/vnd.openxmlformats-officedocument.theme+xml"/>
  <Override PartName="/ppt/slideMasters/slideMaster8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165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Masters/slideMaster49.xml" ContentType="application/vnd.openxmlformats-officedocument.presentationml.slideMaster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slideLayouts/slideLayout452.xml" ContentType="application/vnd.openxmlformats-officedocument.presentationml.slideLayout+xml"/>
  <Override PartName="/ppt/slideMasters/slideMaster30.xml" ContentType="application/vnd.openxmlformats-officedocument.presentationml.slideMaster+xml"/>
  <Override PartName="/ppt/slideLayouts/slideLayout291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5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1" r:id="rId2"/>
    <p:sldMasterId id="2147483652" r:id="rId3"/>
    <p:sldMasterId id="2147483654" r:id="rId4"/>
    <p:sldMasterId id="2147483653" r:id="rId5"/>
    <p:sldMasterId id="2147483712" r:id="rId6"/>
    <p:sldMasterId id="2147483724" r:id="rId7"/>
    <p:sldMasterId id="2147483736" r:id="rId8"/>
    <p:sldMasterId id="2147483748" r:id="rId9"/>
    <p:sldMasterId id="2147483760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4027" r:id="rId17"/>
    <p:sldMasterId id="2147484040" r:id="rId18"/>
    <p:sldMasterId id="2147484053" r:id="rId19"/>
    <p:sldMasterId id="2147484066" r:id="rId20"/>
    <p:sldMasterId id="2147484079" r:id="rId21"/>
    <p:sldMasterId id="2147484092" r:id="rId22"/>
    <p:sldMasterId id="2147484105" r:id="rId23"/>
    <p:sldMasterId id="2147484117" r:id="rId24"/>
    <p:sldMasterId id="2147484130" r:id="rId25"/>
    <p:sldMasterId id="2147484143" r:id="rId26"/>
    <p:sldMasterId id="2147484155" r:id="rId27"/>
    <p:sldMasterId id="2147484168" r:id="rId28"/>
    <p:sldMasterId id="2147484181" r:id="rId29"/>
    <p:sldMasterId id="2147484241" r:id="rId30"/>
    <p:sldMasterId id="2147484269" r:id="rId31"/>
    <p:sldMasterId id="2147484282" r:id="rId32"/>
    <p:sldMasterId id="2147484294" r:id="rId33"/>
    <p:sldMasterId id="2147484307" r:id="rId34"/>
    <p:sldMasterId id="2147484319" r:id="rId35"/>
    <p:sldMasterId id="2147484374" r:id="rId36"/>
    <p:sldMasterId id="2147484387" r:id="rId37"/>
    <p:sldMasterId id="2147484400" r:id="rId38"/>
    <p:sldMasterId id="2147484412" r:id="rId39"/>
    <p:sldMasterId id="2147484424" r:id="rId40"/>
    <p:sldMasterId id="2147484437" r:id="rId41"/>
    <p:sldMasterId id="2147484450" r:id="rId42"/>
    <p:sldMasterId id="2147484463" r:id="rId43"/>
    <p:sldMasterId id="2147484475" r:id="rId44"/>
    <p:sldMasterId id="2147484487" r:id="rId45"/>
    <p:sldMasterId id="2147484540" r:id="rId46"/>
    <p:sldMasterId id="2147484553" r:id="rId47"/>
    <p:sldMasterId id="2147484566" r:id="rId48"/>
    <p:sldMasterId id="2147484578" r:id="rId49"/>
    <p:sldMasterId id="2147484591" r:id="rId50"/>
    <p:sldMasterId id="2147484603" r:id="rId51"/>
    <p:sldMasterId id="2147484663" r:id="rId52"/>
    <p:sldMasterId id="2147484687" r:id="rId53"/>
    <p:sldMasterId id="2147484699" r:id="rId54"/>
    <p:sldMasterId id="2147484711" r:id="rId55"/>
    <p:sldMasterId id="2147484724" r:id="rId56"/>
    <p:sldMasterId id="2147484737" r:id="rId57"/>
  </p:sldMasterIdLst>
  <p:notesMasterIdLst>
    <p:notesMasterId r:id="rId103"/>
  </p:notesMasterIdLst>
  <p:handoutMasterIdLst>
    <p:handoutMasterId r:id="rId104"/>
  </p:handoutMasterIdLst>
  <p:sldIdLst>
    <p:sldId id="256" r:id="rId58"/>
    <p:sldId id="1133" r:id="rId59"/>
    <p:sldId id="1200" r:id="rId60"/>
    <p:sldId id="1201" r:id="rId61"/>
    <p:sldId id="1202" r:id="rId62"/>
    <p:sldId id="1204" r:id="rId63"/>
    <p:sldId id="1205" r:id="rId64"/>
    <p:sldId id="1208" r:id="rId65"/>
    <p:sldId id="1210" r:id="rId66"/>
    <p:sldId id="1211" r:id="rId67"/>
    <p:sldId id="1128" r:id="rId68"/>
    <p:sldId id="1270" r:id="rId69"/>
    <p:sldId id="1271" r:id="rId70"/>
    <p:sldId id="1304" r:id="rId71"/>
    <p:sldId id="1318" r:id="rId72"/>
    <p:sldId id="1310" r:id="rId73"/>
    <p:sldId id="1312" r:id="rId74"/>
    <p:sldId id="1315" r:id="rId75"/>
    <p:sldId id="1316" r:id="rId76"/>
    <p:sldId id="1307" r:id="rId77"/>
    <p:sldId id="1317" r:id="rId78"/>
    <p:sldId id="1105" r:id="rId79"/>
    <p:sldId id="865" r:id="rId80"/>
    <p:sldId id="559" r:id="rId81"/>
    <p:sldId id="1059" r:id="rId82"/>
    <p:sldId id="1060" r:id="rId83"/>
    <p:sldId id="641" r:id="rId84"/>
    <p:sldId id="862" r:id="rId85"/>
    <p:sldId id="845" r:id="rId86"/>
    <p:sldId id="844" r:id="rId87"/>
    <p:sldId id="863" r:id="rId88"/>
    <p:sldId id="891" r:id="rId89"/>
    <p:sldId id="813" r:id="rId90"/>
    <p:sldId id="846" r:id="rId91"/>
    <p:sldId id="1273" r:id="rId92"/>
    <p:sldId id="1275" r:id="rId93"/>
    <p:sldId id="1285" r:id="rId94"/>
    <p:sldId id="1286" r:id="rId95"/>
    <p:sldId id="1321" r:id="rId96"/>
    <p:sldId id="1327" r:id="rId97"/>
    <p:sldId id="1281" r:id="rId98"/>
    <p:sldId id="1283" r:id="rId99"/>
    <p:sldId id="1282" r:id="rId100"/>
    <p:sldId id="1328" r:id="rId101"/>
    <p:sldId id="1284" r:id="rId102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9933"/>
    <a:srgbClr val="000099"/>
    <a:srgbClr val="025C02"/>
    <a:srgbClr val="3D006E"/>
    <a:srgbClr val="014A01"/>
    <a:srgbClr val="000066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4566" autoAdjust="0"/>
    <p:restoredTop sz="94665" autoAdjust="0"/>
  </p:normalViewPr>
  <p:slideViewPr>
    <p:cSldViewPr snapToGrid="0">
      <p:cViewPr>
        <p:scale>
          <a:sx n="70" d="100"/>
          <a:sy n="70" d="100"/>
        </p:scale>
        <p:origin x="802" y="-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4690"/>
    </p:cViewPr>
  </p:sorterViewPr>
  <p:notesViewPr>
    <p:cSldViewPr snapToGrid="0">
      <p:cViewPr varScale="1">
        <p:scale>
          <a:sx n="64" d="100"/>
          <a:sy n="64" d="100"/>
        </p:scale>
        <p:origin x="-2226" y="-108"/>
      </p:cViewPr>
      <p:guideLst>
        <p:guide orient="horz" pos="2428"/>
        <p:guide pos="332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6.xml"/><Relationship Id="rId68" Type="http://schemas.openxmlformats.org/officeDocument/2006/relationships/slide" Target="slides/slide11.xml"/><Relationship Id="rId84" Type="http://schemas.openxmlformats.org/officeDocument/2006/relationships/slide" Target="slides/slide27.xml"/><Relationship Id="rId89" Type="http://schemas.openxmlformats.org/officeDocument/2006/relationships/slide" Target="slides/slide3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4.xml"/><Relationship Id="rId92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1.xml"/><Relationship Id="rId66" Type="http://schemas.openxmlformats.org/officeDocument/2006/relationships/slide" Target="slides/slide9.xml"/><Relationship Id="rId74" Type="http://schemas.openxmlformats.org/officeDocument/2006/relationships/slide" Target="slides/slide17.xml"/><Relationship Id="rId79" Type="http://schemas.openxmlformats.org/officeDocument/2006/relationships/slide" Target="slides/slide22.xml"/><Relationship Id="rId87" Type="http://schemas.openxmlformats.org/officeDocument/2006/relationships/slide" Target="slides/slide30.xml"/><Relationship Id="rId102" Type="http://schemas.openxmlformats.org/officeDocument/2006/relationships/slide" Target="slides/slide4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.xml"/><Relationship Id="rId82" Type="http://schemas.openxmlformats.org/officeDocument/2006/relationships/slide" Target="slides/slide25.xml"/><Relationship Id="rId90" Type="http://schemas.openxmlformats.org/officeDocument/2006/relationships/slide" Target="slides/slide33.xml"/><Relationship Id="rId95" Type="http://schemas.openxmlformats.org/officeDocument/2006/relationships/slide" Target="slides/slide3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" Target="slides/slide7.xml"/><Relationship Id="rId69" Type="http://schemas.openxmlformats.org/officeDocument/2006/relationships/slide" Target="slides/slide12.xml"/><Relationship Id="rId77" Type="http://schemas.openxmlformats.org/officeDocument/2006/relationships/slide" Target="slides/slide20.xml"/><Relationship Id="rId100" Type="http://schemas.openxmlformats.org/officeDocument/2006/relationships/slide" Target="slides/slide43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5.xml"/><Relationship Id="rId80" Type="http://schemas.openxmlformats.org/officeDocument/2006/relationships/slide" Target="slides/slide23.xml"/><Relationship Id="rId85" Type="http://schemas.openxmlformats.org/officeDocument/2006/relationships/slide" Target="slides/slide28.xml"/><Relationship Id="rId93" Type="http://schemas.openxmlformats.org/officeDocument/2006/relationships/slide" Target="slides/slide36.xml"/><Relationship Id="rId98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2.xml"/><Relationship Id="rId67" Type="http://schemas.openxmlformats.org/officeDocument/2006/relationships/slide" Target="slides/slide10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" Target="slides/slide5.xml"/><Relationship Id="rId70" Type="http://schemas.openxmlformats.org/officeDocument/2006/relationships/slide" Target="slides/slide13.xml"/><Relationship Id="rId75" Type="http://schemas.openxmlformats.org/officeDocument/2006/relationships/slide" Target="slides/slide18.xml"/><Relationship Id="rId83" Type="http://schemas.openxmlformats.org/officeDocument/2006/relationships/slide" Target="slides/slide26.xml"/><Relationship Id="rId88" Type="http://schemas.openxmlformats.org/officeDocument/2006/relationships/slide" Target="slides/slide31.xml"/><Relationship Id="rId91" Type="http://schemas.openxmlformats.org/officeDocument/2006/relationships/slide" Target="slides/slide34.xml"/><Relationship Id="rId96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3.xml"/><Relationship Id="rId65" Type="http://schemas.openxmlformats.org/officeDocument/2006/relationships/slide" Target="slides/slide8.xml"/><Relationship Id="rId73" Type="http://schemas.openxmlformats.org/officeDocument/2006/relationships/slide" Target="slides/slide16.xml"/><Relationship Id="rId78" Type="http://schemas.openxmlformats.org/officeDocument/2006/relationships/slide" Target="slides/slide21.xml"/><Relationship Id="rId81" Type="http://schemas.openxmlformats.org/officeDocument/2006/relationships/slide" Target="slides/slide24.xml"/><Relationship Id="rId86" Type="http://schemas.openxmlformats.org/officeDocument/2006/relationships/slide" Target="slides/slide29.xml"/><Relationship Id="rId94" Type="http://schemas.openxmlformats.org/officeDocument/2006/relationships/slide" Target="slides/slide37.xml"/><Relationship Id="rId99" Type="http://schemas.openxmlformats.org/officeDocument/2006/relationships/slide" Target="slides/slide42.xml"/><Relationship Id="rId101" Type="http://schemas.openxmlformats.org/officeDocument/2006/relationships/slide" Target="slides/slide4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9.xml"/><Relationship Id="rId97" Type="http://schemas.openxmlformats.org/officeDocument/2006/relationships/slide" Target="slides/slide40.xml"/><Relationship Id="rId10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654912E0-1F7E-4CE2-9F12-4E5AF81BA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2FAD04D9-D628-44C6-B86A-E8ACB1F52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0710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787400"/>
            <a:ext cx="47498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37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558" y="4861038"/>
            <a:ext cx="5676085" cy="4501618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558" y="4861038"/>
            <a:ext cx="5676085" cy="4501618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5363" y="769938"/>
            <a:ext cx="5105400" cy="38306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558" y="4861038"/>
            <a:ext cx="5676085" cy="4501618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558" y="4861038"/>
            <a:ext cx="5676085" cy="4501618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558" y="4861038"/>
            <a:ext cx="5676085" cy="4501618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8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0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727EC0-B35A-4747-9F4F-AB38B9B17D93}" type="slidenum">
              <a:rPr lang="fr-FR" smtClean="0"/>
              <a:pPr/>
              <a:t>29</a:t>
            </a:fld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4194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4195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FE58E4-79CC-4FD0-B7CE-378D1F0F8F4B}" type="slidenum">
              <a:rPr lang="fr-FR" smtClean="0"/>
              <a:pPr/>
              <a:t>30</a:t>
            </a:fld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62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9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136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1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7A0D2-D92C-4F34-8A10-F820DFC89E59}" type="slidenum">
              <a:rPr lang="fr-FR" smtClean="0"/>
              <a:pPr/>
              <a:t>34</a:t>
            </a:fld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5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5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64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4.xml"/></Relationships>
</file>

<file path=ppt/slideLayouts/_rels/slideLayout6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4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BF1AB-1856-4D8F-AD46-1F8667134017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F0E0C-0FB4-4A49-A54D-5594B3DA9B1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A64C1-B401-487C-8499-00D7FF74DBED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34CEC-7AF1-42CD-B6DC-68E4EDB3E34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3126D-1AE1-4C6F-98EB-9101752D0425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11F94-F69E-4B62-BAD4-B0EC1A72DCC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2A71-E12D-4687-B241-1F9846C4B929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D881C-AA2C-4982-9E5C-1275EF6436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24451-EEAD-44F3-B411-54C92150E907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AD62-CF1F-4ED2-8E0F-BA3B578A007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5BC86-B1E5-4E0C-AF3F-3B3CECC24FDE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5D46E-BCCA-436D-A4D3-27DFF7CEFF3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F30F-235A-434A-BA0E-5557646DD8A8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8ADB6-7F67-40E0-9E2D-14250CA378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9C42E-7B1C-4FB1-B52D-50E6493BA303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27E01-D311-40D1-8760-A810B6781C0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57D6B-FA93-468C-B9B0-230131E8F70E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51443-D2DA-43BB-A6A0-1155CDDBB4E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B4F3F-771D-42B9-9F92-61FC1E894A9D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F0997-B02D-4A8E-83DE-18A599324D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85750"/>
            <a:ext cx="2057400" cy="58404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019800" cy="58404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2C012-DFF5-4202-B4E0-BC26DAD0EEF7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0B8C5-46A8-4AA4-8E00-39CC7AB1043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1B3C4-B749-4240-A5C3-663DD61A9FFF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C7258-873A-4658-9D47-B1313DEC0FD5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1959C-89E3-49A8-8E8F-2EDA92F888E7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7CDCA-C02F-4844-8052-E1C7DE29BB17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546EB-B8D1-4C3E-AC77-856B64321DFB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A3137-B168-4378-B837-1A9F309F6219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34961-8D8D-44E9-B753-36DAF506EF6E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4886E-1930-4AA8-85B0-D4F701A6285C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E40C0-08CC-4090-A582-C23D7B4E7A33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C0362-D72A-48C7-AA90-E0E732555C8E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C429-8F6C-400B-A37B-09F013003D41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7A0F7-2B4A-438B-BF29-2952B781537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733D-D856-42AA-AF6F-0B3FD41639E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426CC-D140-4CD6-BFFB-3621E1ECEB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11236-6CA7-4D53-9528-9D6E1BFD5BB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3C033-0FB7-4B0C-9D03-B915102390F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FB16C-97C9-4959-AACF-1A6B32C3A76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4D1D8-CDDC-4C29-9751-1FAA67DF5C1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01A9-9F6B-40AF-835E-7DBA51A8A5E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95AF5-4C0F-406B-A5E6-0F7E219E340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04F26-4C7D-4CE2-AFC8-082446B38F0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FCED-2207-4D4E-A4DE-F96EAED6F34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A53C-D7BD-449F-8290-B345A16C0BC0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5F5B-2B96-4746-895C-0538CD2D414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C2FA0-9817-4272-95D5-CC1737D9F597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72E9E-C534-4CF4-B36D-70DA1D7481E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C69B5-5FC7-474A-8CD7-F3B504208FAB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51AA4-D63B-4423-997B-BFCB3434BBC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64E07-FE27-420E-9562-106DB2544B5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52454-2C38-4B8C-8886-9FF4732671A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EAA0E-CF83-4282-824F-94849DC5986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30A9B-4950-4D07-B15E-1024BB9B3E7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7A34-5351-4DDB-86CA-036F96D1712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10C0E-AE42-42BA-85CE-695117576D0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BDB7B-FF67-46B7-959C-5C3D6A97EA21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E58B7-FDCF-45FD-96AF-BFC70A5A294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AA519-9ED3-4B9B-BEE3-04600989D02A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A7A6-44AF-4F1B-9757-3A18B01B628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4A354-C0BE-4BBF-802F-A821405C2C0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58A56-B2B6-419A-8D77-52CCDF741EC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DFCE-966E-4DCF-A294-FC715999E79A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EB759-5AC5-4B78-A77F-7EC60243EA9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51207-0C71-4D6D-B032-4840D4B09D11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F06FA-BF5B-45B5-B164-E3F05466675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3578E-AF88-455E-B29C-14F87EBF72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D2AA9-21AE-449C-9D74-FAE26D5B137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08E42-4A94-4AF2-B249-EEDAF3C0FFC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31A13-7A96-4B35-9419-B5A33DA36D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F544-6728-4E91-8293-86C76E599CB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8F07-11B9-42D4-A111-CFED7DD7592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EA9C3-D387-4D0E-9AFB-E8C6BE9E79B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429E-83FE-4B7D-9042-C2655F82B71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130E-4BA5-43EA-8326-1B219A67239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418B9-8070-489F-AC84-885ADCE45E6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528AE-5B5A-4AED-A747-97FD189848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138A3-B466-44F0-9061-6E7CF1AB672E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87155-F7A3-4D4D-8C45-8644F9023E7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8E992-7B7E-4B8C-BEE4-88758A040EC3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71688-89E8-4F1B-BB6C-AB629DF4394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42B98-7184-4D63-BA44-A965E284C27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D4681-8AC6-452C-BCC3-DE7FF00A3A4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4619D-0137-449B-8ADE-00FCA7263FCA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6A370-E253-4994-BB6F-CB35FAAB404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A6DF1-898A-4439-85CF-ED2AEC15CD6F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D83F-98D8-4087-8417-B629E7ABC4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FB058-06E2-4D93-A7DD-252841A14747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6B047-3C99-45B0-9D3B-0A427E34FB2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1E432-94EE-46C1-8670-016B64EC4F6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B345C-F67E-4325-9EF0-2A1A16BD783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67C36-B9F8-49DA-B721-D491B3D197F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217D1-E21D-4031-8C8E-18C5A892272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46D84-1381-42EA-AAD1-916977F3051E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D516B-34A9-4041-89F4-3BF12408069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39680-C8E0-4AEF-9B4F-BA4B8AF953C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E78B-CF01-43A3-B9E8-ADF1A5A3382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A23E2-DC22-4FBD-93F1-D9F6E02CC41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8A5D4-8BCB-4892-A632-CADC5D8DA0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30D45-5E49-4813-8592-1E9F728BB31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CD7E0-F4DA-4886-B3D3-7E6C2728768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1CF2F-9A90-428F-AD90-6E4BA1DE12B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0BA09-176E-4FDE-B0EA-0EB1741F55F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2C711-D478-4261-A52A-EDEE565EEF5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DF448-6FAD-4F12-98B3-D34E5C1D8CA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08259-D0ED-49F6-B211-48E7B714DD3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D3CBF-33F9-4CA7-B338-7565AD7516F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3B36F-8BBA-47D6-BEC6-2A8182F2073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35961-C733-490F-ACC7-79D84D2E9B0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538E6-EF9C-4A92-8729-7CE2637395B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A6AD-6E7C-4F9A-B9E0-92FADB1F98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B1E67-6A90-46B1-BA62-69604D508BB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36BF-4693-4F77-B8D0-5A18021FB48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8A0A0-7C1F-4E2B-94E0-244EFD64355A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691C0-6DE3-4AE8-89EC-02D86199A82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2E15F-4E46-4605-B6FC-F7AC745E722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2395-0E5A-473A-B6D2-47B210F0FB4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9D4A4-16F3-43FF-B1FF-0CF27645021B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791F2-1448-4E49-9950-CDCACF19946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AE714-B0C8-4693-80D5-D3475AA6BA10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BC5EF-0E24-40F4-A9C4-C0EED1ED38B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0FDF7-3738-4E2A-8033-BC8D1C60497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733B0-A49D-4A88-8197-FB6483EB223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7D180-8605-46AB-8EB0-5B818C3F2F3D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3EA8B-C5C7-4FC6-B6A7-62D02080F7F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DA552-83A1-44BE-AA95-F066907FC86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5D2C9-3E55-4268-9EAC-5B6DF50B481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5A84D-3B8E-47B4-A868-87C86B93285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81608-9C4A-4FDA-942B-1DDC932E4CF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834E4-F59D-4D7A-B058-D078F8E41FDD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37F9B-1BDC-4EC0-9B70-8D6FB6742DA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F28E4-40AE-4C6D-B017-5573C782F57D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12BF7-2C55-4267-8175-32385443E3A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11F2-0185-4B16-BCC6-6AE1A631602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43A6-42FD-4170-819D-220072DF2B4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9CD5B-24EC-48AF-A2EF-0B148982B6F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1081D-67B7-4883-91A9-C924543DBC8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C2CF-F403-4E04-B76A-1429C503ECB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BD31B-07B0-4DA4-9C5D-E8A436CD5DB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A11E5-F09D-4B48-A711-1C2F89C589A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F7261-1CC5-40CE-AB27-5401F185DB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09415-5E1B-4915-AE47-EF3A6F9B6EC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462C7-1548-492C-B48C-BFF0DEAD2D6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86013-AE48-4D15-8D5E-3D92295D72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78B87-EB73-4067-A569-5ED6C9E8BBAE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2C398-EE58-4AF0-A6CD-B334A476FC3D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B8DCD-E543-49DD-A28E-1CE56CAF8826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283C8-9EA5-484F-901F-F301976652D6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29E73-C5E9-47C1-B2D4-176CCAACAC16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05D78-B609-43AE-A028-540C615D8055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403DA-AFD6-4721-9019-590596650382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84614-20AA-4D30-BD03-2A1C1C90D008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11112-0068-4A67-A6A5-A3319CC424C0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ED822-91A6-47D6-9631-CFDD48DC61AF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95247-F174-4FD3-BEF0-8248257A3613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A395D-9617-41B8-A262-9FE55801660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24EA8-DD99-4F11-8C9E-8B5B77BF857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1A3EC-7357-4397-8B41-366A1D1622A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82BB7-2C20-4248-9806-67913C93B31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CE26B-32E0-488F-BDC2-E9F4FC56C54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446D0-1DB5-4496-B9B4-B9D25635DDC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1A96F-D9AE-4B7E-9047-40362D85AA8D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B0672-78BA-47EF-B59E-A7FFD016533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B19B5-88C3-493B-A91B-7390A7C991EE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DDF43-4878-490B-B01C-578BB46A4D5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8A27A-6754-4C4E-AB9E-835786ABD473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B7D2C-73C8-41C6-8E0C-2AC0689CB74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B3AF-37CC-43BA-86E6-A9339D65DEF0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14E8C-204C-480C-94C8-A35D66AF9FD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80E41-6941-4F83-93D6-FA71054D1DE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B1156-CFF8-4C39-8C02-62952B9AF38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041BC-32FC-441E-B244-CBB8359DCECB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FBB1C-32EE-47D8-80B7-C9035DA07BC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D5DA1-A074-4FA9-8D1B-E7292F6B5AD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755-5C22-4167-A98C-003A18B9C13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07022-1ACC-4BAE-A0E6-C8CAA039C47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0F75-E2BA-4220-9DFB-B683617B0EA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4B04E-ADB6-4E05-91CD-C7CC6370D88E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98CF0-00BB-494A-A2E8-13185A0FD0C6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8A5C5-E860-4444-AF2E-89562B5B867F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FA34A-E1D5-4E5A-AAC4-9F23322354C8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545E5-3717-4B54-A7B7-193EFF296545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746C-481E-4963-B0CA-13054AC4FF0D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FD209-AA81-4825-8D6D-154E663654CE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63CB-029F-4B0B-B082-AF680C7446C4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386C0-EF9C-4DE3-A702-7B59437A1C2F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3668-0922-4AE0-8D40-DB3F16253602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81002-536C-479A-B5ED-3BA06BD2D080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2331D-51C5-4FA8-90DE-0106C70B1A21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4EBB-338A-4551-8B15-97B07E58983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E84D8-1E1B-4938-9769-F232D4D0BC7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E2E54-341D-4441-BE50-047BBD9B73F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7C07E-941C-4C91-9F22-7903B4C42C1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A3CDE-5ED7-4A16-824A-FD9EC0FA196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DCA3-5F6D-4249-81D5-1E9EE940AA8B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9939-3434-41F3-A17C-1A39F27BD3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46BA-6BBB-4572-83A5-C5F3843CB2C3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4E51B-88E3-4C52-9D70-1817640AB5F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D14A0-1716-47F8-B19E-939C0E7DFD7F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AAF4-EC4D-4A9B-9AAE-30A97F1EF90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7C91-0D63-487F-B244-902548A8A6EF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14292-EA4A-4C5D-B668-6B881434DD7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5900C-4950-4B5F-A262-81406718729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291DB-AD2E-41FE-B0B8-F27C4FD8740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F32A4-1C06-45D2-9BEF-EE6847AE1BF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94724-1C80-40D6-B513-D081C48B86C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8E0F5-F5F9-4342-A7A4-AE91FCDF41B5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68032-687F-4616-8720-4D9DC3D2603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F9BBE-6040-4907-925D-EA8D0898C19E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A06C9-4927-4E3A-8CF9-CE534ED73BC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tint val="75000"/>
                  </a:prstClr>
                </a:solidFill>
              </a:rPr>
              <a:t>27/01/2009</a:t>
            </a:r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3C66A-07B0-4875-88E4-0DFFDCD4316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2C451-4948-4CA2-A395-2359275AA4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8011-41BF-43F4-9897-03CC50F34BD3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83E0-3591-43D2-A249-D400DFDE8BD5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F03D-0608-49E1-819D-1BBA7093F62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39B2D-F630-4C28-9EE4-9DE7F53DF9ED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B5B4D-6EBE-4422-8F37-964C2C3A85E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D986F-29F5-4E58-8282-5AF1BC0A10E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27697-0A9A-4C79-B03A-02A72C4B02E6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099A5-EA72-46C8-9E7F-A4DF13782F7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AA4D8-3399-48AE-9FE8-5CFE7D16313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24AC7-6387-420C-9DBF-430737FA1298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FC21-854A-4EBD-968F-CF279B9390F5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16AD7-9577-4585-8F0F-0205D1381F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92C30-89B1-486E-B33F-C074506EC24B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091EB-0B9F-4080-B26A-CE86831729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DE20-A83D-4EA4-82BC-9BB1F782CE9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D7184-7886-4CF2-ADEA-72EF9F3F906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70C8-4119-48FF-B616-7ACBADC7077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5C027-B0EC-4023-8698-602DCA1CC7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F3D61-3A13-4442-8BAD-FD4CBB2BF852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3300-B160-4B50-B0C3-CE62391800BA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1B9D0-9076-456A-9F7A-FDC3C3A1E37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3534-E73D-4AA5-AF48-DED35799EEC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DA7A5-1E03-4010-B3AC-CC771AA9CE23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B9DB-72D5-42BB-BA5E-574639AFCE51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8BDA-787D-4862-8F79-00F6ACE57C2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E70B2-CEDF-442D-9370-CC285596425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15AE9-5C0C-45F3-87BD-5F4D6C7C094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1FD7-A06E-46F8-8FBB-6C2EEB1FE2EC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06E35-B1A6-4D74-BEDE-1F434D45F81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303B2-D67E-4A90-8A52-BD7400ED7031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B9022-E973-4F40-9A1D-C03F68AC7BD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6D99E-CBBD-4490-847C-6AF47563DF50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24B58-5C56-4384-B57C-B7B8DCBF5B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0482-7D43-40B3-B557-3B7C5BF346AF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D4B08-271C-45D1-83C6-94FD4CE88D8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1A4E5-2E40-4B3D-8B4B-7BED7E6A29A4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C3BB-B6BA-456C-A880-86A4E69CDCF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29DAB-2F35-4ADF-B166-D159096406A8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73B2D-91FB-4F8C-B004-5934368752D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62494-F55A-4D0F-9320-4BA646025257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EA79D-5C9C-4DB5-B326-2CCA8FB659A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4514-6EB5-4642-B3E1-673AC5CDCB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6C7F-ADFF-49AB-99B7-E0D5FE44701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CFBE-8D8F-4D1C-97A8-8B16C0F472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08C36-F97D-424A-B300-FF0147DE71C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4DAF7-E57A-4AAA-8AB4-CDCFB70F053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D4D8-196C-443D-9400-C29342FB2A4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ACDD3-BC91-4C26-B5A8-F0EA8662315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CE7A-0883-4C2C-855D-5804E79C1AC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C0C34-6664-4364-B911-79F5B9E9E58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52C3E-EABD-40D3-B6E0-E5CF46D68C9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91259-CC86-482C-B4E2-BFE9B89C44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7CE64-487E-4B32-B58A-6D6730AD9D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12123-C0A0-4A3F-9613-74BD160841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B1B4-B34B-4334-9377-59A30DFBE39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DF472-1672-4FFA-A4A0-E127B7DEF0DD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4B103-DFDA-469A-8EBF-C9C2F6D861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AF97A-0E5C-4B86-84C5-C6175DDBC6D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40F11-8DBA-4BCE-BB1E-8DA6FE73DC7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DC64-6B22-45A8-8D24-1A94FA77743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D3DE0-634F-4A4F-9430-A42DEEA2CEF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B26A7-B378-48AF-95E3-2F82560BB03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C55A2-5B74-4CEE-B735-0F17879CAA6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766D2-C038-438B-9AC6-7108EE77A6C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83CB5-602A-4D16-8106-BD3F9FEE84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628B5-751D-4406-BCE3-5A713561CDA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08F14-EBBC-4A5A-89B0-71A6508D22D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652E-050F-4A37-AA25-C3D0F059140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F521C-1C67-424D-B0CF-5D1C4DB502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14A93-8BC2-4526-B713-26D51897ACF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9DEB1-9E83-4CCF-9D68-F0B583268AD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99329-84DE-4E02-8F43-FB6CEFCDBB4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B164C-8235-4006-8857-1DB2A4F7823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16E39-007F-4F29-89AC-B2830DF5840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1C466-B3B2-4C2F-8C81-AD8B571010F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4514-6EB5-4642-B3E1-673AC5CDCB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6C7F-ADFF-49AB-99B7-E0D5FE44701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CFBE-8D8F-4D1C-97A8-8B16C0F472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08C36-F97D-424A-B300-FF0147DE71C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4DAF7-E57A-4AAA-8AB4-CDCFB70F053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D4D8-196C-443D-9400-C29342FB2A4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ACDD3-BC91-4C26-B5A8-F0EA8662315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CE7A-0883-4C2C-855D-5804E79C1AC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C0C34-6664-4364-B911-79F5B9E9E58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52C3E-EABD-40D3-B6E0-E5CF46D68C9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91259-CC86-482C-B4E2-BFE9B89C44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7CE64-487E-4B32-B58A-6D6730AD9D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8FA0C-C97B-4154-A6E8-9B9A8362332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60070-3538-475C-9EE0-49C004B81B7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C197-E404-4B19-849C-3C1DE9ECB8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DCD1-EFF1-4959-9A3E-2B9CEB7E0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84CE0-D01D-46AE-BDF2-36C84934B57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19540-317D-4D63-A7D2-136B2AAB8D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F2CC-D3A7-4300-9D9F-BC7E9EC0609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2FA9-6011-43AD-AA89-1CCD6D0259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B8882-1036-4DAA-9B21-4848D61AB58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4AFDF-A298-4825-81BC-79F394EF9D0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C2A88-5AD9-43A0-AFC8-EB55A32D7A7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8F2F4-00CC-4D9D-8A5C-4C83B06096E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DB9C-3A1C-44B6-816C-DC2EDFF018B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76CF-A3DA-453B-A55D-06D7044F5E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6F6-DE75-4645-BA88-65B6A4E62B1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DBA1F-573E-4357-A443-96A832B7569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9402E-36CD-4F81-BA07-E64CA47F81A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D52DF-5B3B-4163-A772-5BE6BECCDF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37E40-AFDB-454C-8F24-512F2CA948C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712FA-C2BC-4B19-96D1-E69AAFB14CD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FD11B-473B-4E90-826C-586D190DBD10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F4B1B-A0B4-4891-8EDC-89DB3095C93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4514-6EB5-4642-B3E1-673AC5CDCB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6C7F-ADFF-49AB-99B7-E0D5FE44701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CFBE-8D8F-4D1C-97A8-8B16C0F472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08C36-F97D-424A-B300-FF0147DE71C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4DAF7-E57A-4AAA-8AB4-CDCFB70F053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D4D8-196C-443D-9400-C29342FB2A4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ACDD3-BC91-4C26-B5A8-F0EA8662315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CE7A-0883-4C2C-855D-5804E79C1AC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C0C34-6664-4364-B911-79F5B9E9E58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52C3E-EABD-40D3-B6E0-E5CF46D68C9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91259-CC86-482C-B4E2-BFE9B89C44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7CE64-487E-4B32-B58A-6D6730AD9D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8FA0C-C97B-4154-A6E8-9B9A8362332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60070-3538-475C-9EE0-49C004B81B7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C197-E404-4B19-849C-3C1DE9ECB8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DCD1-EFF1-4959-9A3E-2B9CEB7E0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84CE0-D01D-46AE-BDF2-36C84934B57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19540-317D-4D63-A7D2-136B2AAB8D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F2CC-D3A7-4300-9D9F-BC7E9EC0609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2FA9-6011-43AD-AA89-1CCD6D0259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B8882-1036-4DAA-9B21-4848D61AB58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4AFDF-A298-4825-81BC-79F394EF9D0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C2A88-5AD9-43A0-AFC8-EB55A32D7A7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8F2F4-00CC-4D9D-8A5C-4C83B06096E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DB9C-3A1C-44B6-816C-DC2EDFF018B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76CF-A3DA-453B-A55D-06D7044F5E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6F6-DE75-4645-BA88-65B6A4E62B1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DBA1F-573E-4357-A443-96A832B7569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9402E-36CD-4F81-BA07-E64CA47F81A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D52DF-5B3B-4163-A772-5BE6BECCDF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37E40-AFDB-454C-8F24-512F2CA948C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712FA-C2BC-4B19-96D1-E69AAFB14CD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FD11B-473B-4E90-826C-586D190DBD10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F4B1B-A0B4-4891-8EDC-89DB3095C93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67CF7-71D5-4A9C-A982-9093DA1CEBA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2009-778C-40C7-86C7-130B78B0128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7A20-6EFC-4124-B1DB-C352CD14A19A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BD64C-D65A-467A-9451-96DD405D5E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03664-99A2-4504-BBD8-EC9FE18B35B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DFFBD-86D5-4E98-B581-C708CF21AA0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64F53-4AEA-4730-A9B5-0098B5C6F1CA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98E33-E12D-4547-91A8-A891BFCC3D0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F595F-6E86-44DB-A639-87E71DBF2C2D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97AF-71EE-4605-9084-16CA9F122E7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F60BF-9EEA-4A3A-B47D-50035F8EF3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83C15-10F7-466F-A490-9561A0CD008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C5E76-094A-48E9-9CB9-7142CD5311D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5098E-78B7-4336-955F-E62F4E3E936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49D92-D7D1-4173-A075-D11CF7B1A7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E0CD-B516-499F-9AD3-0378144376A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DA6EA-9A31-45A3-BBD0-6364161977A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B8B82-CDDC-4D74-8807-280BD029E8A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774E0-D8EF-4F86-999D-3222B11FB21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745A2-1565-4826-B3B4-2A31FFBBCE7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6B6A4-6367-4F1B-BCC7-320DA9B84F3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B4BE6-77D6-44CD-BC2A-6A715C0B456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69875"/>
            <a:ext cx="2055812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9875"/>
            <a:ext cx="6018213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4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image" Target="../media/image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image" Target="../media/image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image" Target="../media/image5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image" Target="../media/image4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image" Target="../media/image4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0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image" Target="../media/image4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image" Target="../media/image4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2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image" Target="../media/image4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4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image" Target="../media/image4.jpe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image" Target="../media/image6.pn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6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image" Target="../media/image4.jpe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slideLayout" Target="../slideLayouts/slideLayout28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7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Relationship Id="rId14" Type="http://schemas.openxmlformats.org/officeDocument/2006/relationships/image" Target="../media/image4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9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image" Target="../media/image6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4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9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image" Target="../media/image4.jpe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image" Target="../media/image6.png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image" Target="../media/image6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slideLayout" Target="../slideLayouts/slideLayout343.xml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17" Type="http://schemas.openxmlformats.org/officeDocument/2006/relationships/theme" Target="../theme/theme30.xml"/><Relationship Id="rId2" Type="http://schemas.openxmlformats.org/officeDocument/2006/relationships/slideLayout" Target="../slideLayouts/slideLayout332.xml"/><Relationship Id="rId16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4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slideLayout" Target="../slideLayouts/slideLayout34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slideLayout" Target="../slideLayouts/slideLayout35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4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Relationship Id="rId14" Type="http://schemas.openxmlformats.org/officeDocument/2006/relationships/image" Target="../media/image4.jpeg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5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60.xml"/><Relationship Id="rId1" Type="http://schemas.openxmlformats.org/officeDocument/2006/relationships/slideLayout" Target="../slideLayouts/slideLayout359.xml"/><Relationship Id="rId6" Type="http://schemas.openxmlformats.org/officeDocument/2006/relationships/slideLayout" Target="../slideLayouts/slideLayout364.xml"/><Relationship Id="rId11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6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2.xml"/><Relationship Id="rId9" Type="http://schemas.openxmlformats.org/officeDocument/2006/relationships/slideLayout" Target="../slideLayouts/slideLayout367.xml"/><Relationship Id="rId14" Type="http://schemas.openxmlformats.org/officeDocument/2006/relationships/image" Target="../media/image6.pn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8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7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5.xml"/><Relationship Id="rId11" Type="http://schemas.openxmlformats.org/officeDocument/2006/relationships/slideLayout" Target="../slideLayouts/slideLayout380.xml"/><Relationship Id="rId5" Type="http://schemas.openxmlformats.org/officeDocument/2006/relationships/slideLayout" Target="../slideLayouts/slideLayout374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79.xml"/><Relationship Id="rId4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8.xml"/><Relationship Id="rId14" Type="http://schemas.openxmlformats.org/officeDocument/2006/relationships/image" Target="../media/image4.jpe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84.xml"/><Relationship Id="rId7" Type="http://schemas.openxmlformats.org/officeDocument/2006/relationships/slideLayout" Target="../slideLayouts/slideLayout388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8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7.xml"/><Relationship Id="rId11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8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90.xml"/><Relationship Id="rId14" Type="http://schemas.openxmlformats.org/officeDocument/2006/relationships/image" Target="../media/image6.pn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0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9.xml"/><Relationship Id="rId12" Type="http://schemas.openxmlformats.org/officeDocument/2006/relationships/slideLayout" Target="../slideLayouts/slideLayout40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9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8.xml"/><Relationship Id="rId11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39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401.xml"/><Relationship Id="rId14" Type="http://schemas.openxmlformats.org/officeDocument/2006/relationships/image" Target="../media/image4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2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11.xml"/><Relationship Id="rId12" Type="http://schemas.openxmlformats.org/officeDocument/2006/relationships/slideLayout" Target="../slideLayouts/slideLayout416.xml"/><Relationship Id="rId2" Type="http://schemas.openxmlformats.org/officeDocument/2006/relationships/slideLayout" Target="../slideLayouts/slideLayout406.xml"/><Relationship Id="rId1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10.xml"/><Relationship Id="rId11" Type="http://schemas.openxmlformats.org/officeDocument/2006/relationships/slideLayout" Target="../slideLayouts/slideLayout415.xml"/><Relationship Id="rId5" Type="http://schemas.openxmlformats.org/officeDocument/2006/relationships/slideLayout" Target="../slideLayouts/slideLayout40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14.xml"/><Relationship Id="rId4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13.xml"/><Relationship Id="rId14" Type="http://schemas.openxmlformats.org/officeDocument/2006/relationships/image" Target="../media/image4.jpe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4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23.xml"/><Relationship Id="rId12" Type="http://schemas.openxmlformats.org/officeDocument/2006/relationships/slideLayout" Target="../slideLayouts/slideLayout428.xml"/><Relationship Id="rId2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417.xml"/><Relationship Id="rId6" Type="http://schemas.openxmlformats.org/officeDocument/2006/relationships/slideLayout" Target="../slideLayouts/slideLayout422.xml"/><Relationship Id="rId11" Type="http://schemas.openxmlformats.org/officeDocument/2006/relationships/slideLayout" Target="../slideLayouts/slideLayout427.xml"/><Relationship Id="rId5" Type="http://schemas.openxmlformats.org/officeDocument/2006/relationships/slideLayout" Target="../slideLayouts/slideLayout42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26.xml"/><Relationship Id="rId4" Type="http://schemas.openxmlformats.org/officeDocument/2006/relationships/slideLayout" Target="../slideLayouts/slideLayout420.xml"/><Relationship Id="rId9" Type="http://schemas.openxmlformats.org/officeDocument/2006/relationships/slideLayout" Target="../slideLayouts/slideLayout425.xml"/><Relationship Id="rId14" Type="http://schemas.openxmlformats.org/officeDocument/2006/relationships/image" Target="../media/image4.jpeg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31.xml"/><Relationship Id="rId7" Type="http://schemas.openxmlformats.org/officeDocument/2006/relationships/slideLayout" Target="../slideLayouts/slideLayout435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30.xml"/><Relationship Id="rId1" Type="http://schemas.openxmlformats.org/officeDocument/2006/relationships/slideLayout" Target="../slideLayouts/slideLayout429.xml"/><Relationship Id="rId6" Type="http://schemas.openxmlformats.org/officeDocument/2006/relationships/slideLayout" Target="../slideLayouts/slideLayout434.xml"/><Relationship Id="rId11" Type="http://schemas.openxmlformats.org/officeDocument/2006/relationships/slideLayout" Target="../slideLayouts/slideLayout439.xml"/><Relationship Id="rId5" Type="http://schemas.openxmlformats.org/officeDocument/2006/relationships/slideLayout" Target="../slideLayouts/slideLayout433.xml"/><Relationship Id="rId10" Type="http://schemas.openxmlformats.org/officeDocument/2006/relationships/slideLayout" Target="../slideLayouts/slideLayout438.xml"/><Relationship Id="rId4" Type="http://schemas.openxmlformats.org/officeDocument/2006/relationships/slideLayout" Target="../slideLayouts/slideLayout432.xml"/><Relationship Id="rId9" Type="http://schemas.openxmlformats.org/officeDocument/2006/relationships/slideLayout" Target="../slideLayouts/slideLayout437.xml"/><Relationship Id="rId14" Type="http://schemas.openxmlformats.org/officeDocument/2006/relationships/image" Target="../media/image5.png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42.xml"/><Relationship Id="rId7" Type="http://schemas.openxmlformats.org/officeDocument/2006/relationships/slideLayout" Target="../slideLayouts/slideLayout446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41.xml"/><Relationship Id="rId1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5.xml"/><Relationship Id="rId11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449.xml"/><Relationship Id="rId4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8.xml"/><Relationship Id="rId14" Type="http://schemas.openxmlformats.org/officeDocument/2006/relationships/image" Target="../media/image5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8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453.xml"/><Relationship Id="rId7" Type="http://schemas.openxmlformats.org/officeDocument/2006/relationships/slideLayout" Target="../slideLayouts/slideLayout457.xml"/><Relationship Id="rId12" Type="http://schemas.openxmlformats.org/officeDocument/2006/relationships/slideLayout" Target="../slideLayouts/slideLayout46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5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51.xml"/><Relationship Id="rId6" Type="http://schemas.openxmlformats.org/officeDocument/2006/relationships/slideLayout" Target="../slideLayouts/slideLayout456.xml"/><Relationship Id="rId11" Type="http://schemas.openxmlformats.org/officeDocument/2006/relationships/slideLayout" Target="../slideLayouts/slideLayout461.xml"/><Relationship Id="rId5" Type="http://schemas.openxmlformats.org/officeDocument/2006/relationships/slideLayout" Target="../slideLayouts/slideLayout45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60.xml"/><Relationship Id="rId4" Type="http://schemas.openxmlformats.org/officeDocument/2006/relationships/slideLayout" Target="../slideLayouts/slideLayout454.xml"/><Relationship Id="rId9" Type="http://schemas.openxmlformats.org/officeDocument/2006/relationships/slideLayout" Target="../slideLayouts/slideLayout459.xml"/><Relationship Id="rId14" Type="http://schemas.openxmlformats.org/officeDocument/2006/relationships/image" Target="../media/image4.jpe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slideLayout" Target="../slideLayouts/slideLayout47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6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Relationship Id="rId14" Type="http://schemas.openxmlformats.org/officeDocument/2006/relationships/image" Target="../media/image4.jpeg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2.xml"/><Relationship Id="rId13" Type="http://schemas.openxmlformats.org/officeDocument/2006/relationships/theme" Target="../theme/theme42.xml"/><Relationship Id="rId3" Type="http://schemas.openxmlformats.org/officeDocument/2006/relationships/slideLayout" Target="../slideLayouts/slideLayout477.xml"/><Relationship Id="rId7" Type="http://schemas.openxmlformats.org/officeDocument/2006/relationships/slideLayout" Target="../slideLayouts/slideLayout481.xml"/><Relationship Id="rId12" Type="http://schemas.openxmlformats.org/officeDocument/2006/relationships/slideLayout" Target="../slideLayouts/slideLayout48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7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80.xml"/><Relationship Id="rId11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7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83.xml"/><Relationship Id="rId14" Type="http://schemas.openxmlformats.org/officeDocument/2006/relationships/image" Target="../media/image4.jpeg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89.xml"/><Relationship Id="rId7" Type="http://schemas.openxmlformats.org/officeDocument/2006/relationships/slideLayout" Target="../slideLayouts/slideLayout493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8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87.xml"/><Relationship Id="rId6" Type="http://schemas.openxmlformats.org/officeDocument/2006/relationships/slideLayout" Target="../slideLayouts/slideLayout492.xml"/><Relationship Id="rId11" Type="http://schemas.openxmlformats.org/officeDocument/2006/relationships/slideLayout" Target="../slideLayouts/slideLayout497.xml"/><Relationship Id="rId5" Type="http://schemas.openxmlformats.org/officeDocument/2006/relationships/slideLayout" Target="../slideLayouts/slideLayout49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96.xml"/><Relationship Id="rId4" Type="http://schemas.openxmlformats.org/officeDocument/2006/relationships/slideLayout" Target="../slideLayouts/slideLayout490.xml"/><Relationship Id="rId9" Type="http://schemas.openxmlformats.org/officeDocument/2006/relationships/slideLayout" Target="../slideLayouts/slideLayout495.xml"/><Relationship Id="rId14" Type="http://schemas.openxmlformats.org/officeDocument/2006/relationships/image" Target="../media/image6.png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00.xml"/><Relationship Id="rId7" Type="http://schemas.openxmlformats.org/officeDocument/2006/relationships/slideLayout" Target="../slideLayouts/slideLayout504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99.xml"/><Relationship Id="rId1" Type="http://schemas.openxmlformats.org/officeDocument/2006/relationships/slideLayout" Target="../slideLayouts/slideLayout498.xml"/><Relationship Id="rId6" Type="http://schemas.openxmlformats.org/officeDocument/2006/relationships/slideLayout" Target="../slideLayouts/slideLayout503.xml"/><Relationship Id="rId11" Type="http://schemas.openxmlformats.org/officeDocument/2006/relationships/slideLayout" Target="../slideLayouts/slideLayout508.xml"/><Relationship Id="rId5" Type="http://schemas.openxmlformats.org/officeDocument/2006/relationships/slideLayout" Target="../slideLayouts/slideLayout502.xml"/><Relationship Id="rId10" Type="http://schemas.openxmlformats.org/officeDocument/2006/relationships/slideLayout" Target="../slideLayouts/slideLayout507.xml"/><Relationship Id="rId4" Type="http://schemas.openxmlformats.org/officeDocument/2006/relationships/slideLayout" Target="../slideLayouts/slideLayout501.xml"/><Relationship Id="rId9" Type="http://schemas.openxmlformats.org/officeDocument/2006/relationships/slideLayout" Target="../slideLayouts/slideLayout506.xml"/><Relationship Id="rId14" Type="http://schemas.openxmlformats.org/officeDocument/2006/relationships/image" Target="../media/image5.png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11.xml"/><Relationship Id="rId7" Type="http://schemas.openxmlformats.org/officeDocument/2006/relationships/slideLayout" Target="../slideLayouts/slideLayout515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510.xml"/><Relationship Id="rId1" Type="http://schemas.openxmlformats.org/officeDocument/2006/relationships/slideLayout" Target="../slideLayouts/slideLayout509.xml"/><Relationship Id="rId6" Type="http://schemas.openxmlformats.org/officeDocument/2006/relationships/slideLayout" Target="../slideLayouts/slideLayout514.xml"/><Relationship Id="rId11" Type="http://schemas.openxmlformats.org/officeDocument/2006/relationships/slideLayout" Target="../slideLayouts/slideLayout519.xml"/><Relationship Id="rId5" Type="http://schemas.openxmlformats.org/officeDocument/2006/relationships/slideLayout" Target="../slideLayouts/slideLayout513.xml"/><Relationship Id="rId10" Type="http://schemas.openxmlformats.org/officeDocument/2006/relationships/slideLayout" Target="../slideLayouts/slideLayout518.xml"/><Relationship Id="rId4" Type="http://schemas.openxmlformats.org/officeDocument/2006/relationships/slideLayout" Target="../slideLayouts/slideLayout512.xml"/><Relationship Id="rId9" Type="http://schemas.openxmlformats.org/officeDocument/2006/relationships/slideLayout" Target="../slideLayouts/slideLayout517.xml"/><Relationship Id="rId14" Type="http://schemas.openxmlformats.org/officeDocument/2006/relationships/image" Target="../media/image5.png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theme" Target="../theme/theme46.xml"/><Relationship Id="rId3" Type="http://schemas.openxmlformats.org/officeDocument/2006/relationships/slideLayout" Target="../slideLayouts/slideLayout522.xml"/><Relationship Id="rId7" Type="http://schemas.openxmlformats.org/officeDocument/2006/relationships/slideLayout" Target="../slideLayouts/slideLayout526.xml"/><Relationship Id="rId12" Type="http://schemas.openxmlformats.org/officeDocument/2006/relationships/slideLayout" Target="../slideLayouts/slideLayout531.xml"/><Relationship Id="rId2" Type="http://schemas.openxmlformats.org/officeDocument/2006/relationships/slideLayout" Target="../slideLayouts/slideLayout521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29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Relationship Id="rId14" Type="http://schemas.openxmlformats.org/officeDocument/2006/relationships/image" Target="../media/image4.jpe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9.xml"/><Relationship Id="rId13" Type="http://schemas.openxmlformats.org/officeDocument/2006/relationships/theme" Target="../theme/theme47.xml"/><Relationship Id="rId3" Type="http://schemas.openxmlformats.org/officeDocument/2006/relationships/slideLayout" Target="../slideLayouts/slideLayout534.xml"/><Relationship Id="rId7" Type="http://schemas.openxmlformats.org/officeDocument/2006/relationships/slideLayout" Target="../slideLayouts/slideLayout538.xml"/><Relationship Id="rId12" Type="http://schemas.openxmlformats.org/officeDocument/2006/relationships/slideLayout" Target="../slideLayouts/slideLayout54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3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32.xml"/><Relationship Id="rId6" Type="http://schemas.openxmlformats.org/officeDocument/2006/relationships/slideLayout" Target="../slideLayouts/slideLayout537.xml"/><Relationship Id="rId11" Type="http://schemas.openxmlformats.org/officeDocument/2006/relationships/slideLayout" Target="../slideLayouts/slideLayout542.xml"/><Relationship Id="rId5" Type="http://schemas.openxmlformats.org/officeDocument/2006/relationships/slideLayout" Target="../slideLayouts/slideLayout53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541.xml"/><Relationship Id="rId4" Type="http://schemas.openxmlformats.org/officeDocument/2006/relationships/slideLayout" Target="../slideLayouts/slideLayout535.xml"/><Relationship Id="rId9" Type="http://schemas.openxmlformats.org/officeDocument/2006/relationships/slideLayout" Target="../slideLayouts/slideLayout540.xml"/><Relationship Id="rId14" Type="http://schemas.openxmlformats.org/officeDocument/2006/relationships/image" Target="../media/image4.jpeg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46.xml"/><Relationship Id="rId7" Type="http://schemas.openxmlformats.org/officeDocument/2006/relationships/slideLayout" Target="../slideLayouts/slideLayout550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45.xml"/><Relationship Id="rId1" Type="http://schemas.openxmlformats.org/officeDocument/2006/relationships/slideLayout" Target="../slideLayouts/slideLayout544.xml"/><Relationship Id="rId6" Type="http://schemas.openxmlformats.org/officeDocument/2006/relationships/slideLayout" Target="../slideLayouts/slideLayout549.xml"/><Relationship Id="rId11" Type="http://schemas.openxmlformats.org/officeDocument/2006/relationships/slideLayout" Target="../slideLayouts/slideLayout554.xml"/><Relationship Id="rId5" Type="http://schemas.openxmlformats.org/officeDocument/2006/relationships/slideLayout" Target="../slideLayouts/slideLayout548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53.xml"/><Relationship Id="rId4" Type="http://schemas.openxmlformats.org/officeDocument/2006/relationships/slideLayout" Target="../slideLayouts/slideLayout547.xml"/><Relationship Id="rId9" Type="http://schemas.openxmlformats.org/officeDocument/2006/relationships/slideLayout" Target="../slideLayouts/slideLayout552.xml"/><Relationship Id="rId14" Type="http://schemas.openxmlformats.org/officeDocument/2006/relationships/image" Target="../media/image6.png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2.xml"/><Relationship Id="rId13" Type="http://schemas.openxmlformats.org/officeDocument/2006/relationships/theme" Target="../theme/theme49.xml"/><Relationship Id="rId3" Type="http://schemas.openxmlformats.org/officeDocument/2006/relationships/slideLayout" Target="../slideLayouts/slideLayout557.xml"/><Relationship Id="rId7" Type="http://schemas.openxmlformats.org/officeDocument/2006/relationships/slideLayout" Target="../slideLayouts/slideLayout561.xml"/><Relationship Id="rId12" Type="http://schemas.openxmlformats.org/officeDocument/2006/relationships/slideLayout" Target="../slideLayouts/slideLayout56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5.xml"/><Relationship Id="rId6" Type="http://schemas.openxmlformats.org/officeDocument/2006/relationships/slideLayout" Target="../slideLayouts/slideLayout560.xml"/><Relationship Id="rId11" Type="http://schemas.openxmlformats.org/officeDocument/2006/relationships/slideLayout" Target="../slideLayouts/slideLayout565.xml"/><Relationship Id="rId5" Type="http://schemas.openxmlformats.org/officeDocument/2006/relationships/slideLayout" Target="../slideLayouts/slideLayout55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564.xml"/><Relationship Id="rId4" Type="http://schemas.openxmlformats.org/officeDocument/2006/relationships/slideLayout" Target="../slideLayouts/slideLayout558.xml"/><Relationship Id="rId9" Type="http://schemas.openxmlformats.org/officeDocument/2006/relationships/slideLayout" Target="../slideLayouts/slideLayout563.xml"/><Relationship Id="rId14" Type="http://schemas.openxmlformats.org/officeDocument/2006/relationships/image" Target="../media/image4.jpeg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69.xml"/><Relationship Id="rId7" Type="http://schemas.openxmlformats.org/officeDocument/2006/relationships/slideLayout" Target="../slideLayouts/slideLayout573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68.xml"/><Relationship Id="rId1" Type="http://schemas.openxmlformats.org/officeDocument/2006/relationships/slideLayout" Target="../slideLayouts/slideLayout567.xml"/><Relationship Id="rId6" Type="http://schemas.openxmlformats.org/officeDocument/2006/relationships/slideLayout" Target="../slideLayouts/slideLayout572.xml"/><Relationship Id="rId11" Type="http://schemas.openxmlformats.org/officeDocument/2006/relationships/slideLayout" Target="../slideLayouts/slideLayout577.xml"/><Relationship Id="rId5" Type="http://schemas.openxmlformats.org/officeDocument/2006/relationships/slideLayout" Target="../slideLayouts/slideLayout57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76.xml"/><Relationship Id="rId4" Type="http://schemas.openxmlformats.org/officeDocument/2006/relationships/slideLayout" Target="../slideLayouts/slideLayout570.xml"/><Relationship Id="rId9" Type="http://schemas.openxmlformats.org/officeDocument/2006/relationships/slideLayout" Target="../slideLayouts/slideLayout575.xml"/><Relationship Id="rId14" Type="http://schemas.openxmlformats.org/officeDocument/2006/relationships/image" Target="../media/image6.png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80.xml"/><Relationship Id="rId7" Type="http://schemas.openxmlformats.org/officeDocument/2006/relationships/slideLayout" Target="../slideLayouts/slideLayout584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79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78.xml"/><Relationship Id="rId6" Type="http://schemas.openxmlformats.org/officeDocument/2006/relationships/slideLayout" Target="../slideLayouts/slideLayout583.xml"/><Relationship Id="rId11" Type="http://schemas.openxmlformats.org/officeDocument/2006/relationships/slideLayout" Target="../slideLayouts/slideLayout588.xml"/><Relationship Id="rId5" Type="http://schemas.openxmlformats.org/officeDocument/2006/relationships/slideLayout" Target="../slideLayouts/slideLayout58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87.xml"/><Relationship Id="rId4" Type="http://schemas.openxmlformats.org/officeDocument/2006/relationships/slideLayout" Target="../slideLayouts/slideLayout581.xml"/><Relationship Id="rId9" Type="http://schemas.openxmlformats.org/officeDocument/2006/relationships/slideLayout" Target="../slideLayouts/slideLayout586.xml"/><Relationship Id="rId14" Type="http://schemas.openxmlformats.org/officeDocument/2006/relationships/image" Target="../media/image6.png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591.xml"/><Relationship Id="rId7" Type="http://schemas.openxmlformats.org/officeDocument/2006/relationships/slideLayout" Target="../slideLayouts/slideLayout595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90.xml"/><Relationship Id="rId1" Type="http://schemas.openxmlformats.org/officeDocument/2006/relationships/slideLayout" Target="../slideLayouts/slideLayout589.xml"/><Relationship Id="rId6" Type="http://schemas.openxmlformats.org/officeDocument/2006/relationships/slideLayout" Target="../slideLayouts/slideLayout594.xml"/><Relationship Id="rId11" Type="http://schemas.openxmlformats.org/officeDocument/2006/relationships/slideLayout" Target="../slideLayouts/slideLayout599.xml"/><Relationship Id="rId5" Type="http://schemas.openxmlformats.org/officeDocument/2006/relationships/slideLayout" Target="../slideLayouts/slideLayout593.xml"/><Relationship Id="rId10" Type="http://schemas.openxmlformats.org/officeDocument/2006/relationships/slideLayout" Target="../slideLayouts/slideLayout598.xml"/><Relationship Id="rId4" Type="http://schemas.openxmlformats.org/officeDocument/2006/relationships/slideLayout" Target="../slideLayouts/slideLayout592.xml"/><Relationship Id="rId9" Type="http://schemas.openxmlformats.org/officeDocument/2006/relationships/slideLayout" Target="../slideLayouts/slideLayout597.xml"/><Relationship Id="rId14" Type="http://schemas.openxmlformats.org/officeDocument/2006/relationships/image" Target="../media/image9.png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02.xml"/><Relationship Id="rId7" Type="http://schemas.openxmlformats.org/officeDocument/2006/relationships/slideLayout" Target="../slideLayouts/slideLayout606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601.xml"/><Relationship Id="rId1" Type="http://schemas.openxmlformats.org/officeDocument/2006/relationships/slideLayout" Target="../slideLayouts/slideLayout600.xml"/><Relationship Id="rId6" Type="http://schemas.openxmlformats.org/officeDocument/2006/relationships/slideLayout" Target="../slideLayouts/slideLayout605.xml"/><Relationship Id="rId11" Type="http://schemas.openxmlformats.org/officeDocument/2006/relationships/slideLayout" Target="../slideLayouts/slideLayout610.xml"/><Relationship Id="rId5" Type="http://schemas.openxmlformats.org/officeDocument/2006/relationships/slideLayout" Target="../slideLayouts/slideLayout604.xml"/><Relationship Id="rId10" Type="http://schemas.openxmlformats.org/officeDocument/2006/relationships/slideLayout" Target="../slideLayouts/slideLayout609.xml"/><Relationship Id="rId4" Type="http://schemas.openxmlformats.org/officeDocument/2006/relationships/slideLayout" Target="../slideLayouts/slideLayout603.xml"/><Relationship Id="rId9" Type="http://schemas.openxmlformats.org/officeDocument/2006/relationships/slideLayout" Target="../slideLayouts/slideLayout608.xml"/><Relationship Id="rId14" Type="http://schemas.openxmlformats.org/officeDocument/2006/relationships/image" Target="../media/image9.png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8.xml"/><Relationship Id="rId13" Type="http://schemas.openxmlformats.org/officeDocument/2006/relationships/slideLayout" Target="../slideLayouts/slideLayout623.xml"/><Relationship Id="rId3" Type="http://schemas.openxmlformats.org/officeDocument/2006/relationships/slideLayout" Target="../slideLayouts/slideLayout613.xml"/><Relationship Id="rId7" Type="http://schemas.openxmlformats.org/officeDocument/2006/relationships/slideLayout" Target="../slideLayouts/slideLayout617.xml"/><Relationship Id="rId12" Type="http://schemas.openxmlformats.org/officeDocument/2006/relationships/slideLayout" Target="../slideLayouts/slideLayout622.xml"/><Relationship Id="rId2" Type="http://schemas.openxmlformats.org/officeDocument/2006/relationships/slideLayout" Target="../slideLayouts/slideLayout612.xml"/><Relationship Id="rId1" Type="http://schemas.openxmlformats.org/officeDocument/2006/relationships/slideLayout" Target="../slideLayouts/slideLayout611.xml"/><Relationship Id="rId6" Type="http://schemas.openxmlformats.org/officeDocument/2006/relationships/slideLayout" Target="../slideLayouts/slideLayout616.xml"/><Relationship Id="rId11" Type="http://schemas.openxmlformats.org/officeDocument/2006/relationships/slideLayout" Target="../slideLayouts/slideLayout621.xml"/><Relationship Id="rId5" Type="http://schemas.openxmlformats.org/officeDocument/2006/relationships/slideLayout" Target="../slideLayouts/slideLayout615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620.xml"/><Relationship Id="rId4" Type="http://schemas.openxmlformats.org/officeDocument/2006/relationships/slideLayout" Target="../slideLayouts/slideLayout614.xml"/><Relationship Id="rId9" Type="http://schemas.openxmlformats.org/officeDocument/2006/relationships/slideLayout" Target="../slideLayouts/slideLayout619.xml"/><Relationship Id="rId14" Type="http://schemas.openxmlformats.org/officeDocument/2006/relationships/theme" Target="../theme/theme54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1.xml"/><Relationship Id="rId13" Type="http://schemas.openxmlformats.org/officeDocument/2006/relationships/theme" Target="../theme/theme55.xml"/><Relationship Id="rId3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630.xml"/><Relationship Id="rId12" Type="http://schemas.openxmlformats.org/officeDocument/2006/relationships/slideLayout" Target="../slideLayouts/slideLayout635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9.xml"/><Relationship Id="rId11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28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32.xml"/><Relationship Id="rId14" Type="http://schemas.openxmlformats.org/officeDocument/2006/relationships/image" Target="../media/image4.jpeg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3.xml"/><Relationship Id="rId13" Type="http://schemas.openxmlformats.org/officeDocument/2006/relationships/theme" Target="../theme/theme56.xml"/><Relationship Id="rId3" Type="http://schemas.openxmlformats.org/officeDocument/2006/relationships/slideLayout" Target="../slideLayouts/slideLayout638.xml"/><Relationship Id="rId7" Type="http://schemas.openxmlformats.org/officeDocument/2006/relationships/slideLayout" Target="../slideLayouts/slideLayout642.xml"/><Relationship Id="rId12" Type="http://schemas.openxmlformats.org/officeDocument/2006/relationships/slideLayout" Target="../slideLayouts/slideLayout647.xml"/><Relationship Id="rId2" Type="http://schemas.openxmlformats.org/officeDocument/2006/relationships/slideLayout" Target="../slideLayouts/slideLayout637.xml"/><Relationship Id="rId1" Type="http://schemas.openxmlformats.org/officeDocument/2006/relationships/slideLayout" Target="../slideLayouts/slideLayout636.xml"/><Relationship Id="rId6" Type="http://schemas.openxmlformats.org/officeDocument/2006/relationships/slideLayout" Target="../slideLayouts/slideLayout641.xml"/><Relationship Id="rId11" Type="http://schemas.openxmlformats.org/officeDocument/2006/relationships/slideLayout" Target="../slideLayouts/slideLayout646.xml"/><Relationship Id="rId5" Type="http://schemas.openxmlformats.org/officeDocument/2006/relationships/slideLayout" Target="../slideLayouts/slideLayout64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45.xml"/><Relationship Id="rId4" Type="http://schemas.openxmlformats.org/officeDocument/2006/relationships/slideLayout" Target="../slideLayouts/slideLayout639.xml"/><Relationship Id="rId9" Type="http://schemas.openxmlformats.org/officeDocument/2006/relationships/slideLayout" Target="../slideLayouts/slideLayout644.xml"/><Relationship Id="rId14" Type="http://schemas.openxmlformats.org/officeDocument/2006/relationships/image" Target="../media/image4.jpeg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650.xml"/><Relationship Id="rId7" Type="http://schemas.openxmlformats.org/officeDocument/2006/relationships/slideLayout" Target="../slideLayouts/slideLayout654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49.xml"/><Relationship Id="rId1" Type="http://schemas.openxmlformats.org/officeDocument/2006/relationships/slideLayout" Target="../slideLayouts/slideLayout648.xml"/><Relationship Id="rId6" Type="http://schemas.openxmlformats.org/officeDocument/2006/relationships/slideLayout" Target="../slideLayouts/slideLayout653.xml"/><Relationship Id="rId11" Type="http://schemas.openxmlformats.org/officeDocument/2006/relationships/slideLayout" Target="../slideLayouts/slideLayout658.xml"/><Relationship Id="rId5" Type="http://schemas.openxmlformats.org/officeDocument/2006/relationships/slideLayout" Target="../slideLayouts/slideLayout652.xml"/><Relationship Id="rId10" Type="http://schemas.openxmlformats.org/officeDocument/2006/relationships/slideLayout" Target="../slideLayouts/slideLayout657.xml"/><Relationship Id="rId4" Type="http://schemas.openxmlformats.org/officeDocument/2006/relationships/slideLayout" Target="../slideLayouts/slideLayout651.xml"/><Relationship Id="rId9" Type="http://schemas.openxmlformats.org/officeDocument/2006/relationships/slideLayout" Target="../slideLayouts/slideLayout656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5052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857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0" name="Rectangle 9"/>
          <p:cNvSpPr/>
          <p:nvPr/>
        </p:nvSpPr>
        <p:spPr>
          <a:xfrm>
            <a:off x="-4188" y="6541417"/>
            <a:ext cx="9154938" cy="33381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544638" y="5668963"/>
            <a:ext cx="1795462" cy="29368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497F220-2394-49AF-858B-010FC01AF2EC}" type="datetime1">
              <a:rPr lang="fr-FR"/>
              <a:pPr>
                <a:defRPr/>
              </a:pPr>
              <a:t>24/11/2010</a:t>
            </a:fld>
            <a:endParaRPr lang="fr-FR" dirty="0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41400" y="6564313"/>
            <a:ext cx="1651000" cy="2936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77200" y="6577013"/>
            <a:ext cx="796925" cy="280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A319648-FD82-4BCB-B52B-62DCC46AAC9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33" name="Picture 2" descr="C:\WINDOWS\Temp\pro-active2.gif"/>
          <p:cNvPicPr>
            <a:picLocks noChangeAspect="1" noChangeArrowheads="1"/>
          </p:cNvPicPr>
          <p:nvPr userDrawn="1"/>
        </p:nvPicPr>
        <p:blipFill>
          <a:blip r:embed="rId13" cstate="print"/>
          <a:srcRect l="71852" t="-19925" r="-2637" b="-9962"/>
          <a:stretch>
            <a:fillRect/>
          </a:stretch>
        </p:blipFill>
        <p:spPr bwMode="auto">
          <a:xfrm>
            <a:off x="8589963" y="6489700"/>
            <a:ext cx="4572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1" descr="ProActive"/>
          <p:cNvPicPr>
            <a:picLocks noChangeAspect="1" noChangeArrowheads="1"/>
          </p:cNvPicPr>
          <p:nvPr userDrawn="1"/>
        </p:nvPicPr>
        <p:blipFill>
          <a:blip r:embed="rId14" cstate="print"/>
          <a:srcRect t="-6767" r="27019"/>
          <a:stretch>
            <a:fillRect/>
          </a:stretch>
        </p:blipFill>
        <p:spPr bwMode="auto">
          <a:xfrm>
            <a:off x="3929063" y="6464300"/>
            <a:ext cx="14922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800" y="6546850"/>
            <a:ext cx="849313" cy="323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7" r:id="rId2"/>
    <p:sldLayoutId id="2147483856" r:id="rId3"/>
    <p:sldLayoutId id="2147483855" r:id="rId4"/>
    <p:sldLayoutId id="2147483854" r:id="rId5"/>
    <p:sldLayoutId id="2147483853" r:id="rId6"/>
    <p:sldLayoutId id="2147483852" r:id="rId7"/>
    <p:sldLayoutId id="2147483851" r:id="rId8"/>
    <p:sldLayoutId id="2147483850" r:id="rId9"/>
    <p:sldLayoutId id="2147483849" r:id="rId10"/>
    <p:sldLayoutId id="214748384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68" r:id="rId2"/>
    <p:sldLayoutId id="2147483867" r:id="rId3"/>
    <p:sldLayoutId id="2147483866" r:id="rId4"/>
    <p:sldLayoutId id="2147483865" r:id="rId5"/>
    <p:sldLayoutId id="2147483864" r:id="rId6"/>
    <p:sldLayoutId id="2147483863" r:id="rId7"/>
    <p:sldLayoutId id="2147483862" r:id="rId8"/>
    <p:sldLayoutId id="2147483861" r:id="rId9"/>
    <p:sldLayoutId id="2147483860" r:id="rId10"/>
    <p:sldLayoutId id="21474838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42598" y="6379712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79" r:id="rId2"/>
    <p:sldLayoutId id="2147483878" r:id="rId3"/>
    <p:sldLayoutId id="2147483877" r:id="rId4"/>
    <p:sldLayoutId id="2147483876" r:id="rId5"/>
    <p:sldLayoutId id="2147483875" r:id="rId6"/>
    <p:sldLayoutId id="2147483874" r:id="rId7"/>
    <p:sldLayoutId id="2147483873" r:id="rId8"/>
    <p:sldLayoutId id="2147483872" r:id="rId9"/>
    <p:sldLayoutId id="2147483871" r:id="rId10"/>
    <p:sldLayoutId id="214748387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E55956DF-9583-4E79-A8A7-193CBBD3DFA4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91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BE" sz="440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0" r:id="rId2"/>
    <p:sldLayoutId id="2147483889" r:id="rId3"/>
    <p:sldLayoutId id="2147483888" r:id="rId4"/>
    <p:sldLayoutId id="2147483887" r:id="rId5"/>
    <p:sldLayoutId id="2147483886" r:id="rId6"/>
    <p:sldLayoutId id="2147483885" r:id="rId7"/>
    <p:sldLayoutId id="2147483884" r:id="rId8"/>
    <p:sldLayoutId id="2147483883" r:id="rId9"/>
    <p:sldLayoutId id="2147483882" r:id="rId10"/>
    <p:sldLayoutId id="214748388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1" r:id="rId2"/>
    <p:sldLayoutId id="2147483900" r:id="rId3"/>
    <p:sldLayoutId id="2147483899" r:id="rId4"/>
    <p:sldLayoutId id="2147483898" r:id="rId5"/>
    <p:sldLayoutId id="2147483897" r:id="rId6"/>
    <p:sldLayoutId id="2147483896" r:id="rId7"/>
    <p:sldLayoutId id="2147483895" r:id="rId8"/>
    <p:sldLayoutId id="2147483894" r:id="rId9"/>
    <p:sldLayoutId id="2147483893" r:id="rId10"/>
    <p:sldLayoutId id="2147483892" r:id="rId11"/>
    <p:sldLayoutId id="214748401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45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645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5FB9864-DB8E-45C7-BD2B-D082C7ADB4E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64521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2" r:id="rId2"/>
    <p:sldLayoutId id="2147483911" r:id="rId3"/>
    <p:sldLayoutId id="2147483910" r:id="rId4"/>
    <p:sldLayoutId id="2147483909" r:id="rId5"/>
    <p:sldLayoutId id="2147483908" r:id="rId6"/>
    <p:sldLayoutId id="2147483907" r:id="rId7"/>
    <p:sldLayoutId id="2147483906" r:id="rId8"/>
    <p:sldLayoutId id="2147483905" r:id="rId9"/>
    <p:sldLayoutId id="2147483904" r:id="rId10"/>
    <p:sldLayoutId id="214748390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68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768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DD9D1291-11DF-497A-B990-0A5DBC90F186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6948D81-07C3-48A7-95F6-4A915092FA8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76808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68425DB-1F37-4542-AFE4-AFA0DB9818B9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3" r:id="rId2"/>
    <p:sldLayoutId id="2147483922" r:id="rId3"/>
    <p:sldLayoutId id="2147483921" r:id="rId4"/>
    <p:sldLayoutId id="2147483920" r:id="rId5"/>
    <p:sldLayoutId id="2147483919" r:id="rId6"/>
    <p:sldLayoutId id="2147483918" r:id="rId7"/>
    <p:sldLayoutId id="2147483917" r:id="rId8"/>
    <p:sldLayoutId id="2147483916" r:id="rId9"/>
    <p:sldLayoutId id="2147483915" r:id="rId10"/>
    <p:sldLayoutId id="21474839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909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8909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1B31678-62F4-4B2E-83B7-E5AFF7FEF17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89095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13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13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E6B6AB01-FFE0-40A2-B2F3-F567047EA374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F60E89C-7832-47AF-A372-8645C8603B2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01383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94665AFD-5EA1-4026-8689-D046191D41B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4" r:id="rId2"/>
    <p:sldLayoutId id="2147483933" r:id="rId3"/>
    <p:sldLayoutId id="2147483932" r:id="rId4"/>
    <p:sldLayoutId id="2147483931" r:id="rId5"/>
    <p:sldLayoutId id="2147483930" r:id="rId6"/>
    <p:sldLayoutId id="2147483929" r:id="rId7"/>
    <p:sldLayoutId id="2147483928" r:id="rId8"/>
    <p:sldLayoutId id="2147483927" r:id="rId9"/>
    <p:sldLayoutId id="2147483926" r:id="rId10"/>
    <p:sldLayoutId id="214748392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36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136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70EB005-3D02-4ACC-8DA2-291CD3ABEC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113673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5" r:id="rId2"/>
    <p:sldLayoutId id="2147483944" r:id="rId3"/>
    <p:sldLayoutId id="2147483943" r:id="rId4"/>
    <p:sldLayoutId id="2147483942" r:id="rId5"/>
    <p:sldLayoutId id="2147483941" r:id="rId6"/>
    <p:sldLayoutId id="2147483940" r:id="rId7"/>
    <p:sldLayoutId id="2147483939" r:id="rId8"/>
    <p:sldLayoutId id="2147483938" r:id="rId9"/>
    <p:sldLayoutId id="2147483937" r:id="rId10"/>
    <p:sldLayoutId id="2147483936" r:id="rId11"/>
    <p:sldLayoutId id="214748402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69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269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40D33254-75E8-4453-AE1B-87D18413F654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A383353-E53E-4219-8093-2A6FD5B17D0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24350C6-A90E-4740-A068-94998A7C7A5F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6" r:id="rId2"/>
    <p:sldLayoutId id="2147483955" r:id="rId3"/>
    <p:sldLayoutId id="2147483954" r:id="rId4"/>
    <p:sldLayoutId id="2147483953" r:id="rId5"/>
    <p:sldLayoutId id="2147483952" r:id="rId6"/>
    <p:sldLayoutId id="2147483951" r:id="rId7"/>
    <p:sldLayoutId id="2147483950" r:id="rId8"/>
    <p:sldLayoutId id="2147483949" r:id="rId9"/>
    <p:sldLayoutId id="2147483948" r:id="rId10"/>
    <p:sldLayoutId id="214748394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92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92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BD024C0-8A56-4260-86B5-822F2A0DEBB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139273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7" r:id="rId2"/>
    <p:sldLayoutId id="2147483966" r:id="rId3"/>
    <p:sldLayoutId id="2147483965" r:id="rId4"/>
    <p:sldLayoutId id="2147483964" r:id="rId5"/>
    <p:sldLayoutId id="2147483963" r:id="rId6"/>
    <p:sldLayoutId id="2147483962" r:id="rId7"/>
    <p:sldLayoutId id="2147483961" r:id="rId8"/>
    <p:sldLayoutId id="2147483960" r:id="rId9"/>
    <p:sldLayoutId id="2147483959" r:id="rId10"/>
    <p:sldLayoutId id="214748395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245C9F2-7087-49FE-B172-37739790864E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155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BE" sz="4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78" r:id="rId2"/>
    <p:sldLayoutId id="2147483977" r:id="rId3"/>
    <p:sldLayoutId id="2147483976" r:id="rId4"/>
    <p:sldLayoutId id="2147483975" r:id="rId5"/>
    <p:sldLayoutId id="2147483974" r:id="rId6"/>
    <p:sldLayoutId id="2147483973" r:id="rId7"/>
    <p:sldLayoutId id="2147483972" r:id="rId8"/>
    <p:sldLayoutId id="2147483971" r:id="rId9"/>
    <p:sldLayoutId id="2147483970" r:id="rId10"/>
    <p:sldLayoutId id="214748396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384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6384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311A146C-DAD3-44DE-B3BD-2A51E46114F3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1D22DEA-80BA-4566-93DE-44152E09300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63848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C19A239-6AB1-4CFC-B8ED-638173B52696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89" r:id="rId2"/>
    <p:sldLayoutId id="2147483988" r:id="rId3"/>
    <p:sldLayoutId id="2147483987" r:id="rId4"/>
    <p:sldLayoutId id="2147483986" r:id="rId5"/>
    <p:sldLayoutId id="2147483985" r:id="rId6"/>
    <p:sldLayoutId id="2147483984" r:id="rId7"/>
    <p:sldLayoutId id="2147483983" r:id="rId8"/>
    <p:sldLayoutId id="2147483982" r:id="rId9"/>
    <p:sldLayoutId id="2147483981" r:id="rId10"/>
    <p:sldLayoutId id="214748398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D9D959C-21C9-49AF-AE18-492E7F66ECA2}" type="datetime1">
              <a:rPr lang="en-US"/>
              <a:pPr>
                <a:defRPr/>
              </a:pPr>
              <a:t>11/24/2010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613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BE" sz="4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0" r:id="rId2"/>
    <p:sldLayoutId id="2147483999" r:id="rId3"/>
    <p:sldLayoutId id="2147483998" r:id="rId4"/>
    <p:sldLayoutId id="2147483997" r:id="rId5"/>
    <p:sldLayoutId id="2147483996" r:id="rId6"/>
    <p:sldLayoutId id="2147483995" r:id="rId7"/>
    <p:sldLayoutId id="2147483994" r:id="rId8"/>
    <p:sldLayoutId id="2147483993" r:id="rId9"/>
    <p:sldLayoutId id="2147483992" r:id="rId10"/>
    <p:sldLayoutId id="214748399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841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8842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177EBE51-4930-4BD8-9068-8483EC39B43A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9808E94-1B6C-4C70-BF36-5FC18AE2241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88424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30D92A56-E7E7-4897-8BF2-8E0572E9FBFF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1" r:id="rId2"/>
    <p:sldLayoutId id="2147484010" r:id="rId3"/>
    <p:sldLayoutId id="2147484009" r:id="rId4"/>
    <p:sldLayoutId id="2147484008" r:id="rId5"/>
    <p:sldLayoutId id="2147484007" r:id="rId6"/>
    <p:sldLayoutId id="2147484006" r:id="rId7"/>
    <p:sldLayoutId id="2147484005" r:id="rId8"/>
    <p:sldLayoutId id="2147484004" r:id="rId9"/>
    <p:sldLayoutId id="2147484003" r:id="rId10"/>
    <p:sldLayoutId id="21474840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hoto Route vers l'infini.jpg"/>
          <p:cNvPicPr>
            <a:picLocks noChangeAspect="1"/>
          </p:cNvPicPr>
          <p:nvPr userDrawn="1"/>
        </p:nvPicPr>
        <p:blipFill>
          <a:blip r:embed="rId18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4EDE49-19C5-4452-ABDD-8977A3AF0952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9F0D7B-0555-4B71-851C-6D18B427BF6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031" name="Picture 3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10000" y="6324600"/>
            <a:ext cx="1714500" cy="3619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3241C9ED-2B29-47D9-B100-844050490C27}" type="slidenum">
              <a:rPr lang="en-US" sz="800">
                <a:solidFill>
                  <a:prstClr val="black"/>
                </a:solidFill>
                <a:latin typeface="Calibri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black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  <p:sldLayoutId id="2147484254" r:id="rId13"/>
    <p:sldLayoutId id="2147484255" r:id="rId14"/>
    <p:sldLayoutId id="2147484256" r:id="rId15"/>
    <p:sldLayoutId id="214748453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1C2F6B"/>
          </a:solidFill>
          <a:latin typeface="Arial Black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  <p:sldLayoutId id="2147484305" r:id="rId11"/>
    <p:sldLayoutId id="214748430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  <p:sldLayoutId id="214748433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  <p:sldLayoutId id="214748438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8" r:id="rId1"/>
    <p:sldLayoutId id="2147484389" r:id="rId2"/>
    <p:sldLayoutId id="2147484390" r:id="rId3"/>
    <p:sldLayoutId id="2147484391" r:id="rId4"/>
    <p:sldLayoutId id="2147484392" r:id="rId5"/>
    <p:sldLayoutId id="2147484393" r:id="rId6"/>
    <p:sldLayoutId id="2147484394" r:id="rId7"/>
    <p:sldLayoutId id="2147484395" r:id="rId8"/>
    <p:sldLayoutId id="2147484396" r:id="rId9"/>
    <p:sldLayoutId id="2147484397" r:id="rId10"/>
    <p:sldLayoutId id="2147484398" r:id="rId11"/>
    <p:sldLayoutId id="214748439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035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035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B9515470-DC42-49E4-89DF-DA07881A0EB2}" type="datetime1">
              <a:rPr lang="fr-FR"/>
              <a:pPr>
                <a:defRPr/>
              </a:pPr>
              <a:t>24/11/2010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E90DF76-A375-4992-8BAB-F5E8EEA92F2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00359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9E62AF35-3207-4CDA-BF6E-DEE5406F55F8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01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01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4EA52F-2F9D-44A4-B346-711DB11A6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018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5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6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  <p:sldLayoutId id="214748443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  <p:sldLayoutId id="214748444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6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B03348-A21E-474A-A388-C3C0FB19D7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C321980-DD19-4E81-A94C-1F3ABAAB19E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1AC89A6-DE8A-4A81-95F9-C5DF4C3529B9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5" r:id="rId2"/>
    <p:sldLayoutId id="2147484466" r:id="rId3"/>
    <p:sldLayoutId id="2147484467" r:id="rId4"/>
    <p:sldLayoutId id="2147484468" r:id="rId5"/>
    <p:sldLayoutId id="2147484469" r:id="rId6"/>
    <p:sldLayoutId id="2147484470" r:id="rId7"/>
    <p:sldLayoutId id="2147484471" r:id="rId8"/>
    <p:sldLayoutId id="2147484472" r:id="rId9"/>
    <p:sldLayoutId id="2147484473" r:id="rId10"/>
    <p:sldLayoutId id="214748447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  <p:sldLayoutId id="2147484477" r:id="rId2"/>
    <p:sldLayoutId id="2147484478" r:id="rId3"/>
    <p:sldLayoutId id="2147484479" r:id="rId4"/>
    <p:sldLayoutId id="2147484480" r:id="rId5"/>
    <p:sldLayoutId id="2147484481" r:id="rId6"/>
    <p:sldLayoutId id="2147484482" r:id="rId7"/>
    <p:sldLayoutId id="2147484483" r:id="rId8"/>
    <p:sldLayoutId id="2147484484" r:id="rId9"/>
    <p:sldLayoutId id="2147484485" r:id="rId10"/>
    <p:sldLayoutId id="214748448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  <p:sldLayoutId id="2147484493" r:id="rId6"/>
    <p:sldLayoutId id="2147484494" r:id="rId7"/>
    <p:sldLayoutId id="2147484495" r:id="rId8"/>
    <p:sldLayoutId id="2147484496" r:id="rId9"/>
    <p:sldLayoutId id="2147484497" r:id="rId10"/>
    <p:sldLayoutId id="21474844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41" r:id="rId1"/>
    <p:sldLayoutId id="2147484542" r:id="rId2"/>
    <p:sldLayoutId id="2147484543" r:id="rId3"/>
    <p:sldLayoutId id="2147484544" r:id="rId4"/>
    <p:sldLayoutId id="2147484545" r:id="rId5"/>
    <p:sldLayoutId id="2147484546" r:id="rId6"/>
    <p:sldLayoutId id="2147484547" r:id="rId7"/>
    <p:sldLayoutId id="2147484548" r:id="rId8"/>
    <p:sldLayoutId id="2147484549" r:id="rId9"/>
    <p:sldLayoutId id="2147484550" r:id="rId10"/>
    <p:sldLayoutId id="2147484551" r:id="rId11"/>
    <p:sldLayoutId id="214748455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01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01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4EA52F-2F9D-44A4-B346-711DB11A6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018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5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6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54" r:id="rId1"/>
    <p:sldLayoutId id="2147484555" r:id="rId2"/>
    <p:sldLayoutId id="2147484556" r:id="rId3"/>
    <p:sldLayoutId id="2147484557" r:id="rId4"/>
    <p:sldLayoutId id="2147484558" r:id="rId5"/>
    <p:sldLayoutId id="2147484559" r:id="rId6"/>
    <p:sldLayoutId id="2147484560" r:id="rId7"/>
    <p:sldLayoutId id="2147484561" r:id="rId8"/>
    <p:sldLayoutId id="2147484562" r:id="rId9"/>
    <p:sldLayoutId id="2147484563" r:id="rId10"/>
    <p:sldLayoutId id="2147484564" r:id="rId11"/>
    <p:sldLayoutId id="214748456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6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56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08DF31-4BDA-4F63-BEBF-431D20A584E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F79B812-18AA-477E-B77E-814BA85684F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560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5608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2B80385A-CD95-4D37-BDCB-0128B3C67002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7" r:id="rId1"/>
    <p:sldLayoutId id="2147484568" r:id="rId2"/>
    <p:sldLayoutId id="2147484569" r:id="rId3"/>
    <p:sldLayoutId id="2147484570" r:id="rId4"/>
    <p:sldLayoutId id="2147484571" r:id="rId5"/>
    <p:sldLayoutId id="2147484572" r:id="rId6"/>
    <p:sldLayoutId id="2147484573" r:id="rId7"/>
    <p:sldLayoutId id="2147484574" r:id="rId8"/>
    <p:sldLayoutId id="2147484575" r:id="rId9"/>
    <p:sldLayoutId id="2147484576" r:id="rId10"/>
    <p:sldLayoutId id="214748457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01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01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4EA52F-2F9D-44A4-B346-711DB11A6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018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5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6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79" r:id="rId1"/>
    <p:sldLayoutId id="2147484580" r:id="rId2"/>
    <p:sldLayoutId id="2147484581" r:id="rId3"/>
    <p:sldLayoutId id="2147484582" r:id="rId4"/>
    <p:sldLayoutId id="2147484583" r:id="rId5"/>
    <p:sldLayoutId id="2147484584" r:id="rId6"/>
    <p:sldLayoutId id="2147484585" r:id="rId7"/>
    <p:sldLayoutId id="2147484586" r:id="rId8"/>
    <p:sldLayoutId id="2147484587" r:id="rId9"/>
    <p:sldLayoutId id="2147484588" r:id="rId10"/>
    <p:sldLayoutId id="2147484589" r:id="rId11"/>
    <p:sldLayoutId id="214748459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6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56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08DF31-4BDA-4F63-BEBF-431D20A584E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F79B812-18AA-477E-B77E-814BA85684F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560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5608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2B80385A-CD95-4D37-BDCB-0128B3C67002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2" r:id="rId1"/>
    <p:sldLayoutId id="2147484593" r:id="rId2"/>
    <p:sldLayoutId id="2147484594" r:id="rId3"/>
    <p:sldLayoutId id="2147484595" r:id="rId4"/>
    <p:sldLayoutId id="2147484596" r:id="rId5"/>
    <p:sldLayoutId id="2147484597" r:id="rId6"/>
    <p:sldLayoutId id="2147484598" r:id="rId7"/>
    <p:sldLayoutId id="2147484599" r:id="rId8"/>
    <p:sldLayoutId id="2147484600" r:id="rId9"/>
    <p:sldLayoutId id="2147484601" r:id="rId10"/>
    <p:sldLayoutId id="21474846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410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FB8661-CDE9-441F-BA42-B1F5CEB6380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816F9A1-0B7A-47A3-9F59-AF94925F9D1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4103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4104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39A2C5EB-1981-4E25-A7D2-742EFE0D5BE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06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1544760" y="274680"/>
            <a:ext cx="5614920" cy="103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6080" rIns="0" bIns="46080" anchor="t" anchorCtr="0"/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Cliquez pour éditer le format du texte-titre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6839" y="1599840"/>
            <a:ext cx="8226360" cy="4523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60" tIns="46080" rIns="92160" bIns="46080" anchor="t" anchorCtr="0"/>
          <a:lstStyle>
            <a:def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defPPr>
            <a:lvl1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1pPr>
            <a:lvl2pPr marL="739440" marR="0" lvl="1" indent="-282240" algn="l" rtl="0" hangingPunct="1">
              <a:lnSpc>
                <a:spcPct val="80000"/>
              </a:lnSpc>
              <a:spcBef>
                <a:spcPts val="649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"/>
              <a:tabLst>
                <a:tab pos="158400" algn="l"/>
                <a:tab pos="607680" algn="l"/>
                <a:tab pos="1056959" algn="l"/>
                <a:tab pos="1506239" algn="l"/>
                <a:tab pos="1955520" algn="l"/>
                <a:tab pos="2404800" algn="l"/>
                <a:tab pos="2854080" algn="l"/>
                <a:tab pos="3303360" algn="l"/>
                <a:tab pos="3752640" algn="l"/>
                <a:tab pos="4201920" algn="l"/>
                <a:tab pos="4651200" algn="l"/>
                <a:tab pos="5100480" algn="l"/>
                <a:tab pos="5549760" algn="l"/>
                <a:tab pos="5999040" algn="l"/>
                <a:tab pos="6448320" algn="l"/>
                <a:tab pos="6897600" algn="l"/>
                <a:tab pos="7346879" algn="l"/>
                <a:tab pos="7796160" algn="l"/>
                <a:tab pos="8245440" algn="l"/>
                <a:tab pos="8694720" algn="l"/>
              </a:tabLst>
              <a:defRPr lang="en-US" sz="26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2pPr>
            <a:lvl3pPr marL="1143000" marR="0" lvl="2" indent="-228600" algn="l" rtl="0" hangingPunct="1">
              <a:lnSpc>
                <a:spcPct val="8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204480" algn="l"/>
                <a:tab pos="653760" algn="l"/>
                <a:tab pos="1103040" algn="l"/>
                <a:tab pos="1552319" algn="l"/>
                <a:tab pos="2001599" algn="l"/>
                <a:tab pos="2450880" algn="l"/>
                <a:tab pos="2900160" algn="l"/>
                <a:tab pos="3349440" algn="l"/>
                <a:tab pos="3798720" algn="l"/>
                <a:tab pos="4248000" algn="l"/>
                <a:tab pos="4697279" algn="l"/>
                <a:tab pos="5146560" algn="l"/>
                <a:tab pos="5595840" algn="l"/>
                <a:tab pos="6045119" algn="l"/>
                <a:tab pos="6494400" algn="l"/>
                <a:tab pos="6943679" algn="l"/>
                <a:tab pos="7392960" algn="l"/>
                <a:tab pos="7842240" algn="l"/>
                <a:tab pos="8291160" algn="l"/>
                <a:tab pos="8740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3pPr>
            <a:lvl4pPr marL="1600199" marR="0" lvl="3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96560" algn="l"/>
                <a:tab pos="645840" algn="l"/>
                <a:tab pos="1095120" algn="l"/>
                <a:tab pos="1544400" algn="l"/>
                <a:tab pos="1993680" algn="l"/>
                <a:tab pos="2442960" algn="l"/>
                <a:tab pos="2892239" algn="l"/>
                <a:tab pos="3341520" algn="l"/>
                <a:tab pos="3790800" algn="l"/>
                <a:tab pos="4240079" algn="l"/>
                <a:tab pos="4689360" algn="l"/>
                <a:tab pos="5138640" algn="l"/>
                <a:tab pos="5587920" algn="l"/>
                <a:tab pos="6037200" algn="l"/>
                <a:tab pos="6486480" algn="l"/>
                <a:tab pos="6935759" algn="l"/>
                <a:tab pos="7385040" algn="l"/>
                <a:tab pos="7833960" algn="l"/>
                <a:tab pos="8283240" algn="l"/>
                <a:tab pos="87325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4pPr>
            <a:lvl5pPr marL="2057400" marR="0" lvl="4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5pPr>
            <a:lvl6pPr marL="2057400" marR="0" lvl="5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6pPr>
            <a:lvl7pPr marL="2057400" marR="0" lvl="6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7pPr>
            <a:lvl8pPr marL="2057400" marR="0" lvl="7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8pPr>
            <a:lvl9pPr marL="1944000" marR="0" lvl="8" indent="-2160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9pPr>
          </a:lstStyle>
          <a:p>
            <a:pPr lvl="0"/>
            <a:r>
              <a:rPr lang="en-US"/>
              <a:t>Cliquez pour éditer le format du plan de texte</a:t>
            </a:r>
          </a:p>
          <a:p>
            <a:pPr lvl="1"/>
            <a:r>
              <a:rPr lang="en-US"/>
              <a:t>Second niveau de plan</a:t>
            </a:r>
          </a:p>
          <a:p>
            <a:pPr lvl="2"/>
            <a:r>
              <a:rPr lang="en-US"/>
              <a:t>Troisième niveau de plan</a:t>
            </a:r>
          </a:p>
          <a:p>
            <a:pPr lvl="3"/>
            <a:r>
              <a:rPr lang="en-US"/>
              <a:t>Quatrième niveau de plan</a:t>
            </a:r>
          </a:p>
          <a:p>
            <a:pPr lvl="4"/>
            <a:r>
              <a:rPr lang="en-US"/>
              <a:t>Cinquième niveau de plan</a:t>
            </a:r>
          </a:p>
          <a:p>
            <a:pPr lvl="5"/>
            <a:r>
              <a:rPr lang="en-US"/>
              <a:t>Sixième niveau de plan</a:t>
            </a:r>
          </a:p>
          <a:p>
            <a:pPr lvl="6"/>
            <a:r>
              <a:rPr lang="en-US"/>
              <a:t>Septième niveau de plan</a:t>
            </a:r>
          </a:p>
          <a:p>
            <a:pPr lvl="7"/>
            <a:r>
              <a:rPr lang="en-US"/>
              <a:t>Huitième niveau de plan</a:t>
            </a:r>
          </a:p>
          <a:p>
            <a:pPr lvl="0"/>
            <a:r>
              <a:rPr lang="en-US"/>
              <a:t>Neuvième niveau de plan</a:t>
            </a:r>
          </a:p>
        </p:txBody>
      </p:sp>
      <p:sp>
        <p:nvSpPr>
          <p:cNvPr id="4" name="Freeform 3"/>
          <p:cNvSpPr/>
          <p:nvPr/>
        </p:nvSpPr>
        <p:spPr>
          <a:xfrm>
            <a:off x="420840" y="6562800"/>
            <a:ext cx="1383480" cy="24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2440" tIns="41400" rIns="82440" bIns="41400" anchor="t" anchorCtr="0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GB" sz="900" b="1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© </a:t>
            </a:r>
            <a:r>
              <a:rPr lang="en-GB" sz="900" b="1" smtClean="0">
                <a:solidFill>
                  <a:srgbClr val="0066FF"/>
                </a:solidFill>
                <a:latin typeface="Eurostile ExtendedTwo" pitchFamily="34"/>
                <a:ea typeface="MS Gothic" pitchFamily="2"/>
                <a:cs typeface="MS Gothic" pitchFamily="2"/>
              </a:rPr>
              <a:t>O</a:t>
            </a:r>
            <a:r>
              <a:rPr lang="en-GB" sz="900" b="1" smtClean="0">
                <a:solidFill>
                  <a:srgbClr val="FF6600"/>
                </a:solidFill>
                <a:latin typeface="Eurostile ExtendedTwo" pitchFamily="34"/>
                <a:ea typeface="MS Gothic" pitchFamily="2"/>
                <a:cs typeface="MS Gothic" pitchFamily="2"/>
              </a:rPr>
              <a:t>W</a:t>
            </a:r>
            <a:r>
              <a:rPr lang="en-GB" sz="9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2</a:t>
            </a:r>
            <a:r>
              <a:rPr lang="en-GB" sz="900" b="1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 </a:t>
            </a:r>
            <a:r>
              <a:rPr lang="en-GB" sz="8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Consortium</a:t>
            </a:r>
            <a:r>
              <a:rPr lang="en-GB" sz="800" smtClean="0">
                <a:solidFill>
                  <a:srgbClr val="FF6600"/>
                </a:solidFill>
                <a:latin typeface="Eurostile ExtendedTwo" pitchFamily="34"/>
                <a:ea typeface="MS Gothic" pitchFamily="2"/>
                <a:cs typeface="MS Gothic" pitchFamily="2"/>
              </a:rPr>
              <a:t> </a:t>
            </a:r>
            <a:r>
              <a:rPr lang="en-GB" sz="8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2010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alphaModFix/>
            <a:lum/>
          </a:blip>
          <a:srcRect/>
          <a:stretch>
            <a:fillRect/>
          </a:stretch>
        </p:blipFill>
        <p:spPr>
          <a:xfrm>
            <a:off x="7272000" y="295200"/>
            <a:ext cx="1440000" cy="5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151800" y="6480000"/>
            <a:ext cx="2840760" cy="3470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000" i="1" smtClean="0"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rPr>
              <a:t>OSCi Introduction 2 v0.10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5440" y="6303960"/>
            <a:ext cx="2130480" cy="47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60" tIns="46080" rIns="92160" bIns="46080" anchor="b" anchorCtr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GB" sz="1000" smtClean="0">
                <a:solidFill>
                  <a:srgbClr val="000000"/>
                </a:solidFill>
                <a:latin typeface="Arial" pitchFamily="34"/>
                <a:ea typeface="Arial Unicode MS" pitchFamily="2"/>
                <a:cs typeface="Arial Unicode MS" pitchFamily="2"/>
              </a:rPr>
              <a:t> </a:t>
            </a:r>
            <a:fld id="{F852F4A5-1CB6-484C-88D8-8329A6B7305A}" type="slidenum">
              <a:rPr lang="en-GB" sz="1000" smtClean="0">
                <a:solidFill>
                  <a:srgbClr val="000000"/>
                </a:solidFill>
                <a:latin typeface="Arial" pitchFamily="34"/>
                <a:ea typeface="Arial Unicode MS" pitchFamily="2"/>
                <a:cs typeface="Arial Unicode MS" pitchFamily="2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t>‹#›</a:t>
            </a:fld>
            <a:endParaRPr lang="en-GB" sz="1000" smtClean="0">
              <a:solidFill>
                <a:srgbClr val="000000"/>
              </a:solidFill>
              <a:latin typeface="Arial" pitchFamily="34"/>
              <a:ea typeface="Arial Unicode MS" pitchFamily="2"/>
              <a:cs typeface="Arial Unicode MS" pitchFamily="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3040" y="116280"/>
            <a:ext cx="1313280" cy="1145160"/>
            <a:chOff x="113040" y="116280"/>
            <a:chExt cx="1313280" cy="114516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4" cstate="print">
              <a:alphaModFix/>
              <a:lum/>
            </a:blip>
            <a:srcRect/>
            <a:stretch>
              <a:fillRect/>
            </a:stretch>
          </p:blipFill>
          <p:spPr>
            <a:xfrm>
              <a:off x="113040" y="116280"/>
              <a:ext cx="1313280" cy="1145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184680" y="422280"/>
              <a:ext cx="1010879" cy="3909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5000" rIns="90000" bIns="45000" anchor="ctr" compatLnSpc="0">
              <a:spAutoFit/>
            </a:bodyPr>
            <a:lstStyle>
              <a:defPPr lvl="0">
                <a:buClr>
                  <a:srgbClr val="000000"/>
                </a:buClr>
                <a:buSzPct val="100000"/>
                <a:buFont typeface="Arial" pitchFamily="34"/>
                <a:buNone/>
              </a:defPPr>
              <a:lvl1pPr lvl="0">
                <a:buClr>
                  <a:srgbClr val="000000"/>
                </a:buClr>
                <a:buSzPct val="100000"/>
                <a:buFont typeface="Arial" pitchFamily="34"/>
                <a:buChar char="•"/>
              </a:lvl1pPr>
              <a:lvl2pPr lvl="1">
                <a:buClr>
                  <a:srgbClr val="000000"/>
                </a:buClr>
                <a:buSzPct val="100000"/>
                <a:buFont typeface="Arial" pitchFamily="34"/>
                <a:buChar char="•"/>
              </a:lvl2pPr>
              <a:lvl3pPr lvl="2">
                <a:buClr>
                  <a:srgbClr val="000000"/>
                </a:buClr>
                <a:buSzPct val="100000"/>
                <a:buFont typeface="Arial" pitchFamily="34"/>
                <a:buChar char="•"/>
              </a:lvl3pPr>
              <a:lvl4pPr lvl="3">
                <a:buClr>
                  <a:srgbClr val="000000"/>
                </a:buClr>
                <a:buSzPct val="100000"/>
                <a:buFont typeface="Arial" pitchFamily="34"/>
                <a:buChar char="•"/>
              </a:lvl4pPr>
              <a:lvl5pPr lvl="4">
                <a:buClr>
                  <a:srgbClr val="000000"/>
                </a:buClr>
                <a:buSzPct val="100000"/>
                <a:buFont typeface="Arial" pitchFamily="34"/>
                <a:buChar char="•"/>
              </a:lvl5pPr>
              <a:lvl6pPr lvl="5">
                <a:buClr>
                  <a:srgbClr val="000000"/>
                </a:buClr>
                <a:buSzPct val="100000"/>
                <a:buFont typeface="Arial" pitchFamily="34"/>
                <a:buChar char="•"/>
              </a:lvl6pPr>
              <a:lvl7pPr lvl="6">
                <a:buClr>
                  <a:srgbClr val="000000"/>
                </a:buClr>
                <a:buSzPct val="100000"/>
                <a:buFont typeface="Arial" pitchFamily="34"/>
                <a:buChar char="•"/>
              </a:lvl7pPr>
              <a:lvl8pPr lvl="7">
                <a:buClr>
                  <a:srgbClr val="000000"/>
                </a:buClr>
                <a:buSzPct val="100000"/>
                <a:buFont typeface="Arial" pitchFamily="34"/>
                <a:buChar char="•"/>
              </a:lvl8pPr>
              <a:lvl9pPr lvl="8">
                <a:buClr>
                  <a:srgbClr val="000000"/>
                </a:buClr>
                <a:buSzPct val="100000"/>
                <a:buFont typeface="Arial" pitchFamily="34"/>
                <a:buChar char="•"/>
              </a:lvl9pPr>
            </a:lstStyle>
            <a:p>
              <a:pPr algn="ctr" fontAlgn="auto">
                <a:lnSpc>
                  <a:spcPct val="87000"/>
                </a:lnSpc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r>
                <a:rPr lang="en-US" sz="1000" b="1" smtClean="0">
                  <a:solidFill>
                    <a:srgbClr val="000000"/>
                  </a:solidFill>
                  <a:latin typeface="Calibri" pitchFamily="34"/>
                  <a:ea typeface="MS Gothic" pitchFamily="2"/>
                  <a:cs typeface="MS Gothic" pitchFamily="2"/>
                </a:rPr>
                <a:t>OPEN SOURCE</a:t>
              </a:r>
              <a:br>
                <a:rPr lang="en-US" sz="1000" b="1" smtClean="0">
                  <a:solidFill>
                    <a:srgbClr val="000000"/>
                  </a:solidFill>
                  <a:latin typeface="Calibri" pitchFamily="34"/>
                  <a:ea typeface="MS Gothic" pitchFamily="2"/>
                  <a:cs typeface="MS Gothic" pitchFamily="2"/>
                </a:rPr>
              </a:br>
              <a:r>
                <a:rPr lang="en-US" sz="1000" b="1" smtClean="0">
                  <a:solidFill>
                    <a:srgbClr val="000000"/>
                  </a:solidFill>
                  <a:latin typeface="Calibri" pitchFamily="34"/>
                  <a:ea typeface="MS Gothic" pitchFamily="2"/>
                  <a:cs typeface="MS Gothic" pitchFamily="2"/>
                </a:rPr>
                <a:t>CLOUDWARE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7000" y="701640"/>
              <a:ext cx="1010879" cy="2217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5000" rIns="90000" bIns="45000" anchor="ctr" compatLnSpc="0">
              <a:spAutoFit/>
            </a:bodyPr>
            <a:lstStyle>
              <a:defPPr lvl="0">
                <a:buClr>
                  <a:srgbClr val="000000"/>
                </a:buClr>
                <a:buSzPct val="100000"/>
                <a:buFont typeface="Arial" pitchFamily="34"/>
                <a:buNone/>
              </a:defPPr>
              <a:lvl1pPr lvl="0">
                <a:buClr>
                  <a:srgbClr val="000000"/>
                </a:buClr>
                <a:buSzPct val="100000"/>
                <a:buFont typeface="Arial" pitchFamily="34"/>
                <a:buChar char="•"/>
              </a:lvl1pPr>
              <a:lvl2pPr lvl="1">
                <a:buClr>
                  <a:srgbClr val="000000"/>
                </a:buClr>
                <a:buSzPct val="100000"/>
                <a:buFont typeface="Arial" pitchFamily="34"/>
                <a:buChar char="•"/>
              </a:lvl2pPr>
              <a:lvl3pPr lvl="2">
                <a:buClr>
                  <a:srgbClr val="000000"/>
                </a:buClr>
                <a:buSzPct val="100000"/>
                <a:buFont typeface="Arial" pitchFamily="34"/>
                <a:buChar char="•"/>
              </a:lvl3pPr>
              <a:lvl4pPr lvl="3">
                <a:buClr>
                  <a:srgbClr val="000000"/>
                </a:buClr>
                <a:buSzPct val="100000"/>
                <a:buFont typeface="Arial" pitchFamily="34"/>
                <a:buChar char="•"/>
              </a:lvl4pPr>
              <a:lvl5pPr lvl="4">
                <a:buClr>
                  <a:srgbClr val="000000"/>
                </a:buClr>
                <a:buSzPct val="100000"/>
                <a:buFont typeface="Arial" pitchFamily="34"/>
                <a:buChar char="•"/>
              </a:lvl5pPr>
              <a:lvl6pPr lvl="5">
                <a:buClr>
                  <a:srgbClr val="000000"/>
                </a:buClr>
                <a:buSzPct val="100000"/>
                <a:buFont typeface="Arial" pitchFamily="34"/>
                <a:buChar char="•"/>
              </a:lvl6pPr>
              <a:lvl7pPr lvl="6">
                <a:buClr>
                  <a:srgbClr val="000000"/>
                </a:buClr>
                <a:buSzPct val="100000"/>
                <a:buFont typeface="Arial" pitchFamily="34"/>
                <a:buChar char="•"/>
              </a:lvl7pPr>
              <a:lvl8pPr lvl="7">
                <a:buClr>
                  <a:srgbClr val="000000"/>
                </a:buClr>
                <a:buSzPct val="100000"/>
                <a:buFont typeface="Arial" pitchFamily="34"/>
                <a:buChar char="•"/>
              </a:lvl8pPr>
              <a:lvl9pPr lvl="8">
                <a:buClr>
                  <a:srgbClr val="000000"/>
                </a:buClr>
                <a:buSzPct val="100000"/>
                <a:buFont typeface="Arial" pitchFamily="34"/>
                <a:buChar char="•"/>
              </a:lvl9pPr>
            </a:lstStyle>
            <a:p>
              <a:pPr algn="ctr" fontAlgn="auto">
                <a:lnSpc>
                  <a:spcPct val="87000"/>
                </a:lnSpc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r>
                <a:rPr lang="en-US" sz="800" smtClean="0">
                  <a:solidFill>
                    <a:srgbClr val="FF6633"/>
                  </a:solidFill>
                  <a:latin typeface="Corbel" pitchFamily="34"/>
                  <a:ea typeface="MS Gothic" pitchFamily="2"/>
                  <a:cs typeface="MS Gothic" pitchFamily="2"/>
                </a:rPr>
                <a:t>i n i t i a t i v e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4" r:id="rId1"/>
    <p:sldLayoutId id="2147484665" r:id="rId2"/>
    <p:sldLayoutId id="2147484666" r:id="rId3"/>
    <p:sldLayoutId id="2147484667" r:id="rId4"/>
    <p:sldLayoutId id="2147484668" r:id="rId5"/>
    <p:sldLayoutId id="2147484669" r:id="rId6"/>
    <p:sldLayoutId id="2147484670" r:id="rId7"/>
    <p:sldLayoutId id="2147484671" r:id="rId8"/>
    <p:sldLayoutId id="2147484672" r:id="rId9"/>
    <p:sldLayoutId id="2147484673" r:id="rId10"/>
    <p:sldLayoutId id="2147484674" r:id="rId11"/>
  </p:sldLayoutIdLst>
  <p:transition/>
  <p:txStyles>
    <p:titleStyle>
      <a:lvl1pPr marL="0" marR="0" lvl="0" indent="0" algn="l" rtl="0" hangingPunct="1">
        <a:lnSpc>
          <a:spcPct val="90000"/>
        </a:lnSpc>
        <a:spcBef>
          <a:spcPts val="0"/>
        </a:spcBef>
        <a:spcAft>
          <a:spcPts val="0"/>
        </a:spcAft>
        <a:buNone/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sz="2800" b="0" i="0" u="none" strike="noStrike" baseline="0">
          <a:ln>
            <a:noFill/>
          </a:ln>
          <a:solidFill>
            <a:srgbClr val="FF6600"/>
          </a:solidFill>
          <a:latin typeface="Arial Black" pitchFamily="34"/>
          <a:ea typeface="MS Gothic" pitchFamily="2"/>
          <a:cs typeface="MS Gothic" pitchFamily="2"/>
        </a:defRPr>
      </a:lvl1pPr>
    </p:titleStyle>
    <p:bodyStyle>
      <a:lvl1pPr marL="0" marR="0" lvl="0" indent="0">
        <a:buClr>
          <a:srgbClr val="FF6600"/>
        </a:buClr>
        <a:buSzPct val="100000"/>
        <a:buFont typeface="Wingdings" pitchFamily="2"/>
        <a:buChar char=""/>
        <a:defRPr lang="en-US">
          <a:ea typeface=""/>
          <a:cs typeface=""/>
        </a:defRPr>
      </a:lvl1pPr>
      <a:lvl2pPr marL="0" marR="0" lvl="1" indent="0">
        <a:buClr>
          <a:srgbClr val="FF6600"/>
        </a:buClr>
        <a:buSzPct val="100000"/>
        <a:buFont typeface="Wingdings" pitchFamily="2"/>
        <a:buChar char=""/>
        <a:defRPr lang="en-US">
          <a:ea typeface=""/>
          <a:cs typeface=""/>
        </a:defRPr>
      </a:lvl2pPr>
      <a:lvl3pPr marL="0" marR="0" lvl="2" indent="0">
        <a:buClr>
          <a:srgbClr val="000000"/>
        </a:buClr>
        <a:buSzPct val="100000"/>
        <a:buFont typeface="Arial" pitchFamily="34"/>
        <a:buChar char="•"/>
        <a:defRPr lang="en-US">
          <a:ea typeface=""/>
          <a:cs typeface=""/>
        </a:defRPr>
      </a:lvl3pPr>
      <a:lvl4pPr marL="0" marR="0" lvl="3" indent="0">
        <a:buClr>
          <a:srgbClr val="000000"/>
        </a:buClr>
        <a:buSzPct val="100000"/>
        <a:buFont typeface="Arial" pitchFamily="34"/>
        <a:buChar char="–"/>
        <a:defRPr lang="en-US">
          <a:ea typeface=""/>
          <a:cs typeface=""/>
        </a:defRPr>
      </a:lvl4pPr>
      <a:lvl5pPr marL="0" marR="0" lvl="4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5pPr>
      <a:lvl6pPr marL="0" marR="0" lvl="5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6pPr>
      <a:lvl7pPr marL="0" marR="0" lvl="6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7pPr>
      <a:lvl8pPr marL="0" marR="0" lvl="7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8pPr>
      <a:lvl9pPr marL="2057400" marR="0" lvl="0" indent="-228600">
        <a:buNone/>
        <a:defRPr lang="en-US">
          <a:ea typeface=""/>
          <a:cs typeface=""/>
        </a:defRPr>
      </a:lvl9pPr>
    </p:bodyStyle>
    <p:otherStyle/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1544760" y="274680"/>
            <a:ext cx="5614920" cy="103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6080" rIns="0" bIns="46080" anchor="t" anchorCtr="0"/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Cliquez pour éditer le format du texte-titre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6839" y="1599840"/>
            <a:ext cx="8226360" cy="4523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60" tIns="46080" rIns="92160" bIns="46080" anchor="t" anchorCtr="0"/>
          <a:lstStyle>
            <a:def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defPPr>
            <a:lvl1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1pPr>
            <a:lvl2pPr marL="739440" marR="0" lvl="1" indent="-282240" algn="l" rtl="0" hangingPunct="1">
              <a:lnSpc>
                <a:spcPct val="80000"/>
              </a:lnSpc>
              <a:spcBef>
                <a:spcPts val="649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"/>
              <a:tabLst>
                <a:tab pos="158400" algn="l"/>
                <a:tab pos="607680" algn="l"/>
                <a:tab pos="1056959" algn="l"/>
                <a:tab pos="1506239" algn="l"/>
                <a:tab pos="1955520" algn="l"/>
                <a:tab pos="2404800" algn="l"/>
                <a:tab pos="2854080" algn="l"/>
                <a:tab pos="3303360" algn="l"/>
                <a:tab pos="3752640" algn="l"/>
                <a:tab pos="4201920" algn="l"/>
                <a:tab pos="4651200" algn="l"/>
                <a:tab pos="5100480" algn="l"/>
                <a:tab pos="5549760" algn="l"/>
                <a:tab pos="5999040" algn="l"/>
                <a:tab pos="6448320" algn="l"/>
                <a:tab pos="6897600" algn="l"/>
                <a:tab pos="7346879" algn="l"/>
                <a:tab pos="7796160" algn="l"/>
                <a:tab pos="8245440" algn="l"/>
                <a:tab pos="8694720" algn="l"/>
              </a:tabLst>
              <a:defRPr lang="en-US" sz="26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2pPr>
            <a:lvl3pPr marL="1143000" marR="0" lvl="2" indent="-228600" algn="l" rtl="0" hangingPunct="1">
              <a:lnSpc>
                <a:spcPct val="8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204480" algn="l"/>
                <a:tab pos="653760" algn="l"/>
                <a:tab pos="1103040" algn="l"/>
                <a:tab pos="1552319" algn="l"/>
                <a:tab pos="2001599" algn="l"/>
                <a:tab pos="2450880" algn="l"/>
                <a:tab pos="2900160" algn="l"/>
                <a:tab pos="3349440" algn="l"/>
                <a:tab pos="3798720" algn="l"/>
                <a:tab pos="4248000" algn="l"/>
                <a:tab pos="4697279" algn="l"/>
                <a:tab pos="5146560" algn="l"/>
                <a:tab pos="5595840" algn="l"/>
                <a:tab pos="6045119" algn="l"/>
                <a:tab pos="6494400" algn="l"/>
                <a:tab pos="6943679" algn="l"/>
                <a:tab pos="7392960" algn="l"/>
                <a:tab pos="7842240" algn="l"/>
                <a:tab pos="8291160" algn="l"/>
                <a:tab pos="8740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3pPr>
            <a:lvl4pPr marL="1600199" marR="0" lvl="3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96560" algn="l"/>
                <a:tab pos="645840" algn="l"/>
                <a:tab pos="1095120" algn="l"/>
                <a:tab pos="1544400" algn="l"/>
                <a:tab pos="1993680" algn="l"/>
                <a:tab pos="2442960" algn="l"/>
                <a:tab pos="2892239" algn="l"/>
                <a:tab pos="3341520" algn="l"/>
                <a:tab pos="3790800" algn="l"/>
                <a:tab pos="4240079" algn="l"/>
                <a:tab pos="4689360" algn="l"/>
                <a:tab pos="5138640" algn="l"/>
                <a:tab pos="5587920" algn="l"/>
                <a:tab pos="6037200" algn="l"/>
                <a:tab pos="6486480" algn="l"/>
                <a:tab pos="6935759" algn="l"/>
                <a:tab pos="7385040" algn="l"/>
                <a:tab pos="7833960" algn="l"/>
                <a:tab pos="8283240" algn="l"/>
                <a:tab pos="87325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4pPr>
            <a:lvl5pPr marL="2057400" marR="0" lvl="4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5pPr>
            <a:lvl6pPr marL="2057400" marR="0" lvl="5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6pPr>
            <a:lvl7pPr marL="2057400" marR="0" lvl="6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7pPr>
            <a:lvl8pPr marL="2057400" marR="0" lvl="7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8pPr>
            <a:lvl9pPr marL="1944000" marR="0" lvl="8" indent="-2160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9pPr>
          </a:lstStyle>
          <a:p>
            <a:pPr lvl="0"/>
            <a:r>
              <a:rPr lang="en-US"/>
              <a:t>Cliquez pour éditer le format du plan de texte</a:t>
            </a:r>
          </a:p>
          <a:p>
            <a:pPr lvl="1"/>
            <a:r>
              <a:rPr lang="en-US"/>
              <a:t>Second niveau de plan</a:t>
            </a:r>
          </a:p>
          <a:p>
            <a:pPr lvl="2"/>
            <a:r>
              <a:rPr lang="en-US"/>
              <a:t>Troisième niveau de plan</a:t>
            </a:r>
          </a:p>
          <a:p>
            <a:pPr lvl="3"/>
            <a:r>
              <a:rPr lang="en-US"/>
              <a:t>Quatrième niveau de plan</a:t>
            </a:r>
          </a:p>
          <a:p>
            <a:pPr lvl="4"/>
            <a:r>
              <a:rPr lang="en-US"/>
              <a:t>Cinquième niveau de plan</a:t>
            </a:r>
          </a:p>
          <a:p>
            <a:pPr lvl="5"/>
            <a:r>
              <a:rPr lang="en-US"/>
              <a:t>Sixième niveau de plan</a:t>
            </a:r>
          </a:p>
          <a:p>
            <a:pPr lvl="6"/>
            <a:r>
              <a:rPr lang="en-US"/>
              <a:t>Septième niveau de plan</a:t>
            </a:r>
          </a:p>
          <a:p>
            <a:pPr lvl="7"/>
            <a:r>
              <a:rPr lang="en-US"/>
              <a:t>Huitième niveau de plan</a:t>
            </a:r>
          </a:p>
          <a:p>
            <a:pPr lvl="0"/>
            <a:r>
              <a:rPr lang="en-US"/>
              <a:t>Neuvième niveau de plan</a:t>
            </a:r>
          </a:p>
        </p:txBody>
      </p:sp>
      <p:sp>
        <p:nvSpPr>
          <p:cNvPr id="4" name="Freeform 3"/>
          <p:cNvSpPr/>
          <p:nvPr/>
        </p:nvSpPr>
        <p:spPr>
          <a:xfrm>
            <a:off x="420840" y="6562800"/>
            <a:ext cx="1383480" cy="24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2440" tIns="41400" rIns="82440" bIns="41400" anchor="t" anchorCtr="0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GB" sz="900" b="1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© </a:t>
            </a:r>
            <a:r>
              <a:rPr lang="en-GB" sz="900" b="1" smtClean="0">
                <a:solidFill>
                  <a:srgbClr val="0066FF"/>
                </a:solidFill>
                <a:latin typeface="Eurostile ExtendedTwo" pitchFamily="34"/>
                <a:ea typeface="MS Gothic" pitchFamily="2"/>
                <a:cs typeface="MS Gothic" pitchFamily="2"/>
              </a:rPr>
              <a:t>O</a:t>
            </a:r>
            <a:r>
              <a:rPr lang="en-GB" sz="900" b="1" smtClean="0">
                <a:solidFill>
                  <a:srgbClr val="FF6600"/>
                </a:solidFill>
                <a:latin typeface="Eurostile ExtendedTwo" pitchFamily="34"/>
                <a:ea typeface="MS Gothic" pitchFamily="2"/>
                <a:cs typeface="MS Gothic" pitchFamily="2"/>
              </a:rPr>
              <a:t>W</a:t>
            </a:r>
            <a:r>
              <a:rPr lang="en-GB" sz="9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2</a:t>
            </a:r>
            <a:r>
              <a:rPr lang="en-GB" sz="900" b="1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 </a:t>
            </a:r>
            <a:r>
              <a:rPr lang="en-GB" sz="8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Consortium</a:t>
            </a:r>
            <a:r>
              <a:rPr lang="en-GB" sz="800" smtClean="0">
                <a:solidFill>
                  <a:srgbClr val="FF6600"/>
                </a:solidFill>
                <a:latin typeface="Eurostile ExtendedTwo" pitchFamily="34"/>
                <a:ea typeface="MS Gothic" pitchFamily="2"/>
                <a:cs typeface="MS Gothic" pitchFamily="2"/>
              </a:rPr>
              <a:t> </a:t>
            </a:r>
            <a:r>
              <a:rPr lang="en-GB" sz="8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2010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alphaModFix/>
            <a:lum/>
          </a:blip>
          <a:srcRect/>
          <a:stretch>
            <a:fillRect/>
          </a:stretch>
        </p:blipFill>
        <p:spPr>
          <a:xfrm>
            <a:off x="7272000" y="295200"/>
            <a:ext cx="1440000" cy="5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151800" y="6480000"/>
            <a:ext cx="2840760" cy="3470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000" i="1" smtClean="0"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rPr>
              <a:t>OSCi Introduction 2 v0.10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5440" y="6303960"/>
            <a:ext cx="2130480" cy="47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60" tIns="46080" rIns="92160" bIns="46080" anchor="b" anchorCtr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GB" sz="1000" smtClean="0">
                <a:solidFill>
                  <a:srgbClr val="000000"/>
                </a:solidFill>
                <a:latin typeface="Arial" pitchFamily="34"/>
                <a:ea typeface="Arial Unicode MS" pitchFamily="2"/>
                <a:cs typeface="Arial Unicode MS" pitchFamily="2"/>
              </a:rPr>
              <a:t> </a:t>
            </a:r>
            <a:fld id="{F852F4A5-1CB6-484C-88D8-8329A6B7305A}" type="slidenum">
              <a:rPr lang="en-GB" sz="1000" smtClean="0">
                <a:solidFill>
                  <a:srgbClr val="000000"/>
                </a:solidFill>
                <a:latin typeface="Arial" pitchFamily="34"/>
                <a:ea typeface="Arial Unicode MS" pitchFamily="2"/>
                <a:cs typeface="Arial Unicode MS" pitchFamily="2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t>‹#›</a:t>
            </a:fld>
            <a:endParaRPr lang="en-GB" sz="1000" smtClean="0">
              <a:solidFill>
                <a:srgbClr val="000000"/>
              </a:solidFill>
              <a:latin typeface="Arial" pitchFamily="34"/>
              <a:ea typeface="Arial Unicode MS" pitchFamily="2"/>
              <a:cs typeface="Arial Unicode MS" pitchFamily="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3040" y="116280"/>
            <a:ext cx="1313280" cy="1145160"/>
            <a:chOff x="113040" y="116280"/>
            <a:chExt cx="1313280" cy="114516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4" cstate="print">
              <a:alphaModFix/>
              <a:lum/>
            </a:blip>
            <a:srcRect/>
            <a:stretch>
              <a:fillRect/>
            </a:stretch>
          </p:blipFill>
          <p:spPr>
            <a:xfrm>
              <a:off x="113040" y="116280"/>
              <a:ext cx="1313280" cy="1145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184680" y="422280"/>
              <a:ext cx="1010879" cy="3909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5000" rIns="90000" bIns="45000" anchor="ctr" compatLnSpc="0">
              <a:spAutoFit/>
            </a:bodyPr>
            <a:lstStyle>
              <a:defPPr lvl="0">
                <a:buClr>
                  <a:srgbClr val="000000"/>
                </a:buClr>
                <a:buSzPct val="100000"/>
                <a:buFont typeface="Arial" pitchFamily="34"/>
                <a:buNone/>
              </a:defPPr>
              <a:lvl1pPr lvl="0">
                <a:buClr>
                  <a:srgbClr val="000000"/>
                </a:buClr>
                <a:buSzPct val="100000"/>
                <a:buFont typeface="Arial" pitchFamily="34"/>
                <a:buChar char="•"/>
              </a:lvl1pPr>
              <a:lvl2pPr lvl="1">
                <a:buClr>
                  <a:srgbClr val="000000"/>
                </a:buClr>
                <a:buSzPct val="100000"/>
                <a:buFont typeface="Arial" pitchFamily="34"/>
                <a:buChar char="•"/>
              </a:lvl2pPr>
              <a:lvl3pPr lvl="2">
                <a:buClr>
                  <a:srgbClr val="000000"/>
                </a:buClr>
                <a:buSzPct val="100000"/>
                <a:buFont typeface="Arial" pitchFamily="34"/>
                <a:buChar char="•"/>
              </a:lvl3pPr>
              <a:lvl4pPr lvl="3">
                <a:buClr>
                  <a:srgbClr val="000000"/>
                </a:buClr>
                <a:buSzPct val="100000"/>
                <a:buFont typeface="Arial" pitchFamily="34"/>
                <a:buChar char="•"/>
              </a:lvl4pPr>
              <a:lvl5pPr lvl="4">
                <a:buClr>
                  <a:srgbClr val="000000"/>
                </a:buClr>
                <a:buSzPct val="100000"/>
                <a:buFont typeface="Arial" pitchFamily="34"/>
                <a:buChar char="•"/>
              </a:lvl5pPr>
              <a:lvl6pPr lvl="5">
                <a:buClr>
                  <a:srgbClr val="000000"/>
                </a:buClr>
                <a:buSzPct val="100000"/>
                <a:buFont typeface="Arial" pitchFamily="34"/>
                <a:buChar char="•"/>
              </a:lvl6pPr>
              <a:lvl7pPr lvl="6">
                <a:buClr>
                  <a:srgbClr val="000000"/>
                </a:buClr>
                <a:buSzPct val="100000"/>
                <a:buFont typeface="Arial" pitchFamily="34"/>
                <a:buChar char="•"/>
              </a:lvl7pPr>
              <a:lvl8pPr lvl="7">
                <a:buClr>
                  <a:srgbClr val="000000"/>
                </a:buClr>
                <a:buSzPct val="100000"/>
                <a:buFont typeface="Arial" pitchFamily="34"/>
                <a:buChar char="•"/>
              </a:lvl8pPr>
              <a:lvl9pPr lvl="8">
                <a:buClr>
                  <a:srgbClr val="000000"/>
                </a:buClr>
                <a:buSzPct val="100000"/>
                <a:buFont typeface="Arial" pitchFamily="34"/>
                <a:buChar char="•"/>
              </a:lvl9pPr>
            </a:lstStyle>
            <a:p>
              <a:pPr algn="ctr" fontAlgn="auto">
                <a:lnSpc>
                  <a:spcPct val="87000"/>
                </a:lnSpc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r>
                <a:rPr lang="en-US" sz="1000" b="1" smtClean="0">
                  <a:solidFill>
                    <a:srgbClr val="000000"/>
                  </a:solidFill>
                  <a:latin typeface="Calibri" pitchFamily="34"/>
                  <a:ea typeface="MS Gothic" pitchFamily="2"/>
                  <a:cs typeface="MS Gothic" pitchFamily="2"/>
                </a:rPr>
                <a:t>OPEN SOURCE</a:t>
              </a:r>
              <a:br>
                <a:rPr lang="en-US" sz="1000" b="1" smtClean="0">
                  <a:solidFill>
                    <a:srgbClr val="000000"/>
                  </a:solidFill>
                  <a:latin typeface="Calibri" pitchFamily="34"/>
                  <a:ea typeface="MS Gothic" pitchFamily="2"/>
                  <a:cs typeface="MS Gothic" pitchFamily="2"/>
                </a:rPr>
              </a:br>
              <a:r>
                <a:rPr lang="en-US" sz="1000" b="1" smtClean="0">
                  <a:solidFill>
                    <a:srgbClr val="000000"/>
                  </a:solidFill>
                  <a:latin typeface="Calibri" pitchFamily="34"/>
                  <a:ea typeface="MS Gothic" pitchFamily="2"/>
                  <a:cs typeface="MS Gothic" pitchFamily="2"/>
                </a:rPr>
                <a:t>CLOUDWARE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7000" y="701640"/>
              <a:ext cx="1010879" cy="2217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5000" rIns="90000" bIns="45000" anchor="ctr" compatLnSpc="0">
              <a:spAutoFit/>
            </a:bodyPr>
            <a:lstStyle>
              <a:defPPr lvl="0">
                <a:buClr>
                  <a:srgbClr val="000000"/>
                </a:buClr>
                <a:buSzPct val="100000"/>
                <a:buFont typeface="Arial" pitchFamily="34"/>
                <a:buNone/>
              </a:defPPr>
              <a:lvl1pPr lvl="0">
                <a:buClr>
                  <a:srgbClr val="000000"/>
                </a:buClr>
                <a:buSzPct val="100000"/>
                <a:buFont typeface="Arial" pitchFamily="34"/>
                <a:buChar char="•"/>
              </a:lvl1pPr>
              <a:lvl2pPr lvl="1">
                <a:buClr>
                  <a:srgbClr val="000000"/>
                </a:buClr>
                <a:buSzPct val="100000"/>
                <a:buFont typeface="Arial" pitchFamily="34"/>
                <a:buChar char="•"/>
              </a:lvl2pPr>
              <a:lvl3pPr lvl="2">
                <a:buClr>
                  <a:srgbClr val="000000"/>
                </a:buClr>
                <a:buSzPct val="100000"/>
                <a:buFont typeface="Arial" pitchFamily="34"/>
                <a:buChar char="•"/>
              </a:lvl3pPr>
              <a:lvl4pPr lvl="3">
                <a:buClr>
                  <a:srgbClr val="000000"/>
                </a:buClr>
                <a:buSzPct val="100000"/>
                <a:buFont typeface="Arial" pitchFamily="34"/>
                <a:buChar char="•"/>
              </a:lvl4pPr>
              <a:lvl5pPr lvl="4">
                <a:buClr>
                  <a:srgbClr val="000000"/>
                </a:buClr>
                <a:buSzPct val="100000"/>
                <a:buFont typeface="Arial" pitchFamily="34"/>
                <a:buChar char="•"/>
              </a:lvl5pPr>
              <a:lvl6pPr lvl="5">
                <a:buClr>
                  <a:srgbClr val="000000"/>
                </a:buClr>
                <a:buSzPct val="100000"/>
                <a:buFont typeface="Arial" pitchFamily="34"/>
                <a:buChar char="•"/>
              </a:lvl6pPr>
              <a:lvl7pPr lvl="6">
                <a:buClr>
                  <a:srgbClr val="000000"/>
                </a:buClr>
                <a:buSzPct val="100000"/>
                <a:buFont typeface="Arial" pitchFamily="34"/>
                <a:buChar char="•"/>
              </a:lvl7pPr>
              <a:lvl8pPr lvl="7">
                <a:buClr>
                  <a:srgbClr val="000000"/>
                </a:buClr>
                <a:buSzPct val="100000"/>
                <a:buFont typeface="Arial" pitchFamily="34"/>
                <a:buChar char="•"/>
              </a:lvl8pPr>
              <a:lvl9pPr lvl="8">
                <a:buClr>
                  <a:srgbClr val="000000"/>
                </a:buClr>
                <a:buSzPct val="100000"/>
                <a:buFont typeface="Arial" pitchFamily="34"/>
                <a:buChar char="•"/>
              </a:lvl9pPr>
            </a:lstStyle>
            <a:p>
              <a:pPr algn="ctr" fontAlgn="auto">
                <a:lnSpc>
                  <a:spcPct val="87000"/>
                </a:lnSpc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r>
                <a:rPr lang="en-US" sz="800" smtClean="0">
                  <a:solidFill>
                    <a:srgbClr val="FF6633"/>
                  </a:solidFill>
                  <a:latin typeface="Corbel" pitchFamily="34"/>
                  <a:ea typeface="MS Gothic" pitchFamily="2"/>
                  <a:cs typeface="MS Gothic" pitchFamily="2"/>
                </a:rPr>
                <a:t>i n i t i a t i v e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8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ransition/>
  <p:txStyles>
    <p:titleStyle>
      <a:lvl1pPr marL="0" marR="0" lvl="0" indent="0" algn="l" rtl="0" hangingPunct="1">
        <a:lnSpc>
          <a:spcPct val="90000"/>
        </a:lnSpc>
        <a:spcBef>
          <a:spcPts val="0"/>
        </a:spcBef>
        <a:spcAft>
          <a:spcPts val="0"/>
        </a:spcAft>
        <a:buNone/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sz="2800" b="0" i="0" u="none" strike="noStrike" baseline="0">
          <a:ln>
            <a:noFill/>
          </a:ln>
          <a:solidFill>
            <a:srgbClr val="FF6600"/>
          </a:solidFill>
          <a:latin typeface="Arial Black" pitchFamily="34"/>
          <a:ea typeface="MS Gothic" pitchFamily="2"/>
          <a:cs typeface="MS Gothic" pitchFamily="2"/>
        </a:defRPr>
      </a:lvl1pPr>
    </p:titleStyle>
    <p:bodyStyle>
      <a:lvl1pPr marL="0" marR="0" lvl="0" indent="0">
        <a:buClr>
          <a:srgbClr val="FF6600"/>
        </a:buClr>
        <a:buSzPct val="100000"/>
        <a:buFont typeface="Wingdings" pitchFamily="2"/>
        <a:buChar char=""/>
        <a:defRPr lang="en-US">
          <a:ea typeface=""/>
          <a:cs typeface=""/>
        </a:defRPr>
      </a:lvl1pPr>
      <a:lvl2pPr marL="0" marR="0" lvl="1" indent="0">
        <a:buClr>
          <a:srgbClr val="FF6600"/>
        </a:buClr>
        <a:buSzPct val="100000"/>
        <a:buFont typeface="Wingdings" pitchFamily="2"/>
        <a:buChar char=""/>
        <a:defRPr lang="en-US">
          <a:ea typeface=""/>
          <a:cs typeface=""/>
        </a:defRPr>
      </a:lvl2pPr>
      <a:lvl3pPr marL="0" marR="0" lvl="2" indent="0">
        <a:buClr>
          <a:srgbClr val="000000"/>
        </a:buClr>
        <a:buSzPct val="100000"/>
        <a:buFont typeface="Arial" pitchFamily="34"/>
        <a:buChar char="•"/>
        <a:defRPr lang="en-US">
          <a:ea typeface=""/>
          <a:cs typeface=""/>
        </a:defRPr>
      </a:lvl3pPr>
      <a:lvl4pPr marL="0" marR="0" lvl="3" indent="0">
        <a:buClr>
          <a:srgbClr val="000000"/>
        </a:buClr>
        <a:buSzPct val="100000"/>
        <a:buFont typeface="Arial" pitchFamily="34"/>
        <a:buChar char="–"/>
        <a:defRPr lang="en-US">
          <a:ea typeface=""/>
          <a:cs typeface=""/>
        </a:defRPr>
      </a:lvl4pPr>
      <a:lvl5pPr marL="0" marR="0" lvl="4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5pPr>
      <a:lvl6pPr marL="0" marR="0" lvl="5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6pPr>
      <a:lvl7pPr marL="0" marR="0" lvl="6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7pPr>
      <a:lvl8pPr marL="0" marR="0" lvl="7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8pPr>
      <a:lvl9pPr marL="2057400" marR="0" lvl="0" indent="-228600">
        <a:buNone/>
        <a:defRPr lang="en-US">
          <a:ea typeface=""/>
          <a:cs typeface=""/>
        </a:defRPr>
      </a:lvl9pPr>
    </p:bodyStyle>
    <p:otherStyle/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1840" y="269280"/>
            <a:ext cx="6706080" cy="103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6080" rIns="0" bIns="46080" anchor="t" anchorCtr="0"/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Cliquez pour éditer le format du texte-titre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6839" y="1599840"/>
            <a:ext cx="8226360" cy="4523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60" tIns="46080" rIns="92160" bIns="46080" anchor="t" anchorCtr="0"/>
          <a:lstStyle>
            <a:def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defPPr>
            <a:lvl1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1pPr>
            <a:lvl2pPr marL="739440" marR="0" lvl="1" indent="-282240" algn="l" rtl="0" hangingPunct="1">
              <a:lnSpc>
                <a:spcPct val="80000"/>
              </a:lnSpc>
              <a:spcBef>
                <a:spcPts val="649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"/>
              <a:tabLst>
                <a:tab pos="158400" algn="l"/>
                <a:tab pos="607680" algn="l"/>
                <a:tab pos="1056959" algn="l"/>
                <a:tab pos="1506239" algn="l"/>
                <a:tab pos="1955520" algn="l"/>
                <a:tab pos="2404800" algn="l"/>
                <a:tab pos="2854080" algn="l"/>
                <a:tab pos="3303360" algn="l"/>
                <a:tab pos="3752640" algn="l"/>
                <a:tab pos="4201920" algn="l"/>
                <a:tab pos="4651200" algn="l"/>
                <a:tab pos="5100480" algn="l"/>
                <a:tab pos="5549760" algn="l"/>
                <a:tab pos="5999040" algn="l"/>
                <a:tab pos="6448320" algn="l"/>
                <a:tab pos="6897600" algn="l"/>
                <a:tab pos="7346879" algn="l"/>
                <a:tab pos="7796160" algn="l"/>
                <a:tab pos="8245440" algn="l"/>
                <a:tab pos="8694720" algn="l"/>
              </a:tabLst>
              <a:defRPr lang="en-US" sz="26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2pPr>
            <a:lvl3pPr marL="1143000" marR="0" lvl="2" indent="-228600" algn="l" rtl="0" hangingPunct="1">
              <a:lnSpc>
                <a:spcPct val="8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204480" algn="l"/>
                <a:tab pos="653760" algn="l"/>
                <a:tab pos="1103040" algn="l"/>
                <a:tab pos="1552319" algn="l"/>
                <a:tab pos="2001599" algn="l"/>
                <a:tab pos="2450880" algn="l"/>
                <a:tab pos="2900160" algn="l"/>
                <a:tab pos="3349440" algn="l"/>
                <a:tab pos="3798720" algn="l"/>
                <a:tab pos="4248000" algn="l"/>
                <a:tab pos="4697279" algn="l"/>
                <a:tab pos="5146560" algn="l"/>
                <a:tab pos="5595840" algn="l"/>
                <a:tab pos="6045119" algn="l"/>
                <a:tab pos="6494400" algn="l"/>
                <a:tab pos="6943679" algn="l"/>
                <a:tab pos="7392960" algn="l"/>
                <a:tab pos="7842240" algn="l"/>
                <a:tab pos="8291160" algn="l"/>
                <a:tab pos="8740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3pPr>
            <a:lvl4pPr marL="1600199" marR="0" lvl="3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96560" algn="l"/>
                <a:tab pos="645840" algn="l"/>
                <a:tab pos="1095120" algn="l"/>
                <a:tab pos="1544400" algn="l"/>
                <a:tab pos="1993680" algn="l"/>
                <a:tab pos="2442960" algn="l"/>
                <a:tab pos="2892239" algn="l"/>
                <a:tab pos="3341520" algn="l"/>
                <a:tab pos="3790800" algn="l"/>
                <a:tab pos="4240079" algn="l"/>
                <a:tab pos="4689360" algn="l"/>
                <a:tab pos="5138640" algn="l"/>
                <a:tab pos="5587920" algn="l"/>
                <a:tab pos="6037200" algn="l"/>
                <a:tab pos="6486480" algn="l"/>
                <a:tab pos="6935759" algn="l"/>
                <a:tab pos="7385040" algn="l"/>
                <a:tab pos="7833960" algn="l"/>
                <a:tab pos="8283240" algn="l"/>
                <a:tab pos="87325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4pPr>
            <a:lvl5pPr marL="2057400" marR="0" lvl="4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5pPr>
            <a:lvl6pPr marL="2057400" marR="0" lvl="5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6pPr>
            <a:lvl7pPr marL="2057400" marR="0" lvl="6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7pPr>
            <a:lvl8pPr marL="2057400" marR="0" lvl="7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8pPr>
            <a:lvl9pPr marL="1944000" marR="0" lvl="8" indent="-2160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9pPr>
          </a:lstStyle>
          <a:p>
            <a:pPr lvl="0"/>
            <a:r>
              <a:rPr lang="en-US"/>
              <a:t>Cliquez pour éditer le format du plan de texte</a:t>
            </a:r>
          </a:p>
          <a:p>
            <a:pPr lvl="1"/>
            <a:r>
              <a:rPr lang="en-US"/>
              <a:t>Second niveau de plan</a:t>
            </a:r>
          </a:p>
          <a:p>
            <a:pPr lvl="2"/>
            <a:r>
              <a:rPr lang="en-US"/>
              <a:t>Troisième niveau de plan</a:t>
            </a:r>
          </a:p>
          <a:p>
            <a:pPr lvl="3"/>
            <a:r>
              <a:rPr lang="en-US"/>
              <a:t>Quatrième niveau de plan</a:t>
            </a:r>
          </a:p>
          <a:p>
            <a:pPr lvl="4"/>
            <a:r>
              <a:rPr lang="en-US"/>
              <a:t>Cinquième niveau de plan</a:t>
            </a:r>
          </a:p>
          <a:p>
            <a:pPr lvl="5"/>
            <a:r>
              <a:rPr lang="en-US"/>
              <a:t>Sixième niveau de plan</a:t>
            </a:r>
          </a:p>
          <a:p>
            <a:pPr lvl="6"/>
            <a:r>
              <a:rPr lang="en-US"/>
              <a:t>Septième niveau de plan</a:t>
            </a:r>
          </a:p>
          <a:p>
            <a:pPr lvl="7"/>
            <a:r>
              <a:rPr lang="en-US"/>
              <a:t>Huitième niveau de plan</a:t>
            </a:r>
          </a:p>
          <a:p>
            <a:pPr lvl="0"/>
            <a:r>
              <a:rPr lang="en-US"/>
              <a:t>Neuvième niveau de plan</a:t>
            </a:r>
          </a:p>
        </p:txBody>
      </p:sp>
      <p:sp>
        <p:nvSpPr>
          <p:cNvPr id="4" name="Freeform 3"/>
          <p:cNvSpPr/>
          <p:nvPr/>
        </p:nvSpPr>
        <p:spPr>
          <a:xfrm>
            <a:off x="420840" y="6562800"/>
            <a:ext cx="1383480" cy="24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2440" tIns="41400" rIns="82440" bIns="41400" anchor="t" anchorCtr="0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GB" sz="900" b="1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© </a:t>
            </a:r>
            <a:r>
              <a:rPr lang="en-GB" sz="900" b="1" smtClean="0">
                <a:solidFill>
                  <a:srgbClr val="0066FF"/>
                </a:solidFill>
                <a:latin typeface="Eurostile ExtendedTwo" pitchFamily="34"/>
                <a:ea typeface="MS Gothic" pitchFamily="2"/>
                <a:cs typeface="MS Gothic" pitchFamily="2"/>
              </a:rPr>
              <a:t>O</a:t>
            </a:r>
            <a:r>
              <a:rPr lang="en-GB" sz="900" b="1" smtClean="0">
                <a:solidFill>
                  <a:srgbClr val="FF6600"/>
                </a:solidFill>
                <a:latin typeface="Eurostile ExtendedTwo" pitchFamily="34"/>
                <a:ea typeface="MS Gothic" pitchFamily="2"/>
                <a:cs typeface="MS Gothic" pitchFamily="2"/>
              </a:rPr>
              <a:t>W</a:t>
            </a:r>
            <a:r>
              <a:rPr lang="en-GB" sz="9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2</a:t>
            </a:r>
            <a:r>
              <a:rPr lang="en-GB" sz="900" b="1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 </a:t>
            </a:r>
            <a:r>
              <a:rPr lang="en-GB" sz="8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Consortium</a:t>
            </a:r>
            <a:r>
              <a:rPr lang="en-GB" sz="800" smtClean="0">
                <a:solidFill>
                  <a:srgbClr val="FF6600"/>
                </a:solidFill>
                <a:latin typeface="Eurostile ExtendedTwo" pitchFamily="34"/>
                <a:ea typeface="MS Gothic" pitchFamily="2"/>
                <a:cs typeface="MS Gothic" pitchFamily="2"/>
              </a:rPr>
              <a:t> </a:t>
            </a:r>
            <a:r>
              <a:rPr lang="en-GB" sz="800" smtClean="0">
                <a:solidFill>
                  <a:srgbClr val="000000"/>
                </a:solidFill>
                <a:latin typeface="Eurostile ExtendedTwo" pitchFamily="34"/>
                <a:ea typeface="MS Gothic" pitchFamily="2"/>
                <a:cs typeface="MS Gothic" pitchFamily="2"/>
              </a:rPr>
              <a:t>2010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1800" y="6480000"/>
            <a:ext cx="2840760" cy="3470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000" i="1" smtClean="0"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rPr>
              <a:t>OSCi Workshop 2010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5440" y="6303960"/>
            <a:ext cx="2130480" cy="47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60" tIns="46080" rIns="92160" bIns="46080" anchor="b" anchorCtr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GB" sz="1000" smtClean="0">
                <a:solidFill>
                  <a:srgbClr val="000000"/>
                </a:solidFill>
                <a:latin typeface="Arial" pitchFamily="34"/>
                <a:ea typeface="Arial Unicode MS" pitchFamily="2"/>
                <a:cs typeface="Arial Unicode MS" pitchFamily="2"/>
              </a:rPr>
              <a:t> </a:t>
            </a:r>
            <a:fld id="{775741A2-1071-4E29-931B-B3A85FE27BFA}" type="slidenum">
              <a:rPr lang="en-GB" sz="1000" smtClean="0">
                <a:solidFill>
                  <a:srgbClr val="000000"/>
                </a:solidFill>
                <a:latin typeface="Arial" pitchFamily="34"/>
                <a:ea typeface="Arial Unicode MS" pitchFamily="2"/>
                <a:cs typeface="Arial Unicode MS" pitchFamily="2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t>‹#›</a:t>
            </a:fld>
            <a:endParaRPr lang="en-GB" sz="1000" smtClean="0">
              <a:solidFill>
                <a:srgbClr val="000000"/>
              </a:solidFill>
              <a:latin typeface="Arial" pitchFamily="34"/>
              <a:ea typeface="Arial Unicode MS" pitchFamily="2"/>
              <a:cs typeface="Arial Unicode MS" pitchFamily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alphaModFix/>
            <a:lum/>
          </a:blip>
          <a:srcRect/>
          <a:stretch>
            <a:fillRect/>
          </a:stretch>
        </p:blipFill>
        <p:spPr>
          <a:xfrm>
            <a:off x="7310880" y="119160"/>
            <a:ext cx="1658160" cy="106488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00" r:id="rId1"/>
    <p:sldLayoutId id="2147484701" r:id="rId2"/>
    <p:sldLayoutId id="2147484702" r:id="rId3"/>
    <p:sldLayoutId id="2147484703" r:id="rId4"/>
    <p:sldLayoutId id="2147484704" r:id="rId5"/>
    <p:sldLayoutId id="2147484705" r:id="rId6"/>
    <p:sldLayoutId id="2147484706" r:id="rId7"/>
    <p:sldLayoutId id="2147484707" r:id="rId8"/>
    <p:sldLayoutId id="2147484708" r:id="rId9"/>
    <p:sldLayoutId id="2147484709" r:id="rId10"/>
    <p:sldLayoutId id="2147484710" r:id="rId11"/>
    <p:sldLayoutId id="2147484751" r:id="rId12"/>
    <p:sldLayoutId id="2147484525" r:id="rId13"/>
  </p:sldLayoutIdLst>
  <p:transition/>
  <p:txStyles>
    <p:titleStyle>
      <a:lvl1pPr marL="0" marR="0" lvl="0" indent="0" algn="l" rtl="0" hangingPunct="1">
        <a:lnSpc>
          <a:spcPct val="90000"/>
        </a:lnSpc>
        <a:spcBef>
          <a:spcPts val="0"/>
        </a:spcBef>
        <a:spcAft>
          <a:spcPts val="0"/>
        </a:spcAft>
        <a:buNone/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sz="2800" b="0" i="0" u="none" strike="noStrike" baseline="0">
          <a:ln>
            <a:noFill/>
          </a:ln>
          <a:solidFill>
            <a:srgbClr val="FF6600"/>
          </a:solidFill>
          <a:latin typeface="Arial Black" pitchFamily="34"/>
          <a:ea typeface="MS Gothic" pitchFamily="2"/>
          <a:cs typeface="MS Gothic" pitchFamily="2"/>
        </a:defRPr>
      </a:lvl1pPr>
    </p:titleStyle>
    <p:bodyStyle>
      <a:lvl1pPr marL="0" marR="0" lvl="0" indent="0">
        <a:buClr>
          <a:srgbClr val="FF6600"/>
        </a:buClr>
        <a:buSzPct val="100000"/>
        <a:buFont typeface="Wingdings" pitchFamily="2"/>
        <a:buChar char=""/>
        <a:defRPr lang="en-US">
          <a:ea typeface=""/>
          <a:cs typeface=""/>
        </a:defRPr>
      </a:lvl1pPr>
      <a:lvl2pPr marL="0" marR="0" lvl="1" indent="0">
        <a:buClr>
          <a:srgbClr val="FF6600"/>
        </a:buClr>
        <a:buSzPct val="100000"/>
        <a:buFont typeface="Wingdings" pitchFamily="2"/>
        <a:buChar char=""/>
        <a:defRPr lang="en-US">
          <a:ea typeface=""/>
          <a:cs typeface=""/>
        </a:defRPr>
      </a:lvl2pPr>
      <a:lvl3pPr marL="0" marR="0" lvl="2" indent="0">
        <a:buClr>
          <a:srgbClr val="000000"/>
        </a:buClr>
        <a:buSzPct val="100000"/>
        <a:buFont typeface="Arial" pitchFamily="34"/>
        <a:buChar char="•"/>
        <a:defRPr lang="en-US">
          <a:ea typeface=""/>
          <a:cs typeface=""/>
        </a:defRPr>
      </a:lvl3pPr>
      <a:lvl4pPr marL="0" marR="0" lvl="3" indent="0">
        <a:buClr>
          <a:srgbClr val="000000"/>
        </a:buClr>
        <a:buSzPct val="100000"/>
        <a:buFont typeface="Arial" pitchFamily="34"/>
        <a:buChar char="–"/>
        <a:defRPr lang="en-US">
          <a:ea typeface=""/>
          <a:cs typeface=""/>
        </a:defRPr>
      </a:lvl4pPr>
      <a:lvl5pPr marL="0" marR="0" lvl="4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5pPr>
      <a:lvl6pPr marL="0" marR="0" lvl="5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6pPr>
      <a:lvl7pPr marL="0" marR="0" lvl="6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7pPr>
      <a:lvl8pPr marL="0" marR="0" lvl="7" indent="0">
        <a:buClr>
          <a:srgbClr val="000000"/>
        </a:buClr>
        <a:buSzPct val="100000"/>
        <a:buFont typeface="Arial" pitchFamily="34"/>
        <a:buChar char="»"/>
        <a:defRPr lang="en-US">
          <a:ea typeface=""/>
          <a:cs typeface=""/>
        </a:defRPr>
      </a:lvl8pPr>
      <a:lvl9pPr marL="2057400" marR="0" lvl="0" indent="-228600">
        <a:buNone/>
        <a:defRPr lang="en-US">
          <a:ea typeface=""/>
          <a:cs typeface=""/>
        </a:defRPr>
      </a:lvl9pPr>
    </p:bodyStyle>
    <p:otherStyle/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12" r:id="rId1"/>
    <p:sldLayoutId id="2147484713" r:id="rId2"/>
    <p:sldLayoutId id="2147484714" r:id="rId3"/>
    <p:sldLayoutId id="2147484715" r:id="rId4"/>
    <p:sldLayoutId id="2147484716" r:id="rId5"/>
    <p:sldLayoutId id="2147484717" r:id="rId6"/>
    <p:sldLayoutId id="2147484718" r:id="rId7"/>
    <p:sldLayoutId id="2147484719" r:id="rId8"/>
    <p:sldLayoutId id="2147484720" r:id="rId9"/>
    <p:sldLayoutId id="2147484721" r:id="rId10"/>
    <p:sldLayoutId id="2147484722" r:id="rId11"/>
    <p:sldLayoutId id="214748472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25" r:id="rId1"/>
    <p:sldLayoutId id="2147484726" r:id="rId2"/>
    <p:sldLayoutId id="2147484727" r:id="rId3"/>
    <p:sldLayoutId id="2147484728" r:id="rId4"/>
    <p:sldLayoutId id="2147484729" r:id="rId5"/>
    <p:sldLayoutId id="2147484730" r:id="rId6"/>
    <p:sldLayoutId id="2147484731" r:id="rId7"/>
    <p:sldLayoutId id="2147484732" r:id="rId8"/>
    <p:sldLayoutId id="2147484733" r:id="rId9"/>
    <p:sldLayoutId id="2147484734" r:id="rId10"/>
    <p:sldLayoutId id="2147484735" r:id="rId11"/>
    <p:sldLayoutId id="214748473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24/11/2010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42598" y="6379712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  <p:sldLayoutId id="2147484742" r:id="rId5"/>
    <p:sldLayoutId id="2147484743" r:id="rId6"/>
    <p:sldLayoutId id="2147484744" r:id="rId7"/>
    <p:sldLayoutId id="2147484745" r:id="rId8"/>
    <p:sldLayoutId id="2147484746" r:id="rId9"/>
    <p:sldLayoutId id="2147484747" r:id="rId10"/>
    <p:sldLayoutId id="214748474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blogs.sun.com/marchamilton" TargetMode="External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1.xml"/><Relationship Id="rId6" Type="http://schemas.openxmlformats.org/officeDocument/2006/relationships/image" Target="../media/image1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gif"/><Relationship Id="rId1" Type="http://schemas.openxmlformats.org/officeDocument/2006/relationships/slideLayout" Target="../slideLayouts/slideLayout617.xml"/><Relationship Id="rId6" Type="http://schemas.openxmlformats.org/officeDocument/2006/relationships/image" Target="../media/image28.png"/><Relationship Id="rId11" Type="http://schemas.openxmlformats.org/officeDocument/2006/relationships/image" Target="../media/image33.jpe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gif"/><Relationship Id="rId1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0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06.xml"/><Relationship Id="rId6" Type="http://schemas.openxmlformats.org/officeDocument/2006/relationships/image" Target="../media/image34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0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61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hyperlink" Target="http://www.amadeus.com/amadeus/x4846.html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3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74.xml"/><Relationship Id="rId5" Type="http://schemas.openxmlformats.org/officeDocument/2006/relationships/image" Target="../media/image73.jpe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6.xml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6.xml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5.xml"/><Relationship Id="rId6" Type="http://schemas.openxmlformats.org/officeDocument/2006/relationships/image" Target="../media/image71.png"/><Relationship Id="rId5" Type="http://schemas.openxmlformats.org/officeDocument/2006/relationships/image" Target="../media/image88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90.png"/><Relationship Id="rId7" Type="http://schemas.openxmlformats.org/officeDocument/2006/relationships/image" Target="../media/image93.jpeg"/><Relationship Id="rId12" Type="http://schemas.openxmlformats.org/officeDocument/2006/relationships/image" Target="../media/image98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36.xml"/><Relationship Id="rId6" Type="http://schemas.openxmlformats.org/officeDocument/2006/relationships/image" Target="../media/image66.png"/><Relationship Id="rId11" Type="http://schemas.openxmlformats.org/officeDocument/2006/relationships/image" Target="../media/image97.png"/><Relationship Id="rId5" Type="http://schemas.openxmlformats.org/officeDocument/2006/relationships/image" Target="../media/image92.png"/><Relationship Id="rId10" Type="http://schemas.openxmlformats.org/officeDocument/2006/relationships/image" Target="../media/image96.png"/><Relationship Id="rId4" Type="http://schemas.openxmlformats.org/officeDocument/2006/relationships/image" Target="../media/image91.png"/><Relationship Id="rId9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36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41.xml"/><Relationship Id="rId6" Type="http://schemas.openxmlformats.org/officeDocument/2006/relationships/image" Target="../media/image107.png"/><Relationship Id="rId5" Type="http://schemas.openxmlformats.org/officeDocument/2006/relationships/image" Target="../media/image26.png"/><Relationship Id="rId4" Type="http://schemas.openxmlformats.org/officeDocument/2006/relationships/image" Target="../media/image10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subTitle" idx="1"/>
          </p:nvPr>
        </p:nvSpPr>
        <p:spPr>
          <a:xfrm>
            <a:off x="673100" y="2365375"/>
            <a:ext cx="7700963" cy="2063750"/>
          </a:xfrm>
        </p:spPr>
        <p:txBody>
          <a:bodyPr lIns="92075" tIns="46038" rIns="92075" bIns="46038"/>
          <a:lstStyle/>
          <a:p>
            <a:pPr marL="285750" indent="-285750"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FF9933"/>
                </a:solidFill>
              </a:rPr>
              <a:t>Agenda</a:t>
            </a:r>
            <a:endParaRPr lang="en-US" sz="4000" i="1" smtClean="0">
              <a:solidFill>
                <a:srgbClr val="FF9933"/>
              </a:solidFill>
            </a:endParaRPr>
          </a:p>
        </p:txBody>
      </p:sp>
      <p:sp>
        <p:nvSpPr>
          <p:cNvPr id="202754" name="Rectangle 4"/>
          <p:cNvSpPr>
            <a:spLocks noChangeArrowheads="1"/>
          </p:cNvSpPr>
          <p:nvPr/>
        </p:nvSpPr>
        <p:spPr bwMode="auto">
          <a:xfrm>
            <a:off x="1055688" y="2795588"/>
            <a:ext cx="4921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2755" name="Rectangle 5"/>
          <p:cNvSpPr>
            <a:spLocks noChangeArrowheads="1"/>
          </p:cNvSpPr>
          <p:nvPr/>
        </p:nvSpPr>
        <p:spPr bwMode="auto">
          <a:xfrm>
            <a:off x="534988" y="204788"/>
            <a:ext cx="8008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6988" rIns="63500" bIns="26988">
            <a:spAutoFit/>
          </a:bodyPr>
          <a:lstStyle/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0800" y="2963863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/>
            <a:r>
              <a:rPr lang="en-US" sz="2400" b="1" dirty="0" smtClean="0">
                <a:solidFill>
                  <a:srgbClr val="00448B"/>
                </a:solidFill>
              </a:rPr>
              <a:t>1</a:t>
            </a:r>
            <a:r>
              <a:rPr lang="en-US" sz="2400" b="1" dirty="0" smtClean="0">
                <a:solidFill>
                  <a:srgbClr val="00448B"/>
                </a:solidFill>
              </a:rPr>
              <a:t>. </a:t>
            </a:r>
            <a:r>
              <a:rPr lang="en-US" sz="2400" b="1" dirty="0" smtClean="0">
                <a:solidFill>
                  <a:srgbClr val="00448B"/>
                </a:solidFill>
              </a:rPr>
              <a:t>CLOUD Computing &amp; Virtualization</a:t>
            </a:r>
          </a:p>
          <a:p>
            <a:pPr marL="457200" indent="-457200" eaLnBrk="0" hangingPunct="0"/>
            <a:r>
              <a:rPr lang="en-US" sz="2400" b="1" dirty="0" smtClean="0">
                <a:solidFill>
                  <a:srgbClr val="00448B"/>
                </a:solidFill>
              </a:rPr>
              <a:t>2</a:t>
            </a:r>
            <a:r>
              <a:rPr lang="en-US" sz="2400" b="1" dirty="0" smtClean="0">
                <a:solidFill>
                  <a:srgbClr val="00448B"/>
                </a:solidFill>
              </a:rPr>
              <a:t>. </a:t>
            </a:r>
            <a:r>
              <a:rPr lang="en-US" sz="2400" b="1" dirty="0" err="1" smtClean="0">
                <a:solidFill>
                  <a:srgbClr val="00448B"/>
                </a:solidFill>
              </a:rPr>
              <a:t>OSCi</a:t>
            </a:r>
            <a:r>
              <a:rPr lang="en-US" sz="2400" b="1" dirty="0" smtClean="0">
                <a:solidFill>
                  <a:srgbClr val="00448B"/>
                </a:solidFill>
              </a:rPr>
              <a:t> 4 Domains </a:t>
            </a:r>
          </a:p>
          <a:p>
            <a:pPr marL="457200" indent="-457200" eaLnBrk="0" hangingPunct="0"/>
            <a:r>
              <a:rPr lang="en-US" sz="2400" b="1" dirty="0" smtClean="0">
                <a:solidFill>
                  <a:srgbClr val="00448B"/>
                </a:solidFill>
              </a:rPr>
              <a:t>3</a:t>
            </a:r>
            <a:r>
              <a:rPr lang="en-US" sz="2400" b="1" dirty="0" smtClean="0">
                <a:solidFill>
                  <a:srgbClr val="00448B"/>
                </a:solidFill>
              </a:rPr>
              <a:t>. </a:t>
            </a:r>
            <a:r>
              <a:rPr lang="en-US" sz="2400" b="1" dirty="0" err="1" smtClean="0">
                <a:solidFill>
                  <a:srgbClr val="00448B"/>
                </a:solidFill>
              </a:rPr>
              <a:t>ProActive</a:t>
            </a:r>
            <a:r>
              <a:rPr lang="en-US" sz="2400" b="1" dirty="0" smtClean="0">
                <a:solidFill>
                  <a:srgbClr val="00448B"/>
                </a:solidFill>
              </a:rPr>
              <a:t> Parallel Suite</a:t>
            </a:r>
            <a:endParaRPr lang="en-US" sz="2400" b="1" dirty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400" b="1" i="1" dirty="0">
                <a:solidFill>
                  <a:srgbClr val="FF9933"/>
                </a:solidFill>
              </a:rPr>
              <a:t>    </a:t>
            </a:r>
            <a:r>
              <a:rPr lang="en-US" sz="2400" b="1" i="1" dirty="0" smtClean="0">
                <a:solidFill>
                  <a:srgbClr val="FF9933"/>
                </a:solidFill>
              </a:rPr>
              <a:t>Programming</a:t>
            </a:r>
            <a:r>
              <a:rPr lang="en-US" sz="2400" b="1" i="1" dirty="0">
                <a:solidFill>
                  <a:srgbClr val="FF9933"/>
                </a:solidFill>
              </a:rPr>
              <a:t>, Scheduling, </a:t>
            </a:r>
            <a:r>
              <a:rPr lang="en-US" sz="2400" b="1" i="1" dirty="0" smtClean="0">
                <a:solidFill>
                  <a:srgbClr val="FF9933"/>
                </a:solidFill>
              </a:rPr>
              <a:t>Resourcing</a:t>
            </a:r>
            <a:endParaRPr lang="en-US" sz="3200" b="1" dirty="0" smtClean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400" b="1" dirty="0" smtClean="0">
                <a:solidFill>
                  <a:srgbClr val="00448B"/>
                </a:solidFill>
              </a:rPr>
              <a:t>4. Use Cases &amp; Demos</a:t>
            </a:r>
          </a:p>
          <a:p>
            <a:pPr marL="457200" indent="-457200" eaLnBrk="0" hangingPunct="0"/>
            <a:r>
              <a:rPr lang="en-US" sz="2400" b="1" dirty="0" smtClean="0">
                <a:solidFill>
                  <a:srgbClr val="00448B"/>
                </a:solidFill>
              </a:rPr>
              <a:t>5. Conclusion: Cloud Revolution ?</a:t>
            </a:r>
          </a:p>
        </p:txBody>
      </p:sp>
      <p:pic>
        <p:nvPicPr>
          <p:cNvPr id="202757" name="Image 8" descr="Course de l'homm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263" y="3070225"/>
            <a:ext cx="29289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58" name="Text Box 22"/>
          <p:cNvSpPr txBox="1">
            <a:spLocks noChangeArrowheads="1"/>
          </p:cNvSpPr>
          <p:nvPr/>
        </p:nvSpPr>
        <p:spPr bwMode="auto">
          <a:xfrm>
            <a:off x="6181725" y="1985963"/>
            <a:ext cx="261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D. Caromel, et al.</a:t>
            </a:r>
          </a:p>
        </p:txBody>
      </p:sp>
      <p:sp>
        <p:nvSpPr>
          <p:cNvPr id="202759" name="Rectangle 2"/>
          <p:cNvSpPr>
            <a:spLocks/>
          </p:cNvSpPr>
          <p:nvPr/>
        </p:nvSpPr>
        <p:spPr bwMode="auto">
          <a:xfrm>
            <a:off x="0" y="63500"/>
            <a:ext cx="91440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lnSpc>
                <a:spcPct val="130000"/>
              </a:lnSpc>
            </a:pPr>
            <a:r>
              <a:rPr lang="en-US" sz="3600" b="1" dirty="0" err="1" smtClean="0">
                <a:solidFill>
                  <a:schemeClr val="bg1"/>
                </a:solidFill>
              </a:rPr>
              <a:t>ProActive</a:t>
            </a:r>
            <a:r>
              <a:rPr lang="en-US" sz="3600" b="1" dirty="0" smtClean="0">
                <a:solidFill>
                  <a:schemeClr val="bg1"/>
                </a:solidFill>
              </a:rPr>
              <a:t> Parallel Suite </a:t>
            </a:r>
          </a:p>
          <a:p>
            <a:pPr marL="685800" indent="-685800" algn="ctr">
              <a:lnSpc>
                <a:spcPct val="13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and OW2 </a:t>
            </a:r>
            <a:r>
              <a:rPr lang="en-US" sz="3600" b="1" dirty="0" err="1" smtClean="0">
                <a:solidFill>
                  <a:schemeClr val="bg1"/>
                </a:solidFill>
              </a:rPr>
              <a:t>OSCi</a:t>
            </a:r>
            <a:r>
              <a:rPr lang="en-US" sz="3600" b="1" dirty="0" smtClean="0">
                <a:solidFill>
                  <a:schemeClr val="bg1"/>
                </a:solidFill>
              </a:rPr>
              <a:t>: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marL="685800" indent="-685800" algn="ctr">
              <a:lnSpc>
                <a:spcPct val="13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From Multi-Cores to Multi-Clouds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6882" y="6062361"/>
            <a:ext cx="8859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99"/>
                </a:solidFill>
              </a:rPr>
              <a:t>Cloud Computing Revolution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Revolution 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57" y="1143000"/>
            <a:ext cx="8752113" cy="4983163"/>
          </a:xfrm>
        </p:spPr>
        <p:txBody>
          <a:bodyPr/>
          <a:lstStyle/>
          <a:p>
            <a:r>
              <a:rPr lang="en-US" sz="2400" dirty="0" smtClean="0"/>
              <a:t>1990: PCs</a:t>
            </a:r>
          </a:p>
          <a:p>
            <a:r>
              <a:rPr lang="en-US" sz="2400" dirty="0" smtClean="0"/>
              <a:t>2000: Internet for Companies</a:t>
            </a:r>
          </a:p>
          <a:p>
            <a:r>
              <a:rPr lang="en-US" sz="2400" dirty="0" smtClean="0"/>
              <a:t>2010: Cloud for Companies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0099"/>
                </a:solidFill>
              </a:rPr>
              <a:t>Concept: John McCarthy in 1961 originally coin the expression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0099"/>
                </a:solidFill>
              </a:rPr>
              <a:t>“Utility Computing” (Electricity, Water, Gas)</a:t>
            </a:r>
            <a:endParaRPr lang="en-US" sz="2400" dirty="0" smtClean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Today: How could we do without Internet and Google Search ?</a:t>
            </a:r>
          </a:p>
          <a:p>
            <a:pPr algn="ctr">
              <a:buNone/>
            </a:pPr>
            <a:r>
              <a:rPr lang="en-US" sz="2400" dirty="0" smtClean="0"/>
              <a:t>In 2020: Cloud taken for </a:t>
            </a:r>
            <a:r>
              <a:rPr lang="en-US" sz="2400" dirty="0" smtClean="0"/>
              <a:t>granted ?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500744" y="5035645"/>
            <a:ext cx="7979228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dirty="0" smtClean="0"/>
              <a:t>Today: We buy Network, Hardware, Software, Services</a:t>
            </a:r>
          </a:p>
          <a:p>
            <a:pPr algn="ctr">
              <a:buNone/>
            </a:pPr>
            <a:r>
              <a:rPr lang="en-US" sz="2000" dirty="0" smtClean="0"/>
              <a:t>Tomorrow: Cloud Services (hiding N, H, 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500756" y="4515762"/>
            <a:ext cx="8229600" cy="785813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dirty="0" smtClean="0">
                <a:solidFill>
                  <a:schemeClr val="bg1"/>
                </a:solidFill>
                <a:cs typeface="Arial" charset="0"/>
              </a:rPr>
              <a:t>CLOUD: the Multi-Core Push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Symetrical Multi-Core: 8-ways Niagara II</a:t>
            </a:r>
          </a:p>
        </p:txBody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2171700" cy="4983163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8 cores</a:t>
            </a: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4 Native threads per core</a:t>
            </a:r>
          </a:p>
          <a:p>
            <a:pPr eaLnBrk="1" hangingPunct="1"/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Linux see 32 cores!</a:t>
            </a:r>
          </a:p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2" cstate="print"/>
          <a:srcRect l="19167" t="12741" r="31389" b="9778"/>
          <a:stretch>
            <a:fillRect/>
          </a:stretch>
        </p:blipFill>
        <p:spPr bwMode="auto">
          <a:xfrm>
            <a:off x="3022600" y="850900"/>
            <a:ext cx="6134100" cy="600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Off The Shelf Multi-Cores, 3 GHz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9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64" y="929363"/>
            <a:ext cx="5238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7974" y="3809999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Intel Xeon 5670,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6 cores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599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7452" y="3589413"/>
            <a:ext cx="5373228" cy="321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389934" y="2594210"/>
            <a:ext cx="2656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AMD's </a:t>
            </a:r>
            <a:r>
              <a:rPr lang="en-US" dirty="0" err="1" smtClean="0">
                <a:solidFill>
                  <a:prstClr val="black"/>
                </a:solidFill>
              </a:rPr>
              <a:t>Opteron</a:t>
            </a:r>
            <a:r>
              <a:rPr lang="en-US" dirty="0" smtClean="0">
                <a:solidFill>
                  <a:prstClr val="black"/>
                </a:solidFill>
              </a:rPr>
              <a:t> 6174,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en-US" dirty="0" err="1" smtClean="0">
                <a:solidFill>
                  <a:prstClr val="black"/>
                </a:solidFill>
              </a:rPr>
              <a:t>Magny-Cours</a:t>
            </a:r>
            <a:r>
              <a:rPr lang="en-US" dirty="0" smtClean="0">
                <a:solidFill>
                  <a:prstClr val="black"/>
                </a:solidFill>
              </a:rPr>
              <a:t>”, 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12 cores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6202" y="4288981"/>
            <a:ext cx="3494314" cy="272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448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Moore’s Law rephrased: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</a:t>
            </a: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Nb. of Cores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double /18-24 months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tabLst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448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Key expected Milestones: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tabLst/>
              <a:defRPr/>
            </a:pPr>
            <a:r>
              <a:rPr lang="en-US" sz="1400" b="1" dirty="0" smtClean="0">
                <a:solidFill>
                  <a:srgbClr val="00448B"/>
                </a:solidFill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00448B"/>
                </a:solidFill>
                <a:cs typeface="Arial" charset="0"/>
              </a:rPr>
              <a:t>    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Cores per Chips (OTS)</a:t>
            </a: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2012:    32  to   64</a:t>
            </a: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2014:    64  to 128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48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 Million Cores Parallel Machines in 2014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448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9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783814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Virtualization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8466" name="Picture 2"/>
          <p:cNvPicPr>
            <a:picLocks noChangeAspect="1" noChangeArrowheads="1"/>
          </p:cNvPicPr>
          <p:nvPr/>
        </p:nvPicPr>
        <p:blipFill>
          <a:blip r:embed="rId2" cstate="print"/>
          <a:srcRect r="52318"/>
          <a:stretch>
            <a:fillRect/>
          </a:stretch>
        </p:blipFill>
        <p:spPr bwMode="auto">
          <a:xfrm>
            <a:off x="1373864" y="857247"/>
            <a:ext cx="3241679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88668"/>
            <a:ext cx="3890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Source: http://www.apac.redhat.com</a:t>
            </a:r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47201"/>
          <a:stretch>
            <a:fillRect/>
          </a:stretch>
        </p:blipFill>
        <p:spPr bwMode="auto">
          <a:xfrm>
            <a:off x="4615540" y="857243"/>
            <a:ext cx="3589566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2" y="3411306"/>
            <a:ext cx="5238750" cy="2800350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9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3267" y="6314105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Sun, Blog </a:t>
            </a:r>
            <a:r>
              <a:rPr lang="fr-FR" b="1" dirty="0" smtClean="0">
                <a:hlinkClick r:id="rId2"/>
              </a:rPr>
              <a:t>Marc Hamilton</a:t>
            </a:r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6300" y="3367762"/>
            <a:ext cx="5238750" cy="2800350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5984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6079" t="21999" r="14055" b="25547"/>
          <a:stretch>
            <a:fillRect/>
          </a:stretch>
        </p:blipFill>
        <p:spPr bwMode="auto">
          <a:xfrm>
            <a:off x="2068263" y="903514"/>
            <a:ext cx="5780361" cy="325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8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922" y="857247"/>
            <a:ext cx="6798588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4436" y="3983263"/>
            <a:ext cx="3886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256" y="1277817"/>
            <a:ext cx="3156857" cy="473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we Used to do as Syst. Admin.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02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7705" r="167" b="6067"/>
          <a:stretch>
            <a:fillRect/>
          </a:stretch>
        </p:blipFill>
        <p:spPr bwMode="auto">
          <a:xfrm>
            <a:off x="4596633" y="3722912"/>
            <a:ext cx="4120331" cy="259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0276" name="Picture 4"/>
          <p:cNvPicPr>
            <a:picLocks noChangeAspect="1" noChangeArrowheads="1"/>
          </p:cNvPicPr>
          <p:nvPr/>
        </p:nvPicPr>
        <p:blipFill>
          <a:blip r:embed="rId3" cstate="print"/>
          <a:srcRect b="3189"/>
          <a:stretch>
            <a:fillRect/>
          </a:stretch>
        </p:blipFill>
        <p:spPr bwMode="auto">
          <a:xfrm>
            <a:off x="4601936" y="981529"/>
            <a:ext cx="4095750" cy="264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02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803" y="979715"/>
            <a:ext cx="4129768" cy="533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9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9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With Virtualization + Software Appliance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892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121" y="1087663"/>
            <a:ext cx="3886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9743" y="1726745"/>
            <a:ext cx="6102708" cy="405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9677" y="1740478"/>
            <a:ext cx="6274323" cy="43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0518" y="1230075"/>
            <a:ext cx="6633482" cy="497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59604" r="6286" b="12667"/>
          <a:stretch>
            <a:fillRect/>
          </a:stretch>
        </p:blipFill>
        <p:spPr bwMode="auto">
          <a:xfrm>
            <a:off x="130629" y="3927018"/>
            <a:ext cx="2111828" cy="249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8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58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8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dirty="0" smtClean="0">
                <a:solidFill>
                  <a:schemeClr val="bg1"/>
                </a:solidFill>
              </a:rPr>
              <a:t>OW2 </a:t>
            </a:r>
            <a:r>
              <a:rPr lang="en-US" sz="4400" dirty="0" err="1" smtClean="0">
                <a:solidFill>
                  <a:schemeClr val="bg1"/>
                </a:solidFill>
              </a:rPr>
              <a:t>OSCi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Open Source Cloud initiative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17720" y="203322"/>
            <a:ext cx="6705600" cy="1163395"/>
          </a:xfrm>
        </p:spPr>
        <p:txBody>
          <a:bodyPr tIns="0" bIns="0" anchor="ctr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/>
              <a:t>OW2 </a:t>
            </a:r>
            <a:r>
              <a:rPr lang="en-US" dirty="0" err="1" smtClean="0"/>
              <a:t>OSCi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Open Source Cloud initiative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265920" y="5571360"/>
            <a:ext cx="2880000" cy="6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183103" y="1162080"/>
            <a:ext cx="2113200" cy="21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2607480" y="4343760"/>
            <a:ext cx="4065120" cy="1065600"/>
            <a:chOff x="2607480" y="4343760"/>
            <a:chExt cx="4065120" cy="1065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alphaModFix/>
              <a:lum/>
            </a:blip>
            <a:srcRect/>
            <a:stretch>
              <a:fillRect/>
            </a:stretch>
          </p:blipFill>
          <p:spPr>
            <a:xfrm>
              <a:off x="3410280" y="4343760"/>
              <a:ext cx="2520000" cy="106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Freeform 6"/>
            <p:cNvSpPr/>
            <p:nvPr/>
          </p:nvSpPr>
          <p:spPr>
            <a:xfrm>
              <a:off x="2607480" y="4627800"/>
              <a:ext cx="4065120" cy="51048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gradFill>
              <a:gsLst>
                <a:gs pos="0">
                  <a:srgbClr val="FFD700"/>
                </a:gs>
                <a:gs pos="100000">
                  <a:srgbClr val="FF6633"/>
                </a:gs>
              </a:gsLst>
              <a:path path="circle">
                <a:fillToRect l="50000" t="50000" r="50000" b="50000"/>
              </a:path>
            </a:gradFill>
            <a:ln>
              <a:noFill/>
              <a:prstDash val="solid"/>
            </a:ln>
          </p:spPr>
          <p:txBody>
            <a:bodyPr vert="horz" lIns="90000" tIns="45000" rIns="90000" bIns="45000" anchor="ctr" anchorCtr="1" compatLnSpc="0"/>
            <a:lstStyle>
              <a:defPPr lvl="0">
                <a:buClr>
                  <a:srgbClr val="000000"/>
                </a:buClr>
                <a:buSzPct val="100000"/>
                <a:buFont typeface="Arial" pitchFamily="34"/>
                <a:buNone/>
              </a:defPPr>
              <a:lvl1pPr lvl="0">
                <a:buClr>
                  <a:srgbClr val="000000"/>
                </a:buClr>
                <a:buSzPct val="100000"/>
                <a:buFont typeface="Arial" pitchFamily="34"/>
                <a:buChar char="•"/>
              </a:lvl1pPr>
              <a:lvl2pPr lvl="1">
                <a:buClr>
                  <a:srgbClr val="000000"/>
                </a:buClr>
                <a:buSzPct val="100000"/>
                <a:buFont typeface="Arial" pitchFamily="34"/>
                <a:buChar char="•"/>
              </a:lvl2pPr>
              <a:lvl3pPr lvl="2">
                <a:buClr>
                  <a:srgbClr val="000000"/>
                </a:buClr>
                <a:buSzPct val="100000"/>
                <a:buFont typeface="Arial" pitchFamily="34"/>
                <a:buChar char="•"/>
              </a:lvl3pPr>
              <a:lvl4pPr lvl="3">
                <a:buClr>
                  <a:srgbClr val="000000"/>
                </a:buClr>
                <a:buSzPct val="100000"/>
                <a:buFont typeface="Arial" pitchFamily="34"/>
                <a:buChar char="•"/>
              </a:lvl4pPr>
              <a:lvl5pPr lvl="4">
                <a:buClr>
                  <a:srgbClr val="000000"/>
                </a:buClr>
                <a:buSzPct val="100000"/>
                <a:buFont typeface="Arial" pitchFamily="34"/>
                <a:buChar char="•"/>
              </a:lvl5pPr>
              <a:lvl6pPr lvl="5">
                <a:buClr>
                  <a:srgbClr val="000000"/>
                </a:buClr>
                <a:buSzPct val="100000"/>
                <a:buFont typeface="Arial" pitchFamily="34"/>
                <a:buChar char="•"/>
              </a:lvl6pPr>
              <a:lvl7pPr lvl="6">
                <a:buClr>
                  <a:srgbClr val="000000"/>
                </a:buClr>
                <a:buSzPct val="100000"/>
                <a:buFont typeface="Arial" pitchFamily="34"/>
                <a:buChar char="•"/>
              </a:lvl7pPr>
              <a:lvl8pPr lvl="7">
                <a:buClr>
                  <a:srgbClr val="000000"/>
                </a:buClr>
                <a:buSzPct val="100000"/>
                <a:buFont typeface="Arial" pitchFamily="34"/>
                <a:buChar char="•"/>
              </a:lvl8pPr>
              <a:lvl9pPr lvl="8">
                <a:buClr>
                  <a:srgbClr val="000000"/>
                </a:buClr>
                <a:buSzPct val="100000"/>
                <a:buFont typeface="Arial" pitchFamily="34"/>
                <a:buChar char="•"/>
              </a:lvl9pPr>
            </a:lstStyle>
            <a:p>
              <a:pPr fontAlgn="auto">
                <a:lnSpc>
                  <a:spcPct val="87000"/>
                </a:lnSpc>
                <a:spcBef>
                  <a:spcPts val="0"/>
                </a:spcBef>
                <a:spcAft>
                  <a:spcPts val="0"/>
                </a:spcAft>
                <a:buFont typeface="Arial" pitchFamily="34"/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en-US" smtClean="0"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7418880" y="5495760"/>
            <a:ext cx="518759" cy="17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5963399" y="5191200"/>
            <a:ext cx="951120" cy="21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1029239" y="5445000"/>
            <a:ext cx="717840" cy="2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alphaModFix/>
            <a:lum/>
          </a:blip>
          <a:srcRect/>
          <a:stretch>
            <a:fillRect/>
          </a:stretch>
        </p:blipFill>
        <p:spPr>
          <a:xfrm>
            <a:off x="7006319" y="5213160"/>
            <a:ext cx="765360" cy="17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alphaModFix/>
            <a:lum/>
          </a:blip>
          <a:srcRect/>
          <a:stretch>
            <a:fillRect/>
          </a:stretch>
        </p:blipFill>
        <p:spPr>
          <a:xfrm>
            <a:off x="7912799" y="5208840"/>
            <a:ext cx="680400" cy="1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alphaModFix/>
            <a:lum/>
          </a:blip>
          <a:srcRect/>
          <a:stretch>
            <a:fillRect/>
          </a:stretch>
        </p:blipFill>
        <p:spPr>
          <a:xfrm>
            <a:off x="6347880" y="5473440"/>
            <a:ext cx="733320" cy="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 cstate="print">
            <a:alphaModFix/>
            <a:lum/>
          </a:blip>
          <a:srcRect/>
          <a:stretch>
            <a:fillRect/>
          </a:stretch>
        </p:blipFill>
        <p:spPr>
          <a:xfrm>
            <a:off x="1091519" y="5161680"/>
            <a:ext cx="738719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alphaModFix/>
            <a:lum/>
          </a:blip>
          <a:srcRect/>
          <a:stretch>
            <a:fillRect/>
          </a:stretch>
        </p:blipFill>
        <p:spPr>
          <a:xfrm>
            <a:off x="356040" y="5228640"/>
            <a:ext cx="628200" cy="26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 cstate="print">
            <a:alphaModFix/>
            <a:lum/>
          </a:blip>
          <a:srcRect/>
          <a:stretch>
            <a:fillRect/>
          </a:stretch>
        </p:blipFill>
        <p:spPr>
          <a:xfrm>
            <a:off x="1798200" y="5292360"/>
            <a:ext cx="538200" cy="35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5" cstate="print">
            <a:alphaModFix/>
            <a:lum/>
          </a:blip>
          <a:srcRect/>
          <a:stretch>
            <a:fillRect/>
          </a:stretch>
        </p:blipFill>
        <p:spPr>
          <a:xfrm>
            <a:off x="8175240" y="5427360"/>
            <a:ext cx="717840" cy="24804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Freeform 28"/>
          <p:cNvSpPr/>
          <p:nvPr/>
        </p:nvSpPr>
        <p:spPr>
          <a:xfrm rot="649800">
            <a:off x="-4687" y="6717478"/>
            <a:ext cx="8564400" cy="15908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791" h="4420">
                <a:moveTo>
                  <a:pt x="0" y="32572"/>
                </a:moveTo>
                <a:cubicBezTo>
                  <a:pt x="11942" y="32571"/>
                  <a:pt x="23791" y="36992"/>
                  <a:pt x="23791" y="36992"/>
                </a:cubicBezTo>
              </a:path>
            </a:pathLst>
          </a:custGeom>
          <a:noFill/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mtClean="0">
              <a:solidFill>
                <a:srgbClr val="000000"/>
              </a:solidFill>
              <a:latin typeface="Arial" pitchFamily="34"/>
              <a:ea typeface="MS Gothic" pitchFamily="2"/>
              <a:cs typeface="MS Gothic" pitchFamily="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04720" y="4759559"/>
            <a:ext cx="1070640" cy="1987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anchorCtr="0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700" b="1" i="1" smtClean="0">
                <a:solidFill>
                  <a:srgbClr val="000000"/>
                </a:solidFill>
                <a:latin typeface="Verdana" pitchFamily="34"/>
                <a:ea typeface="MS Gothic" pitchFamily="2"/>
                <a:cs typeface="MS Gothic" pitchFamily="2"/>
              </a:rPr>
              <a:t>Initiative bedrock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6" cstate="print">
            <a:alphaModFix/>
            <a:lum/>
          </a:blip>
          <a:srcRect/>
          <a:stretch>
            <a:fillRect/>
          </a:stretch>
        </p:blipFill>
        <p:spPr>
          <a:xfrm>
            <a:off x="168840" y="5567400"/>
            <a:ext cx="720000" cy="2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alphaModFix/>
            <a:lum/>
          </a:blip>
          <a:srcRect/>
          <a:stretch>
            <a:fillRect/>
          </a:stretch>
        </p:blipFill>
        <p:spPr>
          <a:xfrm>
            <a:off x="2528280" y="5306399"/>
            <a:ext cx="503999" cy="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Content Placeholder 2"/>
          <p:cNvSpPr txBox="1">
            <a:spLocks/>
          </p:cNvSpPr>
          <p:nvPr/>
        </p:nvSpPr>
        <p:spPr>
          <a:xfrm>
            <a:off x="3265716" y="1240970"/>
            <a:ext cx="5301343" cy="242501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ea typeface=""/>
                <a:cs typeface=""/>
              </a:rPr>
              <a:t>4 Strategic Domains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ea typeface=""/>
                <a:cs typeface=""/>
              </a:rPr>
              <a:t>Self-sizing and green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ea typeface=""/>
                <a:cs typeface=""/>
              </a:rPr>
              <a:t>PaaS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ea typeface=""/>
                <a:cs typeface=""/>
              </a:rPr>
              <a:t>Massively Distributed Services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ea typeface=""/>
                <a:cs typeface=""/>
              </a:rPr>
              <a:t>BI 4 Cloud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ea typeface=""/>
                <a:cs typeface=""/>
              </a:rPr>
              <a:t>Massively Distributed clouds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  <a:sym typeface="Wingdings" pitchFamily="2" charset="2"/>
              </a:rPr>
              <a:t>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	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31840" y="4332514"/>
            <a:ext cx="8610840" cy="234800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99CCFF">
              <a:alpha val="50000"/>
            </a:srgbClr>
          </a:solidFill>
          <a:ln>
            <a:noFill/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mtClean="0">
              <a:solidFill>
                <a:srgbClr val="000000"/>
              </a:solidFill>
              <a:latin typeface="Arial" pitchFamily="34"/>
              <a:ea typeface="MS Gothic" pitchFamily="2"/>
              <a:cs typeface="MS Gothic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5614988" cy="1031875"/>
          </a:xfrm>
        </p:spPr>
        <p:txBody>
          <a:bodyPr tIns="0" bIns="0" anchor="ctr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Domain 1:</a:t>
            </a:r>
            <a:br>
              <a:rPr lang="en-US" dirty="0"/>
            </a:br>
            <a:r>
              <a:rPr lang="en-US" dirty="0"/>
              <a:t>Self-sizing and green </a:t>
            </a:r>
            <a:r>
              <a:rPr lang="en-US" dirty="0" err="1"/>
              <a:t>PaaS</a:t>
            </a:r>
            <a:endParaRPr lang="en-US" dirty="0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0" y="1295400"/>
            <a:ext cx="8226425" cy="5353050"/>
          </a:xfrm>
        </p:spPr>
        <p:txBody>
          <a:bodyPr lIns="0" tIns="0" rIns="0" bIns="0"/>
          <a:lstStyle>
            <a:def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defPPr>
            <a:lvl1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1pPr>
            <a:lvl2pPr marL="739440" marR="0" lvl="1" indent="-282240" algn="l" rtl="0" hangingPunct="1">
              <a:lnSpc>
                <a:spcPct val="80000"/>
              </a:lnSpc>
              <a:spcBef>
                <a:spcPts val="649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"/>
              <a:tabLst>
                <a:tab pos="158400" algn="l"/>
                <a:tab pos="607680" algn="l"/>
                <a:tab pos="1056959" algn="l"/>
                <a:tab pos="1506239" algn="l"/>
                <a:tab pos="1955520" algn="l"/>
                <a:tab pos="2404800" algn="l"/>
                <a:tab pos="2854080" algn="l"/>
                <a:tab pos="3303360" algn="l"/>
                <a:tab pos="3752640" algn="l"/>
                <a:tab pos="4201920" algn="l"/>
                <a:tab pos="4651200" algn="l"/>
                <a:tab pos="5100480" algn="l"/>
                <a:tab pos="5549760" algn="l"/>
                <a:tab pos="5999040" algn="l"/>
                <a:tab pos="6448320" algn="l"/>
                <a:tab pos="6897600" algn="l"/>
                <a:tab pos="7346879" algn="l"/>
                <a:tab pos="7796160" algn="l"/>
                <a:tab pos="8245440" algn="l"/>
                <a:tab pos="8694720" algn="l"/>
              </a:tabLst>
              <a:defRPr lang="en-US" sz="26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2pPr>
            <a:lvl3pPr marL="1143000" marR="0" lvl="2" indent="-228600" algn="l" rtl="0" hangingPunct="1">
              <a:lnSpc>
                <a:spcPct val="8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204480" algn="l"/>
                <a:tab pos="653760" algn="l"/>
                <a:tab pos="1103040" algn="l"/>
                <a:tab pos="1552319" algn="l"/>
                <a:tab pos="2001599" algn="l"/>
                <a:tab pos="2450880" algn="l"/>
                <a:tab pos="2900160" algn="l"/>
                <a:tab pos="3349440" algn="l"/>
                <a:tab pos="3798720" algn="l"/>
                <a:tab pos="4248000" algn="l"/>
                <a:tab pos="4697279" algn="l"/>
                <a:tab pos="5146560" algn="l"/>
                <a:tab pos="5595840" algn="l"/>
                <a:tab pos="6045119" algn="l"/>
                <a:tab pos="6494400" algn="l"/>
                <a:tab pos="6943679" algn="l"/>
                <a:tab pos="7392960" algn="l"/>
                <a:tab pos="7842240" algn="l"/>
                <a:tab pos="8291160" algn="l"/>
                <a:tab pos="8740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3pPr>
            <a:lvl4pPr marL="1600199" marR="0" lvl="3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96560" algn="l"/>
                <a:tab pos="645840" algn="l"/>
                <a:tab pos="1095120" algn="l"/>
                <a:tab pos="1544400" algn="l"/>
                <a:tab pos="1993680" algn="l"/>
                <a:tab pos="2442960" algn="l"/>
                <a:tab pos="2892239" algn="l"/>
                <a:tab pos="3341520" algn="l"/>
                <a:tab pos="3790800" algn="l"/>
                <a:tab pos="4240079" algn="l"/>
                <a:tab pos="4689360" algn="l"/>
                <a:tab pos="5138640" algn="l"/>
                <a:tab pos="5587920" algn="l"/>
                <a:tab pos="6037200" algn="l"/>
                <a:tab pos="6486480" algn="l"/>
                <a:tab pos="6935759" algn="l"/>
                <a:tab pos="7385040" algn="l"/>
                <a:tab pos="7833960" algn="l"/>
                <a:tab pos="8283240" algn="l"/>
                <a:tab pos="87325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4pPr>
            <a:lvl5pPr marL="2057400" marR="0" lvl="4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5pPr>
            <a:lvl6pPr marL="2057400" marR="0" lvl="5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6pPr>
            <a:lvl7pPr marL="2057400" marR="0" lvl="6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7pPr>
            <a:lvl8pPr marL="2057400" marR="0" lvl="7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8pPr>
            <a:lvl9pPr marL="1944000" marR="0" lvl="8" indent="-2160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9pPr>
          </a:lstStyle>
          <a:p>
            <a:pPr lvl="0">
              <a:lnSpc>
                <a:spcPct val="74000"/>
              </a:lnSpc>
            </a:pPr>
            <a:r>
              <a:rPr lang="en-US" sz="1800" dirty="0"/>
              <a:t>Goal: improve the platform efficiency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Performance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Energy cost</a:t>
            </a:r>
          </a:p>
          <a:p>
            <a:pPr lvl="0">
              <a:lnSpc>
                <a:spcPct val="74000"/>
              </a:lnSpc>
            </a:pPr>
            <a:r>
              <a:rPr lang="en-US" sz="1800" dirty="0"/>
              <a:t>Challenges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Cluster growth/shrink capabilities according to workload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Data center multi-tenancy with limited capacities requires arbitration policies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Data center placement for minimizing the energy consumption</a:t>
            </a:r>
          </a:p>
          <a:p>
            <a:pPr lvl="0">
              <a:lnSpc>
                <a:spcPct val="74000"/>
              </a:lnSpc>
            </a:pPr>
            <a:r>
              <a:rPr lang="en-US" sz="1800" dirty="0"/>
              <a:t>Use case: Orange Infrastructure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Large-scale data centers (+40,000 x86 servers)</a:t>
            </a:r>
          </a:p>
          <a:p>
            <a:pPr lvl="1">
              <a:lnSpc>
                <a:spcPct val="74000"/>
              </a:lnSpc>
            </a:pPr>
            <a:r>
              <a:rPr lang="en-US" sz="1500" dirty="0" err="1"/>
              <a:t>JavaEE</a:t>
            </a:r>
            <a:r>
              <a:rPr lang="en-US" sz="1500" dirty="0"/>
              <a:t> </a:t>
            </a:r>
            <a:r>
              <a:rPr lang="en-US" sz="1500" dirty="0" err="1"/>
              <a:t>JOnAS</a:t>
            </a:r>
            <a:r>
              <a:rPr lang="en-US" sz="1500" dirty="0"/>
              <a:t> middleware stack: +250 applications, </a:t>
            </a:r>
            <a:br>
              <a:rPr lang="en-US" sz="1500" dirty="0"/>
            </a:br>
            <a:r>
              <a:rPr lang="en-US" sz="1500" dirty="0"/>
              <a:t>+1,000 application server </a:t>
            </a:r>
            <a:r>
              <a:rPr lang="en-US" sz="1500" dirty="0" smtClean="0"/>
              <a:t>instances</a:t>
            </a:r>
          </a:p>
          <a:p>
            <a:pPr lvl="1">
              <a:lnSpc>
                <a:spcPct val="74000"/>
              </a:lnSpc>
            </a:pPr>
            <a:endParaRPr lang="en-US" sz="1500" dirty="0" smtClean="0"/>
          </a:p>
          <a:p>
            <a:pPr lvl="1">
              <a:lnSpc>
                <a:spcPct val="74000"/>
              </a:lnSpc>
            </a:pPr>
            <a:endParaRPr lang="en-US" sz="1500" dirty="0"/>
          </a:p>
          <a:p>
            <a:pPr lvl="0">
              <a:lnSpc>
                <a:spcPct val="74000"/>
              </a:lnSpc>
            </a:pPr>
            <a:r>
              <a:rPr lang="en-US" sz="1600" dirty="0" smtClean="0"/>
              <a:t>Technologies</a:t>
            </a:r>
            <a:endParaRPr lang="en-US" sz="1600" dirty="0"/>
          </a:p>
          <a:p>
            <a:pPr lvl="1">
              <a:lnSpc>
                <a:spcPct val="74000"/>
              </a:lnSpc>
            </a:pPr>
            <a:r>
              <a:rPr lang="en-US" sz="1500" dirty="0"/>
              <a:t>OW2: </a:t>
            </a:r>
            <a:r>
              <a:rPr lang="en-US" sz="1500" dirty="0" err="1"/>
              <a:t>JOnAS</a:t>
            </a:r>
            <a:r>
              <a:rPr lang="en-US" sz="1500" dirty="0"/>
              <a:t>, Jasmine, </a:t>
            </a:r>
            <a:r>
              <a:rPr lang="en-US" sz="1500" dirty="0" err="1"/>
              <a:t>ProActive</a:t>
            </a:r>
            <a:r>
              <a:rPr lang="en-US" sz="1500" dirty="0"/>
              <a:t>, </a:t>
            </a:r>
            <a:r>
              <a:rPr lang="en-US" sz="1500" dirty="0" err="1"/>
              <a:t>Clif</a:t>
            </a:r>
            <a:r>
              <a:rPr lang="en-US" sz="1500" dirty="0"/>
              <a:t>, Entropy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3</a:t>
            </a:r>
            <a:r>
              <a:rPr lang="en-US" sz="1500" baseline="30000" dirty="0"/>
              <a:t>rd</a:t>
            </a:r>
            <a:r>
              <a:rPr lang="en-US" sz="1500" dirty="0"/>
              <a:t> party: </a:t>
            </a:r>
            <a:r>
              <a:rPr lang="en-US" sz="1500" dirty="0" err="1"/>
              <a:t>Xen</a:t>
            </a:r>
            <a:r>
              <a:rPr lang="en-US" sz="1500" dirty="0"/>
              <a:t>, KVM + Collaboration in progress: </a:t>
            </a:r>
            <a:r>
              <a:rPr lang="en-US" sz="1500" dirty="0" err="1"/>
              <a:t>OpenStack</a:t>
            </a:r>
            <a:r>
              <a:rPr lang="en-US" sz="1500" dirty="0"/>
              <a:t>,  </a:t>
            </a:r>
            <a:r>
              <a:rPr lang="en-US" sz="1500" dirty="0" err="1"/>
              <a:t>OpenNebula</a:t>
            </a:r>
            <a:r>
              <a:rPr lang="en-US" sz="1500" dirty="0"/>
              <a:t>, </a:t>
            </a:r>
            <a:r>
              <a:rPr lang="en-US" sz="1500" dirty="0" err="1"/>
              <a:t>Ubuntu</a:t>
            </a:r>
            <a:endParaRPr lang="en-US" sz="1500" dirty="0"/>
          </a:p>
          <a:p>
            <a:pPr lvl="1">
              <a:lnSpc>
                <a:spcPct val="74000"/>
              </a:lnSpc>
            </a:pPr>
            <a:r>
              <a:rPr lang="en-US" sz="1500" dirty="0"/>
              <a:t>Technology to be developed:</a:t>
            </a:r>
          </a:p>
          <a:p>
            <a:pPr lvl="0">
              <a:lnSpc>
                <a:spcPct val="74000"/>
              </a:lnSpc>
            </a:pPr>
            <a:r>
              <a:rPr lang="en-US" sz="1600" dirty="0"/>
              <a:t>Partners</a:t>
            </a:r>
          </a:p>
          <a:p>
            <a:pPr lvl="1">
              <a:lnSpc>
                <a:spcPct val="74000"/>
              </a:lnSpc>
            </a:pPr>
            <a:r>
              <a:rPr lang="en-US" sz="1500" dirty="0"/>
              <a:t>Bull, </a:t>
            </a:r>
            <a:r>
              <a:rPr lang="en-US" sz="1500" dirty="0" err="1"/>
              <a:t>Ecole</a:t>
            </a:r>
            <a:r>
              <a:rPr lang="en-US" sz="1500" dirty="0"/>
              <a:t> Mines Nantes, </a:t>
            </a:r>
            <a:r>
              <a:rPr lang="en-US" sz="1500" dirty="0" err="1"/>
              <a:t>Inria</a:t>
            </a:r>
            <a:r>
              <a:rPr lang="en-US" sz="1500" dirty="0"/>
              <a:t>, Orange, </a:t>
            </a:r>
            <a:r>
              <a:rPr lang="en-US" sz="1500" dirty="0" err="1"/>
              <a:t>ActiveEon</a:t>
            </a:r>
            <a:r>
              <a:rPr lang="en-US" sz="1500" dirty="0"/>
              <a:t/>
            </a:r>
            <a:br>
              <a:rPr lang="en-US" sz="1500" dirty="0"/>
            </a:br>
            <a:r>
              <a:rPr lang="en-US" sz="1500" dirty="0"/>
              <a:t>O-Engine, </a:t>
            </a:r>
            <a:r>
              <a:rPr lang="en-US" sz="1500" dirty="0" err="1"/>
              <a:t>Iscas</a:t>
            </a:r>
            <a:r>
              <a:rPr lang="en-US" sz="1500" dirty="0"/>
              <a:t>, </a:t>
            </a:r>
            <a:r>
              <a:rPr lang="en-US" sz="1500" dirty="0" err="1"/>
              <a:t>Buaa</a:t>
            </a:r>
            <a:r>
              <a:rPr lang="en-US" sz="1500" dirty="0"/>
              <a:t>, PKU, UCM, </a:t>
            </a:r>
            <a:r>
              <a:rPr lang="en-US" sz="1500" dirty="0" smtClean="0"/>
              <a:t>…</a:t>
            </a:r>
            <a:endParaRPr lang="en-US" sz="1500" dirty="0"/>
          </a:p>
        </p:txBody>
      </p:sp>
      <p:sp>
        <p:nvSpPr>
          <p:cNvPr id="4" name="Freeform 3"/>
          <p:cNvSpPr/>
          <p:nvPr/>
        </p:nvSpPr>
        <p:spPr>
          <a:xfrm>
            <a:off x="6810480" y="5256720"/>
            <a:ext cx="2136600" cy="978120"/>
          </a:xfrm>
          <a:custGeom>
            <a:avLst/>
            <a:gdLst>
              <a:gd name="f0" fmla="val 0"/>
              <a:gd name="f1" fmla="val 884"/>
              <a:gd name="f2" fmla="val 526"/>
              <a:gd name="f3" fmla="val 794"/>
              <a:gd name="f4" fmla="val 337"/>
              <a:gd name="f5" fmla="val 800"/>
              <a:gd name="f6" fmla="val 349"/>
              <a:gd name="f7" fmla="val 806"/>
              <a:gd name="f8" fmla="val 361"/>
              <a:gd name="f9" fmla="val 812"/>
              <a:gd name="f10" fmla="val 373"/>
              <a:gd name="f11" fmla="val 390"/>
              <a:gd name="f12" fmla="val 426"/>
              <a:gd name="f13" fmla="val 776"/>
              <a:gd name="f14" fmla="val 461"/>
              <a:gd name="f15" fmla="val 740"/>
              <a:gd name="f16" fmla="val 485"/>
              <a:gd name="f17" fmla="val 693"/>
              <a:gd name="f18" fmla="val 503"/>
              <a:gd name="f19" fmla="val 639"/>
              <a:gd name="f20" fmla="val 509"/>
              <a:gd name="f21" fmla="val 609"/>
              <a:gd name="f22" fmla="val 579"/>
              <a:gd name="f23" fmla="val 555"/>
              <a:gd name="f24" fmla="val 497"/>
              <a:gd name="f25" fmla="val 531"/>
              <a:gd name="f26" fmla="val 519"/>
              <a:gd name="f27" fmla="val 501"/>
              <a:gd name="f28" fmla="val 515"/>
              <a:gd name="f29" fmla="val 484"/>
              <a:gd name="f30" fmla="val 521"/>
              <a:gd name="f31" fmla="val 460"/>
              <a:gd name="f32" fmla="val 442"/>
              <a:gd name="f33" fmla="val 418"/>
              <a:gd name="f34" fmla="val 406"/>
              <a:gd name="f35" fmla="val 394"/>
              <a:gd name="f36" fmla="val 376"/>
              <a:gd name="f37" fmla="val 491"/>
              <a:gd name="f38" fmla="val 352"/>
              <a:gd name="f39" fmla="val 334"/>
              <a:gd name="f40" fmla="val 310"/>
              <a:gd name="f41" fmla="val 263"/>
              <a:gd name="f42" fmla="val 221"/>
              <a:gd name="f43" fmla="val 185"/>
              <a:gd name="f44" fmla="val 467"/>
              <a:gd name="f45" fmla="val 161"/>
              <a:gd name="f46" fmla="val 444"/>
              <a:gd name="f47" fmla="val 143"/>
              <a:gd name="f48" fmla="val 414"/>
              <a:gd name="f49" fmla="val 137"/>
              <a:gd name="f50" fmla="val 131"/>
              <a:gd name="f51" fmla="val 90"/>
              <a:gd name="f52" fmla="val 408"/>
              <a:gd name="f53" fmla="val 54"/>
              <a:gd name="f54" fmla="val 24"/>
              <a:gd name="f55" fmla="val 6"/>
              <a:gd name="f56" fmla="val 343"/>
              <a:gd name="f57" fmla="val 308"/>
              <a:gd name="f58" fmla="val 272"/>
              <a:gd name="f59" fmla="val 30"/>
              <a:gd name="f60" fmla="val 242"/>
              <a:gd name="f61" fmla="val 60"/>
              <a:gd name="f62" fmla="val 219"/>
              <a:gd name="f63" fmla="val 101"/>
              <a:gd name="f64" fmla="val 201"/>
              <a:gd name="f65" fmla="val 107"/>
              <a:gd name="f66" fmla="val 95"/>
              <a:gd name="f67" fmla="val 189"/>
              <a:gd name="f68" fmla="val 84"/>
              <a:gd name="f69" fmla="val 177"/>
              <a:gd name="f70" fmla="val 78"/>
              <a:gd name="f71" fmla="val 160"/>
              <a:gd name="f72" fmla="val 142"/>
              <a:gd name="f73" fmla="val 100"/>
              <a:gd name="f74" fmla="val 113"/>
              <a:gd name="f75" fmla="val 71"/>
              <a:gd name="f76" fmla="val 149"/>
              <a:gd name="f77" fmla="val 47"/>
              <a:gd name="f78" fmla="val 197"/>
              <a:gd name="f79" fmla="val 35"/>
              <a:gd name="f80" fmla="val 227"/>
              <a:gd name="f81" fmla="val 41"/>
              <a:gd name="f82" fmla="val 251"/>
              <a:gd name="f83" fmla="val 275"/>
              <a:gd name="f84" fmla="val 59"/>
              <a:gd name="f85" fmla="val 293"/>
              <a:gd name="f86" fmla="val 77"/>
              <a:gd name="f87" fmla="val 298"/>
              <a:gd name="f88" fmla="val 304"/>
              <a:gd name="f89" fmla="val 322"/>
              <a:gd name="f90" fmla="val 340"/>
              <a:gd name="f91" fmla="val 53"/>
              <a:gd name="f92" fmla="val 358"/>
              <a:gd name="f93" fmla="val 382"/>
              <a:gd name="f94" fmla="val 430"/>
              <a:gd name="f95" fmla="val 436"/>
              <a:gd name="f96" fmla="val 466"/>
              <a:gd name="f97" fmla="val 29"/>
              <a:gd name="f98" fmla="val 496"/>
              <a:gd name="f99" fmla="val 12"/>
              <a:gd name="f100" fmla="val 573"/>
              <a:gd name="f101" fmla="val 621"/>
              <a:gd name="f102" fmla="val 669"/>
              <a:gd name="f103" fmla="val 699"/>
              <a:gd name="f104" fmla="val 722"/>
              <a:gd name="f105" fmla="val 728"/>
              <a:gd name="f106" fmla="val 112"/>
              <a:gd name="f107" fmla="val 118"/>
              <a:gd name="f108" fmla="val 124"/>
              <a:gd name="f109" fmla="val 130"/>
              <a:gd name="f110" fmla="val 734"/>
              <a:gd name="f111" fmla="val 746"/>
              <a:gd name="f112" fmla="val 136"/>
              <a:gd name="f113" fmla="val 830"/>
              <a:gd name="f114" fmla="val 148"/>
              <a:gd name="f115" fmla="val 860"/>
              <a:gd name="f116" fmla="val 171"/>
              <a:gd name="f117" fmla="val 878"/>
              <a:gd name="f118" fmla="val 237"/>
              <a:gd name="f119" fmla="val 296"/>
              <a:gd name="f120" fmla="val 319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84" h="526">
                <a:moveTo>
                  <a:pt x="f3" y="f4"/>
                </a:move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9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18"/>
                </a:lnTo>
                <a:lnTo>
                  <a:pt x="f22" y="f18"/>
                </a:lnTo>
                <a:lnTo>
                  <a:pt x="f23" y="f24"/>
                </a:lnTo>
                <a:lnTo>
                  <a:pt x="f25" y="f16"/>
                </a:lnTo>
                <a:lnTo>
                  <a:pt x="f26" y="f18"/>
                </a:lnTo>
                <a:lnTo>
                  <a:pt x="f27" y="f28"/>
                </a:lnTo>
                <a:lnTo>
                  <a:pt x="f29" y="f30"/>
                </a:lnTo>
                <a:lnTo>
                  <a:pt x="f31" y="f2"/>
                </a:lnTo>
                <a:lnTo>
                  <a:pt x="f32" y="f30"/>
                </a:lnTo>
                <a:lnTo>
                  <a:pt x="f33" y="f28"/>
                </a:lnTo>
                <a:lnTo>
                  <a:pt x="f34" y="f18"/>
                </a:lnTo>
                <a:lnTo>
                  <a:pt x="f35" y="f16"/>
                </a:lnTo>
                <a:lnTo>
                  <a:pt x="f36" y="f37"/>
                </a:lnTo>
                <a:lnTo>
                  <a:pt x="f38" y="f24"/>
                </a:lnTo>
                <a:lnTo>
                  <a:pt x="f39" y="f24"/>
                </a:lnTo>
                <a:lnTo>
                  <a:pt x="f40" y="f18"/>
                </a:lnTo>
                <a:lnTo>
                  <a:pt x="f41" y="f24"/>
                </a:lnTo>
                <a:lnTo>
                  <a:pt x="f42" y="f16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48"/>
                </a:lnTo>
                <a:lnTo>
                  <a:pt x="f49" y="f48"/>
                </a:lnTo>
                <a:lnTo>
                  <a:pt x="f49" y="f48"/>
                </a:lnTo>
                <a:lnTo>
                  <a:pt x="f50" y="f48"/>
                </a:lnTo>
                <a:lnTo>
                  <a:pt x="f51" y="f52"/>
                </a:lnTo>
                <a:lnTo>
                  <a:pt x="f53" y="f11"/>
                </a:lnTo>
                <a:lnTo>
                  <a:pt x="f54" y="f10"/>
                </a:lnTo>
                <a:lnTo>
                  <a:pt x="f55" y="f56"/>
                </a:lnTo>
                <a:lnTo>
                  <a:pt x="f0" y="f57"/>
                </a:lnTo>
                <a:lnTo>
                  <a:pt x="f55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3" y="f64"/>
                </a:lnTo>
                <a:lnTo>
                  <a:pt x="f63" y="f64"/>
                </a:lnTo>
                <a:lnTo>
                  <a:pt x="f65" y="f64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0" y="f72"/>
                </a:lnTo>
                <a:lnTo>
                  <a:pt x="f68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77"/>
                </a:lnTo>
                <a:lnTo>
                  <a:pt x="f83" y="f84"/>
                </a:lnTo>
                <a:lnTo>
                  <a:pt x="f85" y="f86"/>
                </a:lnTo>
                <a:lnTo>
                  <a:pt x="f87" y="f86"/>
                </a:lnTo>
                <a:lnTo>
                  <a:pt x="f87" y="f86"/>
                </a:lnTo>
                <a:lnTo>
                  <a:pt x="f88" y="f86"/>
                </a:lnTo>
                <a:lnTo>
                  <a:pt x="f88" y="f86"/>
                </a:lnTo>
                <a:lnTo>
                  <a:pt x="f88" y="f86"/>
                </a:lnTo>
                <a:lnTo>
                  <a:pt x="f40" y="f86"/>
                </a:lnTo>
                <a:lnTo>
                  <a:pt x="f40" y="f86"/>
                </a:lnTo>
                <a:lnTo>
                  <a:pt x="f89" y="f84"/>
                </a:lnTo>
                <a:lnTo>
                  <a:pt x="f90" y="f91"/>
                </a:lnTo>
                <a:lnTo>
                  <a:pt x="f92" y="f77"/>
                </a:lnTo>
                <a:lnTo>
                  <a:pt x="f93" y="f81"/>
                </a:lnTo>
                <a:lnTo>
                  <a:pt x="f35" y="f81"/>
                </a:lnTo>
                <a:lnTo>
                  <a:pt x="f34" y="f77"/>
                </a:lnTo>
                <a:lnTo>
                  <a:pt x="f33" y="f91"/>
                </a:lnTo>
                <a:lnTo>
                  <a:pt x="f94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77"/>
                </a:lnTo>
                <a:lnTo>
                  <a:pt x="f96" y="f97"/>
                </a:lnTo>
                <a:lnTo>
                  <a:pt x="f98" y="f99"/>
                </a:lnTo>
                <a:lnTo>
                  <a:pt x="f25" y="f55"/>
                </a:lnTo>
                <a:lnTo>
                  <a:pt x="f100" y="f0"/>
                </a:lnTo>
                <a:lnTo>
                  <a:pt x="f101" y="f55"/>
                </a:lnTo>
                <a:lnTo>
                  <a:pt x="f102" y="f54"/>
                </a:lnTo>
                <a:lnTo>
                  <a:pt x="f103" y="f77"/>
                </a:lnTo>
                <a:lnTo>
                  <a:pt x="f104" y="f86"/>
                </a:lnTo>
                <a:lnTo>
                  <a:pt x="f105" y="f106"/>
                </a:lnTo>
                <a:lnTo>
                  <a:pt x="f105" y="f107"/>
                </a:lnTo>
                <a:lnTo>
                  <a:pt x="f105" y="f107"/>
                </a:lnTo>
                <a:lnTo>
                  <a:pt x="f105" y="f108"/>
                </a:lnTo>
                <a:lnTo>
                  <a:pt x="f105" y="f109"/>
                </a:lnTo>
                <a:lnTo>
                  <a:pt x="f110" y="f109"/>
                </a:lnTo>
                <a:lnTo>
                  <a:pt x="f15" y="f109"/>
                </a:lnTo>
                <a:lnTo>
                  <a:pt x="f111" y="f109"/>
                </a:lnTo>
                <a:lnTo>
                  <a:pt x="f111" y="f109"/>
                </a:lnTo>
                <a:lnTo>
                  <a:pt x="f3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64"/>
                </a:lnTo>
                <a:lnTo>
                  <a:pt x="f1" y="f118"/>
                </a:lnTo>
                <a:lnTo>
                  <a:pt x="f117" y="f58"/>
                </a:lnTo>
                <a:lnTo>
                  <a:pt x="f115" y="f119"/>
                </a:lnTo>
                <a:lnTo>
                  <a:pt x="f113" y="f120"/>
                </a:lnTo>
                <a:lnTo>
                  <a:pt x="f3" y="f4"/>
                </a:lnTo>
              </a:path>
            </a:pathLst>
          </a:custGeom>
          <a:noFill/>
          <a:ln>
            <a:noFill/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mtClean="0">
                <a:solidFill>
                  <a:srgbClr val="0047FF"/>
                </a:solidFill>
                <a:latin typeface="Arial" pitchFamily="34"/>
                <a:ea typeface="MS Gothic" pitchFamily="2"/>
                <a:cs typeface="MS Gothic" pitchFamily="2"/>
              </a:rPr>
              <a:t>SHORT TERM</a:t>
            </a: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/>
            </a:r>
            <a:b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</a:b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Work</a:t>
            </a:r>
            <a:b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</a:b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in Progress</a:t>
            </a:r>
          </a:p>
        </p:txBody>
      </p:sp>
      <p:sp>
        <p:nvSpPr>
          <p:cNvPr id="6" name="Freeform 5"/>
          <p:cNvSpPr/>
          <p:nvPr/>
        </p:nvSpPr>
        <p:spPr>
          <a:xfrm>
            <a:off x="6899040" y="939600"/>
            <a:ext cx="1608840" cy="978120"/>
          </a:xfrm>
          <a:custGeom>
            <a:avLst/>
            <a:gdLst>
              <a:gd name="f0" fmla="val 0"/>
              <a:gd name="f1" fmla="val 884"/>
              <a:gd name="f2" fmla="val 526"/>
              <a:gd name="f3" fmla="val 794"/>
              <a:gd name="f4" fmla="val 337"/>
              <a:gd name="f5" fmla="val 800"/>
              <a:gd name="f6" fmla="val 349"/>
              <a:gd name="f7" fmla="val 806"/>
              <a:gd name="f8" fmla="val 361"/>
              <a:gd name="f9" fmla="val 812"/>
              <a:gd name="f10" fmla="val 373"/>
              <a:gd name="f11" fmla="val 390"/>
              <a:gd name="f12" fmla="val 426"/>
              <a:gd name="f13" fmla="val 776"/>
              <a:gd name="f14" fmla="val 461"/>
              <a:gd name="f15" fmla="val 740"/>
              <a:gd name="f16" fmla="val 485"/>
              <a:gd name="f17" fmla="val 693"/>
              <a:gd name="f18" fmla="val 503"/>
              <a:gd name="f19" fmla="val 639"/>
              <a:gd name="f20" fmla="val 509"/>
              <a:gd name="f21" fmla="val 609"/>
              <a:gd name="f22" fmla="val 579"/>
              <a:gd name="f23" fmla="val 555"/>
              <a:gd name="f24" fmla="val 497"/>
              <a:gd name="f25" fmla="val 531"/>
              <a:gd name="f26" fmla="val 519"/>
              <a:gd name="f27" fmla="val 501"/>
              <a:gd name="f28" fmla="val 515"/>
              <a:gd name="f29" fmla="val 484"/>
              <a:gd name="f30" fmla="val 521"/>
              <a:gd name="f31" fmla="val 460"/>
              <a:gd name="f32" fmla="val 442"/>
              <a:gd name="f33" fmla="val 418"/>
              <a:gd name="f34" fmla="val 406"/>
              <a:gd name="f35" fmla="val 394"/>
              <a:gd name="f36" fmla="val 376"/>
              <a:gd name="f37" fmla="val 491"/>
              <a:gd name="f38" fmla="val 352"/>
              <a:gd name="f39" fmla="val 334"/>
              <a:gd name="f40" fmla="val 310"/>
              <a:gd name="f41" fmla="val 263"/>
              <a:gd name="f42" fmla="val 221"/>
              <a:gd name="f43" fmla="val 185"/>
              <a:gd name="f44" fmla="val 467"/>
              <a:gd name="f45" fmla="val 161"/>
              <a:gd name="f46" fmla="val 444"/>
              <a:gd name="f47" fmla="val 143"/>
              <a:gd name="f48" fmla="val 414"/>
              <a:gd name="f49" fmla="val 137"/>
              <a:gd name="f50" fmla="val 131"/>
              <a:gd name="f51" fmla="val 90"/>
              <a:gd name="f52" fmla="val 408"/>
              <a:gd name="f53" fmla="val 54"/>
              <a:gd name="f54" fmla="val 24"/>
              <a:gd name="f55" fmla="val 6"/>
              <a:gd name="f56" fmla="val 343"/>
              <a:gd name="f57" fmla="val 308"/>
              <a:gd name="f58" fmla="val 272"/>
              <a:gd name="f59" fmla="val 30"/>
              <a:gd name="f60" fmla="val 242"/>
              <a:gd name="f61" fmla="val 60"/>
              <a:gd name="f62" fmla="val 219"/>
              <a:gd name="f63" fmla="val 101"/>
              <a:gd name="f64" fmla="val 201"/>
              <a:gd name="f65" fmla="val 107"/>
              <a:gd name="f66" fmla="val 95"/>
              <a:gd name="f67" fmla="val 189"/>
              <a:gd name="f68" fmla="val 84"/>
              <a:gd name="f69" fmla="val 177"/>
              <a:gd name="f70" fmla="val 78"/>
              <a:gd name="f71" fmla="val 160"/>
              <a:gd name="f72" fmla="val 142"/>
              <a:gd name="f73" fmla="val 100"/>
              <a:gd name="f74" fmla="val 113"/>
              <a:gd name="f75" fmla="val 71"/>
              <a:gd name="f76" fmla="val 149"/>
              <a:gd name="f77" fmla="val 47"/>
              <a:gd name="f78" fmla="val 197"/>
              <a:gd name="f79" fmla="val 35"/>
              <a:gd name="f80" fmla="val 227"/>
              <a:gd name="f81" fmla="val 41"/>
              <a:gd name="f82" fmla="val 251"/>
              <a:gd name="f83" fmla="val 275"/>
              <a:gd name="f84" fmla="val 59"/>
              <a:gd name="f85" fmla="val 293"/>
              <a:gd name="f86" fmla="val 77"/>
              <a:gd name="f87" fmla="val 298"/>
              <a:gd name="f88" fmla="val 304"/>
              <a:gd name="f89" fmla="val 322"/>
              <a:gd name="f90" fmla="val 340"/>
              <a:gd name="f91" fmla="val 53"/>
              <a:gd name="f92" fmla="val 358"/>
              <a:gd name="f93" fmla="val 382"/>
              <a:gd name="f94" fmla="val 430"/>
              <a:gd name="f95" fmla="val 436"/>
              <a:gd name="f96" fmla="val 466"/>
              <a:gd name="f97" fmla="val 29"/>
              <a:gd name="f98" fmla="val 496"/>
              <a:gd name="f99" fmla="val 12"/>
              <a:gd name="f100" fmla="val 573"/>
              <a:gd name="f101" fmla="val 621"/>
              <a:gd name="f102" fmla="val 669"/>
              <a:gd name="f103" fmla="val 699"/>
              <a:gd name="f104" fmla="val 722"/>
              <a:gd name="f105" fmla="val 728"/>
              <a:gd name="f106" fmla="val 112"/>
              <a:gd name="f107" fmla="val 118"/>
              <a:gd name="f108" fmla="val 124"/>
              <a:gd name="f109" fmla="val 130"/>
              <a:gd name="f110" fmla="val 734"/>
              <a:gd name="f111" fmla="val 746"/>
              <a:gd name="f112" fmla="val 136"/>
              <a:gd name="f113" fmla="val 830"/>
              <a:gd name="f114" fmla="val 148"/>
              <a:gd name="f115" fmla="val 860"/>
              <a:gd name="f116" fmla="val 171"/>
              <a:gd name="f117" fmla="val 878"/>
              <a:gd name="f118" fmla="val 237"/>
              <a:gd name="f119" fmla="val 296"/>
              <a:gd name="f120" fmla="val 319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84" h="526">
                <a:moveTo>
                  <a:pt x="f3" y="f4"/>
                </a:move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9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18"/>
                </a:lnTo>
                <a:lnTo>
                  <a:pt x="f22" y="f18"/>
                </a:lnTo>
                <a:lnTo>
                  <a:pt x="f23" y="f24"/>
                </a:lnTo>
                <a:lnTo>
                  <a:pt x="f25" y="f16"/>
                </a:lnTo>
                <a:lnTo>
                  <a:pt x="f26" y="f18"/>
                </a:lnTo>
                <a:lnTo>
                  <a:pt x="f27" y="f28"/>
                </a:lnTo>
                <a:lnTo>
                  <a:pt x="f29" y="f30"/>
                </a:lnTo>
                <a:lnTo>
                  <a:pt x="f31" y="f2"/>
                </a:lnTo>
                <a:lnTo>
                  <a:pt x="f32" y="f30"/>
                </a:lnTo>
                <a:lnTo>
                  <a:pt x="f33" y="f28"/>
                </a:lnTo>
                <a:lnTo>
                  <a:pt x="f34" y="f18"/>
                </a:lnTo>
                <a:lnTo>
                  <a:pt x="f35" y="f16"/>
                </a:lnTo>
                <a:lnTo>
                  <a:pt x="f36" y="f37"/>
                </a:lnTo>
                <a:lnTo>
                  <a:pt x="f38" y="f24"/>
                </a:lnTo>
                <a:lnTo>
                  <a:pt x="f39" y="f24"/>
                </a:lnTo>
                <a:lnTo>
                  <a:pt x="f40" y="f18"/>
                </a:lnTo>
                <a:lnTo>
                  <a:pt x="f41" y="f24"/>
                </a:lnTo>
                <a:lnTo>
                  <a:pt x="f42" y="f16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48"/>
                </a:lnTo>
                <a:lnTo>
                  <a:pt x="f49" y="f48"/>
                </a:lnTo>
                <a:lnTo>
                  <a:pt x="f49" y="f48"/>
                </a:lnTo>
                <a:lnTo>
                  <a:pt x="f50" y="f48"/>
                </a:lnTo>
                <a:lnTo>
                  <a:pt x="f51" y="f52"/>
                </a:lnTo>
                <a:lnTo>
                  <a:pt x="f53" y="f11"/>
                </a:lnTo>
                <a:lnTo>
                  <a:pt x="f54" y="f10"/>
                </a:lnTo>
                <a:lnTo>
                  <a:pt x="f55" y="f56"/>
                </a:lnTo>
                <a:lnTo>
                  <a:pt x="f0" y="f57"/>
                </a:lnTo>
                <a:lnTo>
                  <a:pt x="f55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3" y="f64"/>
                </a:lnTo>
                <a:lnTo>
                  <a:pt x="f63" y="f64"/>
                </a:lnTo>
                <a:lnTo>
                  <a:pt x="f65" y="f64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0" y="f72"/>
                </a:lnTo>
                <a:lnTo>
                  <a:pt x="f68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77"/>
                </a:lnTo>
                <a:lnTo>
                  <a:pt x="f83" y="f84"/>
                </a:lnTo>
                <a:lnTo>
                  <a:pt x="f85" y="f86"/>
                </a:lnTo>
                <a:lnTo>
                  <a:pt x="f87" y="f86"/>
                </a:lnTo>
                <a:lnTo>
                  <a:pt x="f87" y="f86"/>
                </a:lnTo>
                <a:lnTo>
                  <a:pt x="f88" y="f86"/>
                </a:lnTo>
                <a:lnTo>
                  <a:pt x="f88" y="f86"/>
                </a:lnTo>
                <a:lnTo>
                  <a:pt x="f88" y="f86"/>
                </a:lnTo>
                <a:lnTo>
                  <a:pt x="f40" y="f86"/>
                </a:lnTo>
                <a:lnTo>
                  <a:pt x="f40" y="f86"/>
                </a:lnTo>
                <a:lnTo>
                  <a:pt x="f89" y="f84"/>
                </a:lnTo>
                <a:lnTo>
                  <a:pt x="f90" y="f91"/>
                </a:lnTo>
                <a:lnTo>
                  <a:pt x="f92" y="f77"/>
                </a:lnTo>
                <a:lnTo>
                  <a:pt x="f93" y="f81"/>
                </a:lnTo>
                <a:lnTo>
                  <a:pt x="f35" y="f81"/>
                </a:lnTo>
                <a:lnTo>
                  <a:pt x="f34" y="f77"/>
                </a:lnTo>
                <a:lnTo>
                  <a:pt x="f33" y="f91"/>
                </a:lnTo>
                <a:lnTo>
                  <a:pt x="f94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77"/>
                </a:lnTo>
                <a:lnTo>
                  <a:pt x="f96" y="f97"/>
                </a:lnTo>
                <a:lnTo>
                  <a:pt x="f98" y="f99"/>
                </a:lnTo>
                <a:lnTo>
                  <a:pt x="f25" y="f55"/>
                </a:lnTo>
                <a:lnTo>
                  <a:pt x="f100" y="f0"/>
                </a:lnTo>
                <a:lnTo>
                  <a:pt x="f101" y="f55"/>
                </a:lnTo>
                <a:lnTo>
                  <a:pt x="f102" y="f54"/>
                </a:lnTo>
                <a:lnTo>
                  <a:pt x="f103" y="f77"/>
                </a:lnTo>
                <a:lnTo>
                  <a:pt x="f104" y="f86"/>
                </a:lnTo>
                <a:lnTo>
                  <a:pt x="f105" y="f106"/>
                </a:lnTo>
                <a:lnTo>
                  <a:pt x="f105" y="f107"/>
                </a:lnTo>
                <a:lnTo>
                  <a:pt x="f105" y="f107"/>
                </a:lnTo>
                <a:lnTo>
                  <a:pt x="f105" y="f108"/>
                </a:lnTo>
                <a:lnTo>
                  <a:pt x="f105" y="f109"/>
                </a:lnTo>
                <a:lnTo>
                  <a:pt x="f110" y="f109"/>
                </a:lnTo>
                <a:lnTo>
                  <a:pt x="f15" y="f109"/>
                </a:lnTo>
                <a:lnTo>
                  <a:pt x="f111" y="f109"/>
                </a:lnTo>
                <a:lnTo>
                  <a:pt x="f111" y="f109"/>
                </a:lnTo>
                <a:lnTo>
                  <a:pt x="f3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64"/>
                </a:lnTo>
                <a:lnTo>
                  <a:pt x="f1" y="f118"/>
                </a:lnTo>
                <a:lnTo>
                  <a:pt x="f117" y="f58"/>
                </a:lnTo>
                <a:lnTo>
                  <a:pt x="f115" y="f119"/>
                </a:lnTo>
                <a:lnTo>
                  <a:pt x="f113" y="f120"/>
                </a:lnTo>
                <a:lnTo>
                  <a:pt x="f3" y="f4"/>
                </a:lnTo>
              </a:path>
            </a:pathLst>
          </a:custGeom>
          <a:noFill/>
          <a:ln>
            <a:noFill/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Multi Tenant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0690" name="Picture 2"/>
          <p:cNvPicPr>
            <a:picLocks noChangeAspect="1" noChangeArrowheads="1"/>
          </p:cNvPicPr>
          <p:nvPr/>
        </p:nvPicPr>
        <p:blipFill>
          <a:blip r:embed="rId2" cstate="print"/>
          <a:srcRect l="8691" t="1809" r="8809" b="4857"/>
          <a:stretch>
            <a:fillRect/>
          </a:stretch>
        </p:blipFill>
        <p:spPr bwMode="auto">
          <a:xfrm>
            <a:off x="794657" y="1219200"/>
            <a:ext cx="7543800" cy="533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32200" y="3439894"/>
            <a:ext cx="8610840" cy="21470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99CCFF">
              <a:alpha val="50000"/>
            </a:srgbClr>
          </a:solidFill>
          <a:ln>
            <a:noFill/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mtClean="0">
              <a:solidFill>
                <a:srgbClr val="000000"/>
              </a:solidFill>
              <a:latin typeface="Arial" pitchFamily="34"/>
              <a:ea typeface="MS Gothic" pitchFamily="2"/>
              <a:cs typeface="MS Gothic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1544760" y="208502"/>
            <a:ext cx="5614920" cy="1163395"/>
          </a:xfrm>
        </p:spPr>
        <p:txBody>
          <a:bodyPr tIns="0" bIns="0" anchor="ctr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Domain 2: </a:t>
            </a:r>
            <a:br>
              <a:rPr lang="en-US" dirty="0"/>
            </a:br>
            <a:r>
              <a:rPr lang="en-US" dirty="0" smtClean="0"/>
              <a:t>Massively Distributed Services</a:t>
            </a:r>
            <a:endParaRPr lang="en-US" dirty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02754" y="1450886"/>
            <a:ext cx="8226360" cy="5093279"/>
          </a:xfrm>
        </p:spPr>
        <p:txBody>
          <a:bodyPr lIns="0" tIns="0" rIns="0" bIns="0"/>
          <a:lstStyle>
            <a:def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defPPr>
            <a:lvl1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1pPr>
            <a:lvl2pPr marL="739440" marR="0" lvl="1" indent="-282240" algn="l" rtl="0" hangingPunct="1">
              <a:lnSpc>
                <a:spcPct val="80000"/>
              </a:lnSpc>
              <a:spcBef>
                <a:spcPts val="649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"/>
              <a:tabLst>
                <a:tab pos="158400" algn="l"/>
                <a:tab pos="607680" algn="l"/>
                <a:tab pos="1056959" algn="l"/>
                <a:tab pos="1506239" algn="l"/>
                <a:tab pos="1955520" algn="l"/>
                <a:tab pos="2404800" algn="l"/>
                <a:tab pos="2854080" algn="l"/>
                <a:tab pos="3303360" algn="l"/>
                <a:tab pos="3752640" algn="l"/>
                <a:tab pos="4201920" algn="l"/>
                <a:tab pos="4651200" algn="l"/>
                <a:tab pos="5100480" algn="l"/>
                <a:tab pos="5549760" algn="l"/>
                <a:tab pos="5999040" algn="l"/>
                <a:tab pos="6448320" algn="l"/>
                <a:tab pos="6897600" algn="l"/>
                <a:tab pos="7346879" algn="l"/>
                <a:tab pos="7796160" algn="l"/>
                <a:tab pos="8245440" algn="l"/>
                <a:tab pos="8694720" algn="l"/>
              </a:tabLst>
              <a:defRPr lang="en-US" sz="26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2pPr>
            <a:lvl3pPr marL="1143000" marR="0" lvl="2" indent="-228600" algn="l" rtl="0" hangingPunct="1">
              <a:lnSpc>
                <a:spcPct val="8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204480" algn="l"/>
                <a:tab pos="653760" algn="l"/>
                <a:tab pos="1103040" algn="l"/>
                <a:tab pos="1552319" algn="l"/>
                <a:tab pos="2001599" algn="l"/>
                <a:tab pos="2450880" algn="l"/>
                <a:tab pos="2900160" algn="l"/>
                <a:tab pos="3349440" algn="l"/>
                <a:tab pos="3798720" algn="l"/>
                <a:tab pos="4248000" algn="l"/>
                <a:tab pos="4697279" algn="l"/>
                <a:tab pos="5146560" algn="l"/>
                <a:tab pos="5595840" algn="l"/>
                <a:tab pos="6045119" algn="l"/>
                <a:tab pos="6494400" algn="l"/>
                <a:tab pos="6943679" algn="l"/>
                <a:tab pos="7392960" algn="l"/>
                <a:tab pos="7842240" algn="l"/>
                <a:tab pos="8291160" algn="l"/>
                <a:tab pos="8740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3pPr>
            <a:lvl4pPr marL="1600199" marR="0" lvl="3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96560" algn="l"/>
                <a:tab pos="645840" algn="l"/>
                <a:tab pos="1095120" algn="l"/>
                <a:tab pos="1544400" algn="l"/>
                <a:tab pos="1993680" algn="l"/>
                <a:tab pos="2442960" algn="l"/>
                <a:tab pos="2892239" algn="l"/>
                <a:tab pos="3341520" algn="l"/>
                <a:tab pos="3790800" algn="l"/>
                <a:tab pos="4240079" algn="l"/>
                <a:tab pos="4689360" algn="l"/>
                <a:tab pos="5138640" algn="l"/>
                <a:tab pos="5587920" algn="l"/>
                <a:tab pos="6037200" algn="l"/>
                <a:tab pos="6486480" algn="l"/>
                <a:tab pos="6935759" algn="l"/>
                <a:tab pos="7385040" algn="l"/>
                <a:tab pos="7833960" algn="l"/>
                <a:tab pos="8283240" algn="l"/>
                <a:tab pos="87325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4pPr>
            <a:lvl5pPr marL="2057400" marR="0" lvl="4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5pPr>
            <a:lvl6pPr marL="2057400" marR="0" lvl="5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6pPr>
            <a:lvl7pPr marL="2057400" marR="0" lvl="6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7pPr>
            <a:lvl8pPr marL="2057400" marR="0" lvl="7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8pPr>
            <a:lvl9pPr marL="1944000" marR="0" lvl="8" indent="-2160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9pPr>
          </a:lstStyle>
          <a:p>
            <a:pPr lvl="0"/>
            <a:r>
              <a:rPr lang="en-US" sz="1800" dirty="0"/>
              <a:t>Goal: </a:t>
            </a:r>
            <a:r>
              <a:rPr lang="en-US" sz="1800" dirty="0" smtClean="0"/>
              <a:t>Massive </a:t>
            </a:r>
            <a:r>
              <a:rPr lang="en-US" sz="1800" dirty="0"/>
              <a:t>H</a:t>
            </a:r>
            <a:r>
              <a:rPr lang="en-US" sz="1800" dirty="0" smtClean="0"/>
              <a:t>eterogeneous </a:t>
            </a:r>
            <a:r>
              <a:rPr lang="en-US" sz="1800" dirty="0" smtClean="0"/>
              <a:t>S</a:t>
            </a:r>
            <a:r>
              <a:rPr lang="en-US" sz="1800" dirty="0" smtClean="0"/>
              <a:t>ervices with clouds</a:t>
            </a:r>
            <a:endParaRPr lang="en-US" sz="1800" dirty="0"/>
          </a:p>
          <a:p>
            <a:pPr lvl="1"/>
            <a:r>
              <a:rPr lang="en-US" sz="1500" dirty="0"/>
              <a:t>Distributed Service Bus (DSB) made of Petals nodes organized in domains/clouds</a:t>
            </a:r>
          </a:p>
          <a:p>
            <a:pPr lvl="1"/>
            <a:r>
              <a:rPr lang="en-US" sz="1500" dirty="0"/>
              <a:t>Highly distributed service architectures</a:t>
            </a:r>
          </a:p>
          <a:p>
            <a:pPr lvl="0"/>
            <a:r>
              <a:rPr lang="en-US" sz="1800" dirty="0" smtClean="0"/>
              <a:t>Challenges</a:t>
            </a:r>
            <a:endParaRPr lang="en-US" sz="1800" dirty="0"/>
          </a:p>
          <a:p>
            <a:pPr lvl="1"/>
            <a:r>
              <a:rPr lang="en-US" sz="1500" dirty="0"/>
              <a:t>Large scale P2P distributed registry</a:t>
            </a:r>
          </a:p>
          <a:p>
            <a:pPr lvl="1"/>
            <a:r>
              <a:rPr lang="en-US" sz="1500" dirty="0" err="1"/>
              <a:t>QoS</a:t>
            </a:r>
            <a:r>
              <a:rPr lang="en-US" sz="1500" dirty="0"/>
              <a:t> policy management over heterogeneous domains</a:t>
            </a:r>
          </a:p>
          <a:p>
            <a:pPr lvl="1"/>
            <a:r>
              <a:rPr lang="en-US" sz="1500" dirty="0"/>
              <a:t>Inter clouds interoperability</a:t>
            </a:r>
          </a:p>
          <a:p>
            <a:pPr lvl="0"/>
            <a:endParaRPr lang="en-US" sz="1600" dirty="0" smtClean="0"/>
          </a:p>
          <a:p>
            <a:pPr lvl="0"/>
            <a:r>
              <a:rPr lang="en-US" sz="1600" dirty="0" smtClean="0"/>
              <a:t>Technologies</a:t>
            </a:r>
            <a:endParaRPr lang="en-US" sz="1600" dirty="0"/>
          </a:p>
          <a:p>
            <a:pPr lvl="1"/>
            <a:r>
              <a:rPr lang="en-US" sz="1500" dirty="0"/>
              <a:t>OW2: Petals ESB, </a:t>
            </a:r>
            <a:r>
              <a:rPr lang="en-US" sz="1500" dirty="0" err="1"/>
              <a:t>ProActive</a:t>
            </a:r>
            <a:endParaRPr lang="en-US" sz="1500" dirty="0"/>
          </a:p>
          <a:p>
            <a:pPr lvl="1"/>
            <a:r>
              <a:rPr lang="en-US" sz="1500" dirty="0"/>
              <a:t>3</a:t>
            </a:r>
            <a:r>
              <a:rPr lang="en-US" sz="1500" baseline="30000" dirty="0"/>
              <a:t>rd</a:t>
            </a:r>
            <a:r>
              <a:rPr lang="en-US" sz="1500" dirty="0"/>
              <a:t> Party: Eucalyptus, </a:t>
            </a:r>
            <a:r>
              <a:rPr lang="en-US" sz="1500" dirty="0" err="1"/>
              <a:t>OpenNebula</a:t>
            </a:r>
            <a:r>
              <a:rPr lang="en-US" sz="1500" dirty="0"/>
              <a:t>, </a:t>
            </a:r>
            <a:r>
              <a:rPr lang="en-US" sz="1500" dirty="0" err="1"/>
              <a:t>NiftyName</a:t>
            </a:r>
            <a:r>
              <a:rPr lang="en-US" sz="1500" dirty="0"/>
              <a:t>, </a:t>
            </a:r>
            <a:r>
              <a:rPr lang="en-US" sz="1500" dirty="0" err="1"/>
              <a:t>OpenStack</a:t>
            </a:r>
            <a:r>
              <a:rPr lang="en-US" sz="1500" dirty="0"/>
              <a:t>, ...</a:t>
            </a:r>
          </a:p>
          <a:p>
            <a:pPr lvl="1"/>
            <a:r>
              <a:rPr lang="en-US" sz="1500" dirty="0"/>
              <a:t>Technology to be developed:...</a:t>
            </a:r>
          </a:p>
          <a:p>
            <a:pPr lvl="0"/>
            <a:r>
              <a:rPr lang="en-US" sz="1600" dirty="0"/>
              <a:t>Partners</a:t>
            </a:r>
          </a:p>
          <a:p>
            <a:pPr lvl="1"/>
            <a:r>
              <a:rPr lang="en-US" sz="1500" dirty="0"/>
              <a:t>Petals Link, </a:t>
            </a:r>
            <a:r>
              <a:rPr lang="en-US" sz="1500" dirty="0" err="1"/>
              <a:t>ActiveEon</a:t>
            </a:r>
            <a:r>
              <a:rPr lang="en-US" sz="1500" dirty="0"/>
              <a:t>, </a:t>
            </a:r>
            <a:r>
              <a:rPr lang="en-US" sz="1500" dirty="0" err="1"/>
              <a:t>Inria</a:t>
            </a:r>
            <a:r>
              <a:rPr lang="en-US" sz="1500" dirty="0"/>
              <a:t>, USP, </a:t>
            </a:r>
            <a:r>
              <a:rPr lang="en-US" sz="1500" dirty="0" err="1" smtClean="0"/>
              <a:t>Fokus</a:t>
            </a:r>
            <a:endParaRPr lang="en-US" sz="1500" dirty="0"/>
          </a:p>
        </p:txBody>
      </p:sp>
      <p:sp>
        <p:nvSpPr>
          <p:cNvPr id="5" name="Freeform 4"/>
          <p:cNvSpPr/>
          <p:nvPr/>
        </p:nvSpPr>
        <p:spPr>
          <a:xfrm>
            <a:off x="6810480" y="5256720"/>
            <a:ext cx="2136600" cy="978120"/>
          </a:xfrm>
          <a:custGeom>
            <a:avLst/>
            <a:gdLst>
              <a:gd name="f0" fmla="val 0"/>
              <a:gd name="f1" fmla="val 884"/>
              <a:gd name="f2" fmla="val 526"/>
              <a:gd name="f3" fmla="val 794"/>
              <a:gd name="f4" fmla="val 337"/>
              <a:gd name="f5" fmla="val 800"/>
              <a:gd name="f6" fmla="val 349"/>
              <a:gd name="f7" fmla="val 806"/>
              <a:gd name="f8" fmla="val 361"/>
              <a:gd name="f9" fmla="val 812"/>
              <a:gd name="f10" fmla="val 373"/>
              <a:gd name="f11" fmla="val 390"/>
              <a:gd name="f12" fmla="val 426"/>
              <a:gd name="f13" fmla="val 776"/>
              <a:gd name="f14" fmla="val 461"/>
              <a:gd name="f15" fmla="val 740"/>
              <a:gd name="f16" fmla="val 485"/>
              <a:gd name="f17" fmla="val 693"/>
              <a:gd name="f18" fmla="val 503"/>
              <a:gd name="f19" fmla="val 639"/>
              <a:gd name="f20" fmla="val 509"/>
              <a:gd name="f21" fmla="val 609"/>
              <a:gd name="f22" fmla="val 579"/>
              <a:gd name="f23" fmla="val 555"/>
              <a:gd name="f24" fmla="val 497"/>
              <a:gd name="f25" fmla="val 531"/>
              <a:gd name="f26" fmla="val 519"/>
              <a:gd name="f27" fmla="val 501"/>
              <a:gd name="f28" fmla="val 515"/>
              <a:gd name="f29" fmla="val 484"/>
              <a:gd name="f30" fmla="val 521"/>
              <a:gd name="f31" fmla="val 460"/>
              <a:gd name="f32" fmla="val 442"/>
              <a:gd name="f33" fmla="val 418"/>
              <a:gd name="f34" fmla="val 406"/>
              <a:gd name="f35" fmla="val 394"/>
              <a:gd name="f36" fmla="val 376"/>
              <a:gd name="f37" fmla="val 491"/>
              <a:gd name="f38" fmla="val 352"/>
              <a:gd name="f39" fmla="val 334"/>
              <a:gd name="f40" fmla="val 310"/>
              <a:gd name="f41" fmla="val 263"/>
              <a:gd name="f42" fmla="val 221"/>
              <a:gd name="f43" fmla="val 185"/>
              <a:gd name="f44" fmla="val 467"/>
              <a:gd name="f45" fmla="val 161"/>
              <a:gd name="f46" fmla="val 444"/>
              <a:gd name="f47" fmla="val 143"/>
              <a:gd name="f48" fmla="val 414"/>
              <a:gd name="f49" fmla="val 137"/>
              <a:gd name="f50" fmla="val 131"/>
              <a:gd name="f51" fmla="val 90"/>
              <a:gd name="f52" fmla="val 408"/>
              <a:gd name="f53" fmla="val 54"/>
              <a:gd name="f54" fmla="val 24"/>
              <a:gd name="f55" fmla="val 6"/>
              <a:gd name="f56" fmla="val 343"/>
              <a:gd name="f57" fmla="val 308"/>
              <a:gd name="f58" fmla="val 272"/>
              <a:gd name="f59" fmla="val 30"/>
              <a:gd name="f60" fmla="val 242"/>
              <a:gd name="f61" fmla="val 60"/>
              <a:gd name="f62" fmla="val 219"/>
              <a:gd name="f63" fmla="val 101"/>
              <a:gd name="f64" fmla="val 201"/>
              <a:gd name="f65" fmla="val 107"/>
              <a:gd name="f66" fmla="val 95"/>
              <a:gd name="f67" fmla="val 189"/>
              <a:gd name="f68" fmla="val 84"/>
              <a:gd name="f69" fmla="val 177"/>
              <a:gd name="f70" fmla="val 78"/>
              <a:gd name="f71" fmla="val 160"/>
              <a:gd name="f72" fmla="val 142"/>
              <a:gd name="f73" fmla="val 100"/>
              <a:gd name="f74" fmla="val 113"/>
              <a:gd name="f75" fmla="val 71"/>
              <a:gd name="f76" fmla="val 149"/>
              <a:gd name="f77" fmla="val 47"/>
              <a:gd name="f78" fmla="val 197"/>
              <a:gd name="f79" fmla="val 35"/>
              <a:gd name="f80" fmla="val 227"/>
              <a:gd name="f81" fmla="val 41"/>
              <a:gd name="f82" fmla="val 251"/>
              <a:gd name="f83" fmla="val 275"/>
              <a:gd name="f84" fmla="val 59"/>
              <a:gd name="f85" fmla="val 293"/>
              <a:gd name="f86" fmla="val 77"/>
              <a:gd name="f87" fmla="val 298"/>
              <a:gd name="f88" fmla="val 304"/>
              <a:gd name="f89" fmla="val 322"/>
              <a:gd name="f90" fmla="val 340"/>
              <a:gd name="f91" fmla="val 53"/>
              <a:gd name="f92" fmla="val 358"/>
              <a:gd name="f93" fmla="val 382"/>
              <a:gd name="f94" fmla="val 430"/>
              <a:gd name="f95" fmla="val 436"/>
              <a:gd name="f96" fmla="val 466"/>
              <a:gd name="f97" fmla="val 29"/>
              <a:gd name="f98" fmla="val 496"/>
              <a:gd name="f99" fmla="val 12"/>
              <a:gd name="f100" fmla="val 573"/>
              <a:gd name="f101" fmla="val 621"/>
              <a:gd name="f102" fmla="val 669"/>
              <a:gd name="f103" fmla="val 699"/>
              <a:gd name="f104" fmla="val 722"/>
              <a:gd name="f105" fmla="val 728"/>
              <a:gd name="f106" fmla="val 112"/>
              <a:gd name="f107" fmla="val 118"/>
              <a:gd name="f108" fmla="val 124"/>
              <a:gd name="f109" fmla="val 130"/>
              <a:gd name="f110" fmla="val 734"/>
              <a:gd name="f111" fmla="val 746"/>
              <a:gd name="f112" fmla="val 136"/>
              <a:gd name="f113" fmla="val 830"/>
              <a:gd name="f114" fmla="val 148"/>
              <a:gd name="f115" fmla="val 860"/>
              <a:gd name="f116" fmla="val 171"/>
              <a:gd name="f117" fmla="val 878"/>
              <a:gd name="f118" fmla="val 237"/>
              <a:gd name="f119" fmla="val 296"/>
              <a:gd name="f120" fmla="val 319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84" h="526">
                <a:moveTo>
                  <a:pt x="f3" y="f4"/>
                </a:move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9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18"/>
                </a:lnTo>
                <a:lnTo>
                  <a:pt x="f22" y="f18"/>
                </a:lnTo>
                <a:lnTo>
                  <a:pt x="f23" y="f24"/>
                </a:lnTo>
                <a:lnTo>
                  <a:pt x="f25" y="f16"/>
                </a:lnTo>
                <a:lnTo>
                  <a:pt x="f26" y="f18"/>
                </a:lnTo>
                <a:lnTo>
                  <a:pt x="f27" y="f28"/>
                </a:lnTo>
                <a:lnTo>
                  <a:pt x="f29" y="f30"/>
                </a:lnTo>
                <a:lnTo>
                  <a:pt x="f31" y="f2"/>
                </a:lnTo>
                <a:lnTo>
                  <a:pt x="f32" y="f30"/>
                </a:lnTo>
                <a:lnTo>
                  <a:pt x="f33" y="f28"/>
                </a:lnTo>
                <a:lnTo>
                  <a:pt x="f34" y="f18"/>
                </a:lnTo>
                <a:lnTo>
                  <a:pt x="f35" y="f16"/>
                </a:lnTo>
                <a:lnTo>
                  <a:pt x="f36" y="f37"/>
                </a:lnTo>
                <a:lnTo>
                  <a:pt x="f38" y="f24"/>
                </a:lnTo>
                <a:lnTo>
                  <a:pt x="f39" y="f24"/>
                </a:lnTo>
                <a:lnTo>
                  <a:pt x="f40" y="f18"/>
                </a:lnTo>
                <a:lnTo>
                  <a:pt x="f41" y="f24"/>
                </a:lnTo>
                <a:lnTo>
                  <a:pt x="f42" y="f16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48"/>
                </a:lnTo>
                <a:lnTo>
                  <a:pt x="f49" y="f48"/>
                </a:lnTo>
                <a:lnTo>
                  <a:pt x="f49" y="f48"/>
                </a:lnTo>
                <a:lnTo>
                  <a:pt x="f50" y="f48"/>
                </a:lnTo>
                <a:lnTo>
                  <a:pt x="f51" y="f52"/>
                </a:lnTo>
                <a:lnTo>
                  <a:pt x="f53" y="f11"/>
                </a:lnTo>
                <a:lnTo>
                  <a:pt x="f54" y="f10"/>
                </a:lnTo>
                <a:lnTo>
                  <a:pt x="f55" y="f56"/>
                </a:lnTo>
                <a:lnTo>
                  <a:pt x="f0" y="f57"/>
                </a:lnTo>
                <a:lnTo>
                  <a:pt x="f55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3" y="f64"/>
                </a:lnTo>
                <a:lnTo>
                  <a:pt x="f63" y="f64"/>
                </a:lnTo>
                <a:lnTo>
                  <a:pt x="f65" y="f64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0" y="f72"/>
                </a:lnTo>
                <a:lnTo>
                  <a:pt x="f68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77"/>
                </a:lnTo>
                <a:lnTo>
                  <a:pt x="f83" y="f84"/>
                </a:lnTo>
                <a:lnTo>
                  <a:pt x="f85" y="f86"/>
                </a:lnTo>
                <a:lnTo>
                  <a:pt x="f87" y="f86"/>
                </a:lnTo>
                <a:lnTo>
                  <a:pt x="f87" y="f86"/>
                </a:lnTo>
                <a:lnTo>
                  <a:pt x="f88" y="f86"/>
                </a:lnTo>
                <a:lnTo>
                  <a:pt x="f88" y="f86"/>
                </a:lnTo>
                <a:lnTo>
                  <a:pt x="f88" y="f86"/>
                </a:lnTo>
                <a:lnTo>
                  <a:pt x="f40" y="f86"/>
                </a:lnTo>
                <a:lnTo>
                  <a:pt x="f40" y="f86"/>
                </a:lnTo>
                <a:lnTo>
                  <a:pt x="f89" y="f84"/>
                </a:lnTo>
                <a:lnTo>
                  <a:pt x="f90" y="f91"/>
                </a:lnTo>
                <a:lnTo>
                  <a:pt x="f92" y="f77"/>
                </a:lnTo>
                <a:lnTo>
                  <a:pt x="f93" y="f81"/>
                </a:lnTo>
                <a:lnTo>
                  <a:pt x="f35" y="f81"/>
                </a:lnTo>
                <a:lnTo>
                  <a:pt x="f34" y="f77"/>
                </a:lnTo>
                <a:lnTo>
                  <a:pt x="f33" y="f91"/>
                </a:lnTo>
                <a:lnTo>
                  <a:pt x="f94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77"/>
                </a:lnTo>
                <a:lnTo>
                  <a:pt x="f96" y="f97"/>
                </a:lnTo>
                <a:lnTo>
                  <a:pt x="f98" y="f99"/>
                </a:lnTo>
                <a:lnTo>
                  <a:pt x="f25" y="f55"/>
                </a:lnTo>
                <a:lnTo>
                  <a:pt x="f100" y="f0"/>
                </a:lnTo>
                <a:lnTo>
                  <a:pt x="f101" y="f55"/>
                </a:lnTo>
                <a:lnTo>
                  <a:pt x="f102" y="f54"/>
                </a:lnTo>
                <a:lnTo>
                  <a:pt x="f103" y="f77"/>
                </a:lnTo>
                <a:lnTo>
                  <a:pt x="f104" y="f86"/>
                </a:lnTo>
                <a:lnTo>
                  <a:pt x="f105" y="f106"/>
                </a:lnTo>
                <a:lnTo>
                  <a:pt x="f105" y="f107"/>
                </a:lnTo>
                <a:lnTo>
                  <a:pt x="f105" y="f107"/>
                </a:lnTo>
                <a:lnTo>
                  <a:pt x="f105" y="f108"/>
                </a:lnTo>
                <a:lnTo>
                  <a:pt x="f105" y="f109"/>
                </a:lnTo>
                <a:lnTo>
                  <a:pt x="f110" y="f109"/>
                </a:lnTo>
                <a:lnTo>
                  <a:pt x="f15" y="f109"/>
                </a:lnTo>
                <a:lnTo>
                  <a:pt x="f111" y="f109"/>
                </a:lnTo>
                <a:lnTo>
                  <a:pt x="f111" y="f109"/>
                </a:lnTo>
                <a:lnTo>
                  <a:pt x="f3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64"/>
                </a:lnTo>
                <a:lnTo>
                  <a:pt x="f1" y="f118"/>
                </a:lnTo>
                <a:lnTo>
                  <a:pt x="f117" y="f58"/>
                </a:lnTo>
                <a:lnTo>
                  <a:pt x="f115" y="f119"/>
                </a:lnTo>
                <a:lnTo>
                  <a:pt x="f113" y="f120"/>
                </a:lnTo>
                <a:lnTo>
                  <a:pt x="f3" y="f4"/>
                </a:lnTo>
              </a:path>
            </a:pathLst>
          </a:custGeom>
          <a:noFill/>
          <a:ln>
            <a:noFill/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mtClean="0">
                <a:solidFill>
                  <a:srgbClr val="0047FF"/>
                </a:solidFill>
                <a:latin typeface="Arial" pitchFamily="34"/>
                <a:ea typeface="MS Gothic" pitchFamily="2"/>
                <a:cs typeface="MS Gothic" pitchFamily="2"/>
              </a:rPr>
              <a:t>SHORT TERM</a:t>
            </a: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/>
            </a:r>
            <a:b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</a:b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Work</a:t>
            </a:r>
            <a:b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</a:b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in Progress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8642" name="Picture 2"/>
          <p:cNvPicPr>
            <a:picLocks noChangeAspect="1" noChangeArrowheads="1"/>
          </p:cNvPicPr>
          <p:nvPr/>
        </p:nvPicPr>
        <p:blipFill>
          <a:blip r:embed="rId2" cstate="print"/>
          <a:srcRect l="8571" r="8572"/>
          <a:stretch>
            <a:fillRect/>
          </a:stretch>
        </p:blipFill>
        <p:spPr bwMode="auto">
          <a:xfrm>
            <a:off x="250372" y="1408010"/>
            <a:ext cx="5442864" cy="410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1631848" y="66984"/>
            <a:ext cx="5614920" cy="11633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Black" pitchFamily="34"/>
                <a:ea typeface="MS Gothic" pitchFamily="2"/>
                <a:cs typeface="MS Gothic" pitchFamily="2"/>
              </a:rPr>
              <a:t>Domain 2: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Black" pitchFamily="34"/>
                <a:ea typeface="MS Gothic" pitchFamily="2"/>
                <a:cs typeface="MS Gothic" pitchFamily="2"/>
              </a:rPr>
            </a:br>
            <a:r>
              <a:rPr lang="en-US" sz="2800" kern="0" dirty="0" smtClean="0">
                <a:solidFill>
                  <a:srgbClr val="FF6600"/>
                </a:solidFill>
                <a:latin typeface="Arial Black" pitchFamily="34"/>
                <a:ea typeface="MS Gothic" pitchFamily="2"/>
              </a:rPr>
              <a:t>Massively Distributed Services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Black" pitchFamily="34"/>
              <a:ea typeface="MS Gothic" pitchFamily="2"/>
              <a:cs typeface="MS Gothic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0476" r="8810"/>
          <a:stretch>
            <a:fillRect/>
          </a:stretch>
        </p:blipFill>
        <p:spPr bwMode="auto">
          <a:xfrm>
            <a:off x="3923654" y="2394850"/>
            <a:ext cx="4991774" cy="3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8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8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8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631848" y="260883"/>
            <a:ext cx="5614920" cy="7755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Black" pitchFamily="34"/>
                <a:ea typeface="MS Gothic" pitchFamily="2"/>
                <a:cs typeface="MS Gothic" pitchFamily="2"/>
              </a:rPr>
              <a:t>Domain 3: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Black" pitchFamily="34"/>
                <a:ea typeface="MS Gothic" pitchFamily="2"/>
                <a:cs typeface="MS Gothic" pitchFamily="2"/>
              </a:rPr>
            </a:br>
            <a:r>
              <a:rPr lang="en-US" sz="2800" kern="0" dirty="0" smtClean="0">
                <a:solidFill>
                  <a:srgbClr val="FF6600"/>
                </a:solidFill>
                <a:latin typeface="Arial Black" pitchFamily="34"/>
                <a:ea typeface="MS Gothic" pitchFamily="2"/>
                <a:cs typeface="MS Gothic" pitchFamily="2"/>
              </a:rPr>
              <a:t>OW2 BI4Cloud initiative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Black" pitchFamily="34"/>
              <a:ea typeface="MS Gothic" pitchFamily="2"/>
              <a:cs typeface="MS Gothic" pitchFamily="2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799" y="11430"/>
            <a:ext cx="7748111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Black" pitchFamily="34"/>
              <a:ea typeface="MS Gothic" pitchFamily="2"/>
              <a:cs typeface="MS Gothic" pitchFamily="2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0"/>
            <a:ext cx="8382000" cy="4648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"/>
                <a:cs typeface=""/>
              </a:rPr>
              <a:t>BI4cloud, providing images pre-compiled with components for Business Intelligence from industry’s leading vendors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OW2 members: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Ingres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Talend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Jaspersoft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Engineering/SpagoBI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BonitaSoft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endParaRPr kumimoji="0" lang="en-US" sz="10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3</a:t>
            </a:r>
            <a:r>
              <a:rPr kumimoji="0" lang="en-US" sz="1800" b="0" i="0" u="none" strike="noStrike" kern="0" cap="none" spc="0" normalizeH="0" baseline="3000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rd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 Party/non OW2 partners: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"/>
                <a:cs typeface=""/>
              </a:rPr>
              <a:t>usharesoft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"/>
              <a:cs typeface="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2743200"/>
            <a:ext cx="2540000" cy="546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8142" y="3352800"/>
            <a:ext cx="1821656" cy="68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0" y="3657600"/>
            <a:ext cx="2411871" cy="538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000" y="5791200"/>
            <a:ext cx="863425" cy="8634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7521" y="4451785"/>
            <a:ext cx="2000250" cy="733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 11" descr="SpagoBI-Engineeri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1000" y="4267200"/>
            <a:ext cx="2133600" cy="10608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631848" y="260883"/>
            <a:ext cx="5614920" cy="7755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Black" pitchFamily="34"/>
                <a:ea typeface="MS Gothic" pitchFamily="2"/>
                <a:cs typeface="MS Gothic" pitchFamily="2"/>
              </a:rPr>
              <a:t>Domain 3: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Black" pitchFamily="34"/>
                <a:ea typeface="MS Gothic" pitchFamily="2"/>
                <a:cs typeface="MS Gothic" pitchFamily="2"/>
              </a:rPr>
            </a:br>
            <a:r>
              <a:rPr lang="en-US" sz="2800" kern="0" dirty="0" smtClean="0">
                <a:solidFill>
                  <a:srgbClr val="FF6600"/>
                </a:solidFill>
                <a:latin typeface="Arial Black" pitchFamily="34"/>
                <a:ea typeface="MS Gothic" pitchFamily="2"/>
                <a:cs typeface="MS Gothic" pitchFamily="2"/>
              </a:rPr>
              <a:t>OW2 BI4Cloud initiative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Black" pitchFamily="34"/>
              <a:ea typeface="MS Gothic" pitchFamily="2"/>
              <a:cs typeface="MS Gothic" pitchFamily="2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799" y="11430"/>
            <a:ext cx="7748111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Black" pitchFamily="34"/>
              <a:ea typeface="MS Gothic" pitchFamily="2"/>
              <a:cs typeface="MS Gothic" pitchFamily="2"/>
            </a:endParaRPr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600199"/>
            <a:ext cx="5943600" cy="4801453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32560" y="4031940"/>
            <a:ext cx="8610840" cy="20901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99CCFF">
              <a:alpha val="50000"/>
            </a:srgbClr>
          </a:solidFill>
          <a:ln>
            <a:noFill/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mtClean="0">
              <a:solidFill>
                <a:srgbClr val="000000"/>
              </a:solidFill>
              <a:latin typeface="Arial" pitchFamily="34"/>
              <a:ea typeface="MS Gothic" pitchFamily="2"/>
              <a:cs typeface="MS Gothic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1544760" y="274680"/>
            <a:ext cx="5614920" cy="1031040"/>
          </a:xfrm>
        </p:spPr>
        <p:txBody>
          <a:bodyPr tIns="0" bIns="0" anchor="ctr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Domain 4: </a:t>
            </a:r>
            <a:br>
              <a:rPr lang="en-US" dirty="0"/>
            </a:br>
            <a:r>
              <a:rPr lang="en-US" dirty="0"/>
              <a:t>Massively distributed clouds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13640" y="1440000"/>
            <a:ext cx="8226360" cy="4910759"/>
          </a:xfrm>
        </p:spPr>
        <p:txBody>
          <a:bodyPr lIns="0" tIns="0" rIns="0" bIns="0"/>
          <a:lstStyle>
            <a:def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None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defPPr>
            <a:lvl1pPr marL="339480" marR="0" lvl="0" indent="-339480" algn="l" rtl="0" hangingPunct="1">
              <a:lnSpc>
                <a:spcPct val="80000"/>
              </a:lnSpc>
              <a:spcBef>
                <a:spcPts val="697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"/>
              <a:tabLst>
                <a:tab pos="109440" algn="l"/>
                <a:tab pos="558720" algn="l"/>
                <a:tab pos="1007999" algn="l"/>
                <a:tab pos="1457280" algn="l"/>
                <a:tab pos="1906560" algn="l"/>
                <a:tab pos="2355840" algn="l"/>
                <a:tab pos="2804760" algn="l"/>
                <a:tab pos="3254040" algn="l"/>
                <a:tab pos="3703319" algn="l"/>
                <a:tab pos="4152600" algn="l"/>
                <a:tab pos="4601880" algn="l"/>
                <a:tab pos="5051160" algn="l"/>
                <a:tab pos="5500440" algn="l"/>
                <a:tab pos="5949720" algn="l"/>
                <a:tab pos="6398999" algn="l"/>
                <a:tab pos="6848280" algn="l"/>
                <a:tab pos="7297560" algn="l"/>
                <a:tab pos="7746840" algn="l"/>
                <a:tab pos="8196120" algn="l"/>
                <a:tab pos="8645400" algn="l"/>
              </a:tabLst>
              <a:def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1pPr>
            <a:lvl2pPr marL="739440" marR="0" lvl="1" indent="-282240" algn="l" rtl="0" hangingPunct="1">
              <a:lnSpc>
                <a:spcPct val="80000"/>
              </a:lnSpc>
              <a:spcBef>
                <a:spcPts val="649"/>
              </a:spcBef>
              <a:spcAft>
                <a:spcPts val="0"/>
              </a:spcAft>
              <a:buClr>
                <a:srgbClr val="FF6600"/>
              </a:buClr>
              <a:buSzPct val="100000"/>
              <a:buFont typeface="Wingdings" pitchFamily="2"/>
              <a:buChar char=""/>
              <a:tabLst>
                <a:tab pos="158400" algn="l"/>
                <a:tab pos="607680" algn="l"/>
                <a:tab pos="1056959" algn="l"/>
                <a:tab pos="1506239" algn="l"/>
                <a:tab pos="1955520" algn="l"/>
                <a:tab pos="2404800" algn="l"/>
                <a:tab pos="2854080" algn="l"/>
                <a:tab pos="3303360" algn="l"/>
                <a:tab pos="3752640" algn="l"/>
                <a:tab pos="4201920" algn="l"/>
                <a:tab pos="4651200" algn="l"/>
                <a:tab pos="5100480" algn="l"/>
                <a:tab pos="5549760" algn="l"/>
                <a:tab pos="5999040" algn="l"/>
                <a:tab pos="6448320" algn="l"/>
                <a:tab pos="6897600" algn="l"/>
                <a:tab pos="7346879" algn="l"/>
                <a:tab pos="7796160" algn="l"/>
                <a:tab pos="8245440" algn="l"/>
                <a:tab pos="8694720" algn="l"/>
              </a:tabLst>
              <a:defRPr lang="en-US" sz="26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2pPr>
            <a:lvl3pPr marL="1143000" marR="0" lvl="2" indent="-228600" algn="l" rtl="0" hangingPunct="1">
              <a:lnSpc>
                <a:spcPct val="8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204480" algn="l"/>
                <a:tab pos="653760" algn="l"/>
                <a:tab pos="1103040" algn="l"/>
                <a:tab pos="1552319" algn="l"/>
                <a:tab pos="2001599" algn="l"/>
                <a:tab pos="2450880" algn="l"/>
                <a:tab pos="2900160" algn="l"/>
                <a:tab pos="3349440" algn="l"/>
                <a:tab pos="3798720" algn="l"/>
                <a:tab pos="4248000" algn="l"/>
                <a:tab pos="4697279" algn="l"/>
                <a:tab pos="5146560" algn="l"/>
                <a:tab pos="5595840" algn="l"/>
                <a:tab pos="6045119" algn="l"/>
                <a:tab pos="6494400" algn="l"/>
                <a:tab pos="6943679" algn="l"/>
                <a:tab pos="7392960" algn="l"/>
                <a:tab pos="7842240" algn="l"/>
                <a:tab pos="8291160" algn="l"/>
                <a:tab pos="8740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3pPr>
            <a:lvl4pPr marL="1600199" marR="0" lvl="3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96560" algn="l"/>
                <a:tab pos="645840" algn="l"/>
                <a:tab pos="1095120" algn="l"/>
                <a:tab pos="1544400" algn="l"/>
                <a:tab pos="1993680" algn="l"/>
                <a:tab pos="2442960" algn="l"/>
                <a:tab pos="2892239" algn="l"/>
                <a:tab pos="3341520" algn="l"/>
                <a:tab pos="3790800" algn="l"/>
                <a:tab pos="4240079" algn="l"/>
                <a:tab pos="4689360" algn="l"/>
                <a:tab pos="5138640" algn="l"/>
                <a:tab pos="5587920" algn="l"/>
                <a:tab pos="6037200" algn="l"/>
                <a:tab pos="6486480" algn="l"/>
                <a:tab pos="6935759" algn="l"/>
                <a:tab pos="7385040" algn="l"/>
                <a:tab pos="7833960" algn="l"/>
                <a:tab pos="8283240" algn="l"/>
                <a:tab pos="87325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4pPr>
            <a:lvl5pPr marL="2057400" marR="0" lvl="4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5pPr>
            <a:lvl6pPr marL="2057400" marR="0" lvl="5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6pPr>
            <a:lvl7pPr marL="2057400" marR="0" lvl="6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7pPr>
            <a:lvl8pPr marL="2057400" marR="0" lvl="7" indent="-2286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8pPr>
            <a:lvl9pPr marL="1944000" marR="0" lvl="8" indent="-216000" algn="l" rtl="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188640" algn="l"/>
                <a:tab pos="637920" algn="l"/>
                <a:tab pos="1087200" algn="l"/>
                <a:tab pos="1536480" algn="l"/>
                <a:tab pos="1985760" algn="l"/>
                <a:tab pos="2435039" algn="l"/>
                <a:tab pos="2884320" algn="l"/>
                <a:tab pos="3333600" algn="l"/>
                <a:tab pos="3782879" algn="l"/>
                <a:tab pos="4232160" algn="l"/>
                <a:tab pos="4681440" algn="l"/>
                <a:tab pos="5130720" algn="l"/>
                <a:tab pos="5580000" algn="l"/>
                <a:tab pos="6029279" algn="l"/>
                <a:tab pos="6478559" algn="l"/>
                <a:tab pos="6927840" algn="l"/>
                <a:tab pos="7376760" algn="l"/>
                <a:tab pos="7826040" algn="l"/>
                <a:tab pos="8275319" algn="l"/>
                <a:tab pos="87246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defRPr>
            </a:lvl9pPr>
          </a:lstStyle>
          <a:p>
            <a:pPr lvl="0"/>
            <a:r>
              <a:rPr lang="en-US" sz="1800" dirty="0"/>
              <a:t>Goal: improve sovereignty and privacy</a:t>
            </a:r>
          </a:p>
          <a:p>
            <a:pPr lvl="1"/>
            <a:r>
              <a:rPr lang="en-US" sz="1600" dirty="0"/>
              <a:t>non hierarchical and massively distributed cloud</a:t>
            </a:r>
          </a:p>
          <a:p>
            <a:pPr lvl="1"/>
            <a:r>
              <a:rPr lang="en-US" sz="1600" dirty="0" smtClean="0"/>
              <a:t>Next </a:t>
            </a:r>
            <a:r>
              <a:rPr lang="en-US" sz="1600" dirty="0"/>
              <a:t>generation cloud architecture</a:t>
            </a:r>
          </a:p>
          <a:p>
            <a:pPr lvl="0"/>
            <a:r>
              <a:rPr lang="en-US" sz="1800" dirty="0"/>
              <a:t>Challenges</a:t>
            </a:r>
          </a:p>
          <a:p>
            <a:pPr lvl="1"/>
            <a:r>
              <a:rPr lang="en-US" sz="1600" dirty="0"/>
              <a:t>Large scale distributed clouds, super elasticity for massively decentralized systems</a:t>
            </a:r>
          </a:p>
          <a:p>
            <a:pPr lvl="1"/>
            <a:r>
              <a:rPr lang="en-US" sz="1600" dirty="0"/>
              <a:t>Security, safety and privacy e.g. cryptography for the masses,  personal control</a:t>
            </a:r>
          </a:p>
          <a:p>
            <a:pPr lvl="1"/>
            <a:r>
              <a:rPr lang="en-US" sz="1600" dirty="0" smtClean="0"/>
              <a:t>High </a:t>
            </a:r>
            <a:r>
              <a:rPr lang="en-US" sz="1600" dirty="0"/>
              <a:t>speed public network</a:t>
            </a:r>
          </a:p>
          <a:p>
            <a:pPr lvl="0"/>
            <a:r>
              <a:rPr lang="en-US" sz="1800" dirty="0"/>
              <a:t>Use Case: domestic cloud for citizens</a:t>
            </a:r>
          </a:p>
          <a:p>
            <a:pPr lvl="0"/>
            <a:endParaRPr lang="en-US" sz="1500" dirty="0" smtClean="0"/>
          </a:p>
          <a:p>
            <a:pPr lvl="0"/>
            <a:endParaRPr lang="en-US" sz="1500" dirty="0" smtClean="0"/>
          </a:p>
          <a:p>
            <a:pPr lvl="0"/>
            <a:r>
              <a:rPr lang="en-US" sz="1500" dirty="0" smtClean="0"/>
              <a:t>Technologies</a:t>
            </a:r>
            <a:endParaRPr lang="en-US" sz="1500" dirty="0"/>
          </a:p>
          <a:p>
            <a:pPr lvl="1"/>
            <a:r>
              <a:rPr lang="en-US" sz="1500" dirty="0"/>
              <a:t>Key R&amp;D trend for next 5 years</a:t>
            </a:r>
          </a:p>
          <a:p>
            <a:pPr lvl="1"/>
            <a:r>
              <a:rPr lang="en-US" sz="1500" dirty="0"/>
              <a:t>Technology to be developed:...</a:t>
            </a:r>
          </a:p>
          <a:p>
            <a:pPr lvl="0"/>
            <a:r>
              <a:rPr lang="en-US" sz="1500" dirty="0"/>
              <a:t>Partners</a:t>
            </a:r>
          </a:p>
          <a:p>
            <a:pPr lvl="1"/>
            <a:r>
              <a:rPr lang="en-US" sz="1500" dirty="0"/>
              <a:t>INRIA </a:t>
            </a:r>
            <a:r>
              <a:rPr lang="en-US" sz="1500" dirty="0" err="1"/>
              <a:t>Sardes</a:t>
            </a:r>
            <a:r>
              <a:rPr lang="en-US" sz="1500" dirty="0"/>
              <a:t> (JB Stefani), other partnership to be developed </a:t>
            </a:r>
            <a:br>
              <a:rPr lang="en-US" sz="1500" dirty="0"/>
            </a:br>
            <a:r>
              <a:rPr lang="en-US" sz="1500" dirty="0"/>
              <a:t>including 3</a:t>
            </a:r>
            <a:r>
              <a:rPr lang="en-US" sz="1500" baseline="30000" dirty="0"/>
              <a:t>rd</a:t>
            </a:r>
            <a:r>
              <a:rPr lang="en-US" sz="1500" dirty="0"/>
              <a:t> party technology providers (e.g. </a:t>
            </a:r>
            <a:r>
              <a:rPr lang="en-US" sz="1500" dirty="0" err="1"/>
              <a:t>Hedera</a:t>
            </a:r>
            <a:r>
              <a:rPr lang="en-US" sz="1500" dirty="0"/>
              <a:t> Tech</a:t>
            </a:r>
            <a:r>
              <a:rPr lang="en-US" sz="1500" dirty="0" smtClean="0"/>
              <a:t>)</a:t>
            </a:r>
            <a:endParaRPr lang="en-US" sz="1500" dirty="0"/>
          </a:p>
        </p:txBody>
      </p:sp>
      <p:sp>
        <p:nvSpPr>
          <p:cNvPr id="5" name="Freeform 4"/>
          <p:cNvSpPr/>
          <p:nvPr/>
        </p:nvSpPr>
        <p:spPr>
          <a:xfrm>
            <a:off x="6810480" y="5256720"/>
            <a:ext cx="2136600" cy="978120"/>
          </a:xfrm>
          <a:custGeom>
            <a:avLst/>
            <a:gdLst>
              <a:gd name="f0" fmla="val 0"/>
              <a:gd name="f1" fmla="val 884"/>
              <a:gd name="f2" fmla="val 526"/>
              <a:gd name="f3" fmla="val 794"/>
              <a:gd name="f4" fmla="val 337"/>
              <a:gd name="f5" fmla="val 800"/>
              <a:gd name="f6" fmla="val 349"/>
              <a:gd name="f7" fmla="val 806"/>
              <a:gd name="f8" fmla="val 361"/>
              <a:gd name="f9" fmla="val 812"/>
              <a:gd name="f10" fmla="val 373"/>
              <a:gd name="f11" fmla="val 390"/>
              <a:gd name="f12" fmla="val 426"/>
              <a:gd name="f13" fmla="val 776"/>
              <a:gd name="f14" fmla="val 461"/>
              <a:gd name="f15" fmla="val 740"/>
              <a:gd name="f16" fmla="val 485"/>
              <a:gd name="f17" fmla="val 693"/>
              <a:gd name="f18" fmla="val 503"/>
              <a:gd name="f19" fmla="val 639"/>
              <a:gd name="f20" fmla="val 509"/>
              <a:gd name="f21" fmla="val 609"/>
              <a:gd name="f22" fmla="val 579"/>
              <a:gd name="f23" fmla="val 555"/>
              <a:gd name="f24" fmla="val 497"/>
              <a:gd name="f25" fmla="val 531"/>
              <a:gd name="f26" fmla="val 519"/>
              <a:gd name="f27" fmla="val 501"/>
              <a:gd name="f28" fmla="val 515"/>
              <a:gd name="f29" fmla="val 484"/>
              <a:gd name="f30" fmla="val 521"/>
              <a:gd name="f31" fmla="val 460"/>
              <a:gd name="f32" fmla="val 442"/>
              <a:gd name="f33" fmla="val 418"/>
              <a:gd name="f34" fmla="val 406"/>
              <a:gd name="f35" fmla="val 394"/>
              <a:gd name="f36" fmla="val 376"/>
              <a:gd name="f37" fmla="val 491"/>
              <a:gd name="f38" fmla="val 352"/>
              <a:gd name="f39" fmla="val 334"/>
              <a:gd name="f40" fmla="val 310"/>
              <a:gd name="f41" fmla="val 263"/>
              <a:gd name="f42" fmla="val 221"/>
              <a:gd name="f43" fmla="val 185"/>
              <a:gd name="f44" fmla="val 467"/>
              <a:gd name="f45" fmla="val 161"/>
              <a:gd name="f46" fmla="val 444"/>
              <a:gd name="f47" fmla="val 143"/>
              <a:gd name="f48" fmla="val 414"/>
              <a:gd name="f49" fmla="val 137"/>
              <a:gd name="f50" fmla="val 131"/>
              <a:gd name="f51" fmla="val 90"/>
              <a:gd name="f52" fmla="val 408"/>
              <a:gd name="f53" fmla="val 54"/>
              <a:gd name="f54" fmla="val 24"/>
              <a:gd name="f55" fmla="val 6"/>
              <a:gd name="f56" fmla="val 343"/>
              <a:gd name="f57" fmla="val 308"/>
              <a:gd name="f58" fmla="val 272"/>
              <a:gd name="f59" fmla="val 30"/>
              <a:gd name="f60" fmla="val 242"/>
              <a:gd name="f61" fmla="val 60"/>
              <a:gd name="f62" fmla="val 219"/>
              <a:gd name="f63" fmla="val 101"/>
              <a:gd name="f64" fmla="val 201"/>
              <a:gd name="f65" fmla="val 107"/>
              <a:gd name="f66" fmla="val 95"/>
              <a:gd name="f67" fmla="val 189"/>
              <a:gd name="f68" fmla="val 84"/>
              <a:gd name="f69" fmla="val 177"/>
              <a:gd name="f70" fmla="val 78"/>
              <a:gd name="f71" fmla="val 160"/>
              <a:gd name="f72" fmla="val 142"/>
              <a:gd name="f73" fmla="val 100"/>
              <a:gd name="f74" fmla="val 113"/>
              <a:gd name="f75" fmla="val 71"/>
              <a:gd name="f76" fmla="val 149"/>
              <a:gd name="f77" fmla="val 47"/>
              <a:gd name="f78" fmla="val 197"/>
              <a:gd name="f79" fmla="val 35"/>
              <a:gd name="f80" fmla="val 227"/>
              <a:gd name="f81" fmla="val 41"/>
              <a:gd name="f82" fmla="val 251"/>
              <a:gd name="f83" fmla="val 275"/>
              <a:gd name="f84" fmla="val 59"/>
              <a:gd name="f85" fmla="val 293"/>
              <a:gd name="f86" fmla="val 77"/>
              <a:gd name="f87" fmla="val 298"/>
              <a:gd name="f88" fmla="val 304"/>
              <a:gd name="f89" fmla="val 322"/>
              <a:gd name="f90" fmla="val 340"/>
              <a:gd name="f91" fmla="val 53"/>
              <a:gd name="f92" fmla="val 358"/>
              <a:gd name="f93" fmla="val 382"/>
              <a:gd name="f94" fmla="val 430"/>
              <a:gd name="f95" fmla="val 436"/>
              <a:gd name="f96" fmla="val 466"/>
              <a:gd name="f97" fmla="val 29"/>
              <a:gd name="f98" fmla="val 496"/>
              <a:gd name="f99" fmla="val 12"/>
              <a:gd name="f100" fmla="val 573"/>
              <a:gd name="f101" fmla="val 621"/>
              <a:gd name="f102" fmla="val 669"/>
              <a:gd name="f103" fmla="val 699"/>
              <a:gd name="f104" fmla="val 722"/>
              <a:gd name="f105" fmla="val 728"/>
              <a:gd name="f106" fmla="val 112"/>
              <a:gd name="f107" fmla="val 118"/>
              <a:gd name="f108" fmla="val 124"/>
              <a:gd name="f109" fmla="val 130"/>
              <a:gd name="f110" fmla="val 734"/>
              <a:gd name="f111" fmla="val 746"/>
              <a:gd name="f112" fmla="val 136"/>
              <a:gd name="f113" fmla="val 830"/>
              <a:gd name="f114" fmla="val 148"/>
              <a:gd name="f115" fmla="val 860"/>
              <a:gd name="f116" fmla="val 171"/>
              <a:gd name="f117" fmla="val 878"/>
              <a:gd name="f118" fmla="val 237"/>
              <a:gd name="f119" fmla="val 296"/>
              <a:gd name="f120" fmla="val 319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84" h="526">
                <a:moveTo>
                  <a:pt x="f3" y="f4"/>
                </a:move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9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18"/>
                </a:lnTo>
                <a:lnTo>
                  <a:pt x="f22" y="f18"/>
                </a:lnTo>
                <a:lnTo>
                  <a:pt x="f23" y="f24"/>
                </a:lnTo>
                <a:lnTo>
                  <a:pt x="f25" y="f16"/>
                </a:lnTo>
                <a:lnTo>
                  <a:pt x="f26" y="f18"/>
                </a:lnTo>
                <a:lnTo>
                  <a:pt x="f27" y="f28"/>
                </a:lnTo>
                <a:lnTo>
                  <a:pt x="f29" y="f30"/>
                </a:lnTo>
                <a:lnTo>
                  <a:pt x="f31" y="f2"/>
                </a:lnTo>
                <a:lnTo>
                  <a:pt x="f32" y="f30"/>
                </a:lnTo>
                <a:lnTo>
                  <a:pt x="f33" y="f28"/>
                </a:lnTo>
                <a:lnTo>
                  <a:pt x="f34" y="f18"/>
                </a:lnTo>
                <a:lnTo>
                  <a:pt x="f35" y="f16"/>
                </a:lnTo>
                <a:lnTo>
                  <a:pt x="f36" y="f37"/>
                </a:lnTo>
                <a:lnTo>
                  <a:pt x="f38" y="f24"/>
                </a:lnTo>
                <a:lnTo>
                  <a:pt x="f39" y="f24"/>
                </a:lnTo>
                <a:lnTo>
                  <a:pt x="f40" y="f18"/>
                </a:lnTo>
                <a:lnTo>
                  <a:pt x="f41" y="f24"/>
                </a:lnTo>
                <a:lnTo>
                  <a:pt x="f42" y="f16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48"/>
                </a:lnTo>
                <a:lnTo>
                  <a:pt x="f49" y="f48"/>
                </a:lnTo>
                <a:lnTo>
                  <a:pt x="f49" y="f48"/>
                </a:lnTo>
                <a:lnTo>
                  <a:pt x="f50" y="f48"/>
                </a:lnTo>
                <a:lnTo>
                  <a:pt x="f51" y="f52"/>
                </a:lnTo>
                <a:lnTo>
                  <a:pt x="f53" y="f11"/>
                </a:lnTo>
                <a:lnTo>
                  <a:pt x="f54" y="f10"/>
                </a:lnTo>
                <a:lnTo>
                  <a:pt x="f55" y="f56"/>
                </a:lnTo>
                <a:lnTo>
                  <a:pt x="f0" y="f57"/>
                </a:lnTo>
                <a:lnTo>
                  <a:pt x="f55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3" y="f64"/>
                </a:lnTo>
                <a:lnTo>
                  <a:pt x="f63" y="f64"/>
                </a:lnTo>
                <a:lnTo>
                  <a:pt x="f65" y="f64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0" y="f72"/>
                </a:lnTo>
                <a:lnTo>
                  <a:pt x="f68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77"/>
                </a:lnTo>
                <a:lnTo>
                  <a:pt x="f83" y="f84"/>
                </a:lnTo>
                <a:lnTo>
                  <a:pt x="f85" y="f86"/>
                </a:lnTo>
                <a:lnTo>
                  <a:pt x="f87" y="f86"/>
                </a:lnTo>
                <a:lnTo>
                  <a:pt x="f87" y="f86"/>
                </a:lnTo>
                <a:lnTo>
                  <a:pt x="f88" y="f86"/>
                </a:lnTo>
                <a:lnTo>
                  <a:pt x="f88" y="f86"/>
                </a:lnTo>
                <a:lnTo>
                  <a:pt x="f88" y="f86"/>
                </a:lnTo>
                <a:lnTo>
                  <a:pt x="f40" y="f86"/>
                </a:lnTo>
                <a:lnTo>
                  <a:pt x="f40" y="f86"/>
                </a:lnTo>
                <a:lnTo>
                  <a:pt x="f89" y="f84"/>
                </a:lnTo>
                <a:lnTo>
                  <a:pt x="f90" y="f91"/>
                </a:lnTo>
                <a:lnTo>
                  <a:pt x="f92" y="f77"/>
                </a:lnTo>
                <a:lnTo>
                  <a:pt x="f93" y="f81"/>
                </a:lnTo>
                <a:lnTo>
                  <a:pt x="f35" y="f81"/>
                </a:lnTo>
                <a:lnTo>
                  <a:pt x="f34" y="f77"/>
                </a:lnTo>
                <a:lnTo>
                  <a:pt x="f33" y="f91"/>
                </a:lnTo>
                <a:lnTo>
                  <a:pt x="f94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91"/>
                </a:lnTo>
                <a:lnTo>
                  <a:pt x="f95" y="f77"/>
                </a:lnTo>
                <a:lnTo>
                  <a:pt x="f96" y="f97"/>
                </a:lnTo>
                <a:lnTo>
                  <a:pt x="f98" y="f99"/>
                </a:lnTo>
                <a:lnTo>
                  <a:pt x="f25" y="f55"/>
                </a:lnTo>
                <a:lnTo>
                  <a:pt x="f100" y="f0"/>
                </a:lnTo>
                <a:lnTo>
                  <a:pt x="f101" y="f55"/>
                </a:lnTo>
                <a:lnTo>
                  <a:pt x="f102" y="f54"/>
                </a:lnTo>
                <a:lnTo>
                  <a:pt x="f103" y="f77"/>
                </a:lnTo>
                <a:lnTo>
                  <a:pt x="f104" y="f86"/>
                </a:lnTo>
                <a:lnTo>
                  <a:pt x="f105" y="f106"/>
                </a:lnTo>
                <a:lnTo>
                  <a:pt x="f105" y="f107"/>
                </a:lnTo>
                <a:lnTo>
                  <a:pt x="f105" y="f107"/>
                </a:lnTo>
                <a:lnTo>
                  <a:pt x="f105" y="f108"/>
                </a:lnTo>
                <a:lnTo>
                  <a:pt x="f105" y="f109"/>
                </a:lnTo>
                <a:lnTo>
                  <a:pt x="f110" y="f109"/>
                </a:lnTo>
                <a:lnTo>
                  <a:pt x="f15" y="f109"/>
                </a:lnTo>
                <a:lnTo>
                  <a:pt x="f111" y="f109"/>
                </a:lnTo>
                <a:lnTo>
                  <a:pt x="f111" y="f109"/>
                </a:lnTo>
                <a:lnTo>
                  <a:pt x="f3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64"/>
                </a:lnTo>
                <a:lnTo>
                  <a:pt x="f1" y="f118"/>
                </a:lnTo>
                <a:lnTo>
                  <a:pt x="f117" y="f58"/>
                </a:lnTo>
                <a:lnTo>
                  <a:pt x="f115" y="f119"/>
                </a:lnTo>
                <a:lnTo>
                  <a:pt x="f113" y="f120"/>
                </a:lnTo>
                <a:lnTo>
                  <a:pt x="f3" y="f4"/>
                </a:lnTo>
              </a:path>
            </a:pathLst>
          </a:custGeom>
          <a:noFill/>
          <a:ln>
            <a:noFill/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algn="ctr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mtClean="0">
                <a:solidFill>
                  <a:srgbClr val="0047FF"/>
                </a:solidFill>
                <a:latin typeface="Arial" pitchFamily="34"/>
                <a:ea typeface="MS Gothic" pitchFamily="2"/>
                <a:cs typeface="MS Gothic" pitchFamily="2"/>
              </a:rPr>
              <a:t>LONG TERM</a:t>
            </a: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/>
            </a:r>
            <a:b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</a:b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Discussions</a:t>
            </a:r>
            <a:b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</a:br>
            <a:r>
              <a:rPr lang="en-US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in Progress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901080" y="1299960"/>
            <a:ext cx="7684200" cy="49489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76919" y="1977840"/>
            <a:ext cx="1763280" cy="3175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Public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5280" y="2252880"/>
            <a:ext cx="2539800" cy="6220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Commercial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0760" y="2925000"/>
            <a:ext cx="2808000" cy="3175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smtClean="0">
                <a:solidFill>
                  <a:srgbClr val="FFFFFF"/>
                </a:solidFill>
                <a:latin typeface="Arial" pitchFamily="34"/>
                <a:ea typeface="MS Gothic" pitchFamily="2"/>
                <a:cs typeface="MS Gothic" pitchFamily="2"/>
              </a:rPr>
              <a:t>Cultural Services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1338480" y="1879200"/>
            <a:ext cx="654840" cy="78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540360" y="1956240"/>
            <a:ext cx="476280" cy="118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154440" y="3230640"/>
            <a:ext cx="953280" cy="885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5951160" y="5792400"/>
            <a:ext cx="767880" cy="9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205560" y="4234680"/>
            <a:ext cx="897480" cy="53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alphaModFix/>
            <a:lum/>
          </a:blip>
          <a:srcRect/>
          <a:stretch>
            <a:fillRect/>
          </a:stretch>
        </p:blipFill>
        <p:spPr>
          <a:xfrm>
            <a:off x="772200" y="5895720"/>
            <a:ext cx="758880" cy="54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alphaModFix/>
            <a:lum/>
          </a:blip>
          <a:srcRect/>
          <a:stretch>
            <a:fillRect/>
          </a:stretch>
        </p:blipFill>
        <p:spPr>
          <a:xfrm>
            <a:off x="501840" y="4904280"/>
            <a:ext cx="722159" cy="82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alphaModFix/>
            <a:lum/>
          </a:blip>
          <a:srcRect/>
          <a:stretch>
            <a:fillRect/>
          </a:stretch>
        </p:blipFill>
        <p:spPr>
          <a:xfrm>
            <a:off x="3320639" y="5895360"/>
            <a:ext cx="990719" cy="60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alphaModFix/>
            <a:lum/>
          </a:blip>
          <a:srcRect/>
          <a:stretch>
            <a:fillRect/>
          </a:stretch>
        </p:blipFill>
        <p:spPr>
          <a:xfrm>
            <a:off x="4878000" y="5419080"/>
            <a:ext cx="631440" cy="95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alphaModFix/>
            <a:lum/>
          </a:blip>
          <a:srcRect/>
          <a:stretch>
            <a:fillRect/>
          </a:stretch>
        </p:blipFill>
        <p:spPr>
          <a:xfrm>
            <a:off x="8287200" y="3307320"/>
            <a:ext cx="785880" cy="81144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1994760" y="1338480"/>
            <a:ext cx="1042559" cy="123588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mtClean="0">
              <a:solidFill>
                <a:srgbClr val="000000"/>
              </a:solidFill>
              <a:latin typeface="Arial" pitchFamily="34"/>
              <a:ea typeface="MS Gothic" pitchFamily="2"/>
              <a:cs typeface="MS Gothic" pitchFamily="2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4" cstate="print">
            <a:alphaModFix/>
            <a:lum/>
          </a:blip>
          <a:srcRect/>
          <a:stretch>
            <a:fillRect/>
          </a:stretch>
        </p:blipFill>
        <p:spPr>
          <a:xfrm>
            <a:off x="8170920" y="4298040"/>
            <a:ext cx="912959" cy="101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 cstate="print">
            <a:alphaModFix/>
            <a:lum/>
          </a:blip>
          <a:srcRect/>
          <a:stretch>
            <a:fillRect/>
          </a:stretch>
        </p:blipFill>
        <p:spPr>
          <a:xfrm>
            <a:off x="2135520" y="1320840"/>
            <a:ext cx="1164960" cy="1172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18"/>
          <p:cNvSpPr txBox="1">
            <a:spLocks noGrp="1"/>
          </p:cNvSpPr>
          <p:nvPr>
            <p:ph type="title" idx="4294967295"/>
          </p:nvPr>
        </p:nvSpPr>
        <p:spPr>
          <a:xfrm>
            <a:off x="494280" y="264600"/>
            <a:ext cx="6706080" cy="1031040"/>
          </a:xfrm>
        </p:spPr>
        <p:txBody>
          <a:bodyPr tIns="0" bIns="0" anchor="ctr">
            <a:spAutoFit/>
          </a:bodyPr>
          <a:lstStyle>
            <a:defPPr lvl="0">
              <a:buClr>
                <a:srgbClr val="FF6600"/>
              </a:buClr>
              <a:buSzPct val="100000"/>
              <a:buFont typeface="Arial Black" pitchFamily="34"/>
              <a:buNone/>
            </a:defPPr>
            <a:lvl1pPr lvl="0">
              <a:buClr>
                <a:srgbClr val="FF6600"/>
              </a:buClr>
              <a:buSzPct val="100000"/>
              <a:buFont typeface="Arial Black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Massively distributed clouds</a:t>
            </a:r>
            <a:br>
              <a:rPr lang="en-US"/>
            </a:br>
            <a:r>
              <a:rPr lang="en-US">
                <a:latin typeface="Arial" pitchFamily="34"/>
              </a:rPr>
              <a:t>Architecture (as for 2015 - Draft)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0960" y="6404760"/>
            <a:ext cx="2492640" cy="2883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compatLnSpc="0">
            <a:spAutoFit/>
          </a:bodyPr>
          <a:lstStyle>
            <a:defPPr lvl="0">
              <a:buClr>
                <a:srgbClr val="000000"/>
              </a:buClr>
              <a:buSzPct val="100000"/>
              <a:buFont typeface="Arial" pitchFamily="34"/>
              <a:buNone/>
            </a:defPPr>
            <a:lvl1pPr lvl="0">
              <a:buClr>
                <a:srgbClr val="000000"/>
              </a:buClr>
              <a:buSzPct val="100000"/>
              <a:buFont typeface="Arial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Arial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Arial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Arial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Arial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Arial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Arial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Arial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Arial" pitchFamily="34"/>
              <a:buChar char="•"/>
            </a:lvl9pPr>
          </a:lstStyle>
          <a:p>
            <a:pPr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Arial" pitchFamily="34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i="1" smtClean="0">
                <a:solidFill>
                  <a:srgbClr val="000000"/>
                </a:solidFill>
                <a:latin typeface="Arial" pitchFamily="34"/>
                <a:ea typeface="MS Gothic" pitchFamily="2"/>
                <a:cs typeface="MS Gothic" pitchFamily="2"/>
              </a:rPr>
              <a:t>See also Cloud of Things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6" cstate="print">
            <a:alphaModFix/>
            <a:lum/>
          </a:blip>
          <a:srcRect/>
          <a:stretch>
            <a:fillRect/>
          </a:stretch>
        </p:blipFill>
        <p:spPr>
          <a:xfrm>
            <a:off x="8371440" y="5742360"/>
            <a:ext cx="523799" cy="51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22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dirty="0" smtClean="0">
                <a:solidFill>
                  <a:schemeClr val="bg1"/>
                </a:solidFill>
              </a:rPr>
              <a:t>3. </a:t>
            </a:r>
            <a:r>
              <a:rPr lang="en-US" sz="4400" dirty="0" smtClean="0">
                <a:solidFill>
                  <a:srgbClr val="FFFFFF"/>
                </a:solidFill>
              </a:rPr>
              <a:t>ProActive Parallel Suite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Cloud Solution: ProActive Parallel Suite</a:t>
            </a:r>
            <a:endParaRPr lang="fr-FR" dirty="0" smtClean="0"/>
          </a:p>
        </p:txBody>
      </p:sp>
      <p:pic>
        <p:nvPicPr>
          <p:cNvPr id="5" name="Image 4" descr="box_resourcing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1054100"/>
            <a:ext cx="157003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Boite-programmin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1071563"/>
            <a:ext cx="15748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Boite-schedulin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63" y="1071563"/>
            <a:ext cx="15748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7" name="Image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288" y="1066800"/>
            <a:ext cx="316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3786188" y="3214688"/>
            <a:ext cx="1428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>
                <a:solidFill>
                  <a:srgbClr val="003399"/>
                </a:solidFill>
              </a:rPr>
              <a:t>Java Parallel</a:t>
            </a:r>
          </a:p>
          <a:p>
            <a:pPr algn="ctr"/>
            <a:r>
              <a:rPr lang="en-US" sz="1600" b="1">
                <a:solidFill>
                  <a:srgbClr val="003399"/>
                </a:solidFill>
              </a:rPr>
              <a:t>Toolkit</a:t>
            </a:r>
            <a:endParaRPr lang="fr-FR" sz="1600" b="1">
              <a:solidFill>
                <a:srgbClr val="003399"/>
              </a:solidFill>
            </a:endParaRP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5661025" y="3214688"/>
            <a:ext cx="1625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>
                <a:solidFill>
                  <a:srgbClr val="003399"/>
                </a:solidFill>
              </a:rPr>
              <a:t>Multi-Platform </a:t>
            </a:r>
          </a:p>
          <a:p>
            <a:pPr algn="ctr"/>
            <a:r>
              <a:rPr lang="en-US" sz="1600" b="1">
                <a:solidFill>
                  <a:srgbClr val="003399"/>
                </a:solidFill>
              </a:rPr>
              <a:t>Job Scheduler</a:t>
            </a:r>
            <a:endParaRPr lang="fr-FR" sz="1600" b="1">
              <a:solidFill>
                <a:srgbClr val="003399"/>
              </a:solidFill>
            </a:endParaRP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7751763" y="3214688"/>
            <a:ext cx="1152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>
                <a:solidFill>
                  <a:srgbClr val="003399"/>
                </a:solidFill>
              </a:rPr>
              <a:t>Resource</a:t>
            </a:r>
          </a:p>
          <a:p>
            <a:pPr algn="ctr"/>
            <a:r>
              <a:rPr lang="fr-FR" sz="1600" b="1">
                <a:solidFill>
                  <a:srgbClr val="003399"/>
                </a:solidFill>
              </a:rPr>
              <a:t>Manager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41667" t="28334" r="11980" b="9166"/>
          <a:stretch>
            <a:fillRect/>
          </a:stretch>
        </p:blipFill>
        <p:spPr bwMode="auto">
          <a:xfrm>
            <a:off x="71438" y="1785938"/>
            <a:ext cx="357187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133350" y="4786313"/>
            <a:ext cx="9477375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/>
              <a:t>Strong Differentiation:</a:t>
            </a:r>
            <a:endParaRPr lang="en-US" sz="2200" i="1"/>
          </a:p>
          <a:p>
            <a:pPr lvl="1">
              <a:buFont typeface="Wingdings" pitchFamily="2" charset="2"/>
              <a:buChar char="q"/>
            </a:pPr>
            <a:r>
              <a:rPr lang="en-US" sz="2200"/>
              <a:t>Java Parallel Programming</a:t>
            </a:r>
            <a:r>
              <a:rPr lang="en-US" sz="2400"/>
              <a:t> + Integration 	  + </a:t>
            </a:r>
          </a:p>
          <a:p>
            <a:pPr lvl="1">
              <a:buFont typeface="Wingdings" pitchFamily="2" charset="2"/>
              <a:buChar char="q"/>
            </a:pPr>
            <a:r>
              <a:rPr lang="en-US" sz="2200"/>
              <a:t>Portability: Linux, Windows, Mac 		  +</a:t>
            </a:r>
          </a:p>
          <a:p>
            <a:pPr lvl="1">
              <a:buFont typeface="Wingdings" pitchFamily="2" charset="2"/>
              <a:buChar char="q"/>
            </a:pPr>
            <a:r>
              <a:rPr lang="en-US" sz="2200"/>
              <a:t>Versatility: Desktops, Cluster, Grid, Clouds        = Perfect Flexibility</a:t>
            </a:r>
            <a:r>
              <a:rPr lang="en-US" sz="2400"/>
              <a:t/>
            </a:r>
            <a:br>
              <a:rPr lang="en-US" sz="2400"/>
            </a:br>
            <a:r>
              <a:rPr lang="en-US" sz="2200"/>
              <a:t> </a:t>
            </a:r>
            <a:endParaRPr lang="fr-FR" sz="2200"/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5018088" y="3876675"/>
            <a:ext cx="35285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u="sng" dirty="0">
                <a:solidFill>
                  <a:srgbClr val="003399"/>
                </a:solidFill>
              </a:rPr>
              <a:t>Used in Production Today: </a:t>
            </a:r>
          </a:p>
          <a:p>
            <a:r>
              <a:rPr lang="en-US" sz="2000" b="1" u="sng" dirty="0">
                <a:solidFill>
                  <a:srgbClr val="003399"/>
                </a:solidFill>
              </a:rPr>
              <a:t>50 Cores </a:t>
            </a:r>
            <a:r>
              <a:rPr lang="en-US" sz="2000" b="1" u="sng" dirty="0">
                <a:solidFill>
                  <a:srgbClr val="003399"/>
                </a:solidFill>
                <a:sym typeface="Wingdings" pitchFamily="2" charset="2"/>
              </a:rPr>
              <a:t> 300 Cores </a:t>
            </a:r>
            <a:r>
              <a:rPr lang="en-US" sz="2000" b="1" u="sng" dirty="0" smtClean="0">
                <a:solidFill>
                  <a:srgbClr val="003399"/>
                </a:solidFill>
                <a:sym typeface="Wingdings" pitchFamily="2" charset="2"/>
              </a:rPr>
              <a:t>2010</a:t>
            </a:r>
            <a:endParaRPr lang="fr-FR" sz="2000" b="1" u="sng" dirty="0">
              <a:solidFill>
                <a:srgbClr val="003399"/>
              </a:solidFill>
            </a:endParaRPr>
          </a:p>
        </p:txBody>
      </p:sp>
      <p:pic>
        <p:nvPicPr>
          <p:cNvPr id="19" name="Picture 33" descr="Amadeus - Your technology partne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52813" y="3857625"/>
            <a:ext cx="1584325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/>
              <a:pPr>
                <a:defRPr/>
              </a:pPr>
              <a:t>24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A1F6E13-C186-4AE9-B5B6-2A8E1BD40A91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fr-FR" sz="1200" dirty="0">
              <a:latin typeface="+mn-lt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smtClean="0">
                <a:solidFill>
                  <a:schemeClr val="bg1"/>
                </a:solidFill>
              </a:rPr>
              <a:t>ProActive Programming: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/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Active Objects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/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1600" smtClean="0">
                <a:solidFill>
                  <a:schemeClr val="bg1"/>
                </a:solidFill>
              </a:rPr>
              <a:t/>
            </a:r>
            <a:br>
              <a:rPr lang="en-US" sz="1600" smtClean="0">
                <a:solidFill>
                  <a:schemeClr val="bg1"/>
                </a:solidFill>
              </a:rPr>
            </a:br>
            <a:endParaRPr lang="en-US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25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324" y="184505"/>
            <a:ext cx="8484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Arial Black"/>
              </a:rPr>
              <a:t>ProActive Programming View </a:t>
            </a: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endParaRPr lang="fr-FR" sz="3600" dirty="0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48156" r="14935" b="22062"/>
          <a:stretch>
            <a:fillRect/>
          </a:stretch>
        </p:blipFill>
        <p:spPr bwMode="auto">
          <a:xfrm>
            <a:off x="-3930732" y="1033154"/>
            <a:ext cx="3930732" cy="255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11"/>
          <p:cNvGrpSpPr/>
          <p:nvPr/>
        </p:nvGrpSpPr>
        <p:grpSpPr>
          <a:xfrm>
            <a:off x="5269084" y="4393872"/>
            <a:ext cx="1084221" cy="644670"/>
            <a:chOff x="6551613" y="4721225"/>
            <a:chExt cx="1816100" cy="1160463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53338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8" name="Rectangle 4"/>
            <p:cNvSpPr>
              <a:spLocks/>
            </p:cNvSpPr>
            <p:nvPr/>
          </p:nvSpPr>
          <p:spPr bwMode="auto">
            <a:xfrm>
              <a:off x="6551613" y="5603875"/>
              <a:ext cx="1193800" cy="277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ea typeface="Gill Sans"/>
                  <a:cs typeface="Gill Sans"/>
                </a:rPr>
                <a:t>GPU nodes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96150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8963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81775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 l="79366" t="64940" r="16392" b="27303"/>
          <a:stretch>
            <a:fillRect/>
          </a:stretch>
        </p:blipFill>
        <p:spPr bwMode="auto">
          <a:xfrm>
            <a:off x="4203866" y="4405745"/>
            <a:ext cx="581891" cy="66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 l="63435" t="63832" r="23925" b="23147"/>
          <a:stretch>
            <a:fillRect/>
          </a:stretch>
        </p:blipFill>
        <p:spPr bwMode="auto">
          <a:xfrm>
            <a:off x="6590790" y="4678880"/>
            <a:ext cx="1733797" cy="11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l="63608" t="57598" r="31457" b="35891"/>
          <a:stretch>
            <a:fillRect/>
          </a:stretch>
        </p:blipFill>
        <p:spPr bwMode="auto">
          <a:xfrm>
            <a:off x="2576955" y="4370115"/>
            <a:ext cx="676894" cy="55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 l="74777" t="52058" r="16392" b="34644"/>
          <a:stretch>
            <a:fillRect/>
          </a:stretch>
        </p:blipFill>
        <p:spPr bwMode="auto">
          <a:xfrm>
            <a:off x="3146962" y="5522026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 l="58241" t="51088" r="37603" b="40462"/>
          <a:stretch>
            <a:fillRect/>
          </a:stretch>
        </p:blipFill>
        <p:spPr bwMode="auto">
          <a:xfrm>
            <a:off x="3420094" y="4358244"/>
            <a:ext cx="570016" cy="7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Cloud 3"/>
          <p:cNvSpPr/>
          <p:nvPr/>
        </p:nvSpPr>
        <p:spPr>
          <a:xfrm>
            <a:off x="9310250" y="2441148"/>
            <a:ext cx="2813481" cy="1509487"/>
          </a:xfrm>
          <a:prstGeom prst="cloud">
            <a:avLst/>
          </a:prstGeom>
          <a:solidFill>
            <a:srgbClr val="0070C0"/>
          </a:solidFill>
          <a:ln>
            <a:solidFill>
              <a:srgbClr val="163C82"/>
            </a:solidFill>
          </a:ln>
          <a:effectLst>
            <a:outerShdw blurRad="40000" dir="5400000" rotWithShape="0">
              <a:srgbClr val="1C2F6B">
                <a:alpha val="38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contourW="12700">
            <a:bevelT/>
            <a:contourClr>
              <a:schemeClr val="bg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3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67595" y="283391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36870" y="322381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6873" y="27250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26774" y="3411846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9803" y="2637978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81881" y="306944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37395" y="344746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41148" y="26874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93549" y="3255496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88453" y="2719128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6148" y="30674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092530" y="499951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031175" y="4415642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97922" y="5066806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110343" y="555170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Ellipse 63"/>
          <p:cNvSpPr/>
          <p:nvPr/>
        </p:nvSpPr>
        <p:spPr bwMode="auto">
          <a:xfrm>
            <a:off x="213756" y="4001984"/>
            <a:ext cx="8728363" cy="2856015"/>
          </a:xfrm>
          <a:prstGeom prst="ellipse">
            <a:avLst/>
          </a:pr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endParaRPr lang="fr-FR" smtClean="0">
              <a:solidFill>
                <a:srgbClr val="000000"/>
              </a:solidFill>
            </a:endParaRPr>
          </a:p>
        </p:txBody>
      </p:sp>
      <p:pic>
        <p:nvPicPr>
          <p:cNvPr id="353282" name="Picture 2" descr="D:\A-Talks\3.0-ProActive\AAA-ProActive-Current-Complete-Slides\ic2d1.png"/>
          <p:cNvPicPr>
            <a:picLocks noChangeAspect="1" noChangeArrowheads="1"/>
          </p:cNvPicPr>
          <p:nvPr/>
        </p:nvPicPr>
        <p:blipFill>
          <a:blip r:embed="rId5" cstate="print"/>
          <a:srcRect b="28629"/>
          <a:stretch>
            <a:fillRect/>
          </a:stretch>
        </p:blipFill>
        <p:spPr bwMode="auto">
          <a:xfrm>
            <a:off x="83129" y="985651"/>
            <a:ext cx="8964390" cy="3313217"/>
          </a:xfrm>
          <a:prstGeom prst="rect">
            <a:avLst/>
          </a:prstGeom>
          <a:noFill/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59815" r="38470" b="27718"/>
          <a:stretch>
            <a:fillRect/>
          </a:stretch>
        </p:blipFill>
        <p:spPr bwMode="auto">
          <a:xfrm>
            <a:off x="2667983" y="493816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59815" r="38470" b="27718"/>
          <a:stretch>
            <a:fillRect/>
          </a:stretch>
        </p:blipFill>
        <p:spPr bwMode="auto">
          <a:xfrm>
            <a:off x="2064333" y="547451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2" cstate="print"/>
          <a:srcRect l="74777" t="52058" r="16392" b="34644"/>
          <a:stretch>
            <a:fillRect/>
          </a:stretch>
        </p:blipFill>
        <p:spPr bwMode="auto">
          <a:xfrm>
            <a:off x="4356265" y="5235039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62"/>
          <p:cNvGrpSpPr/>
          <p:nvPr/>
        </p:nvGrpSpPr>
        <p:grpSpPr>
          <a:xfrm>
            <a:off x="5640772" y="5688280"/>
            <a:ext cx="1840675" cy="932323"/>
            <a:chOff x="9296400" y="2593548"/>
            <a:chExt cx="2813481" cy="1509487"/>
          </a:xfrm>
        </p:grpSpPr>
        <p:sp>
          <p:nvSpPr>
            <p:cNvPr id="51" name="Cloud 3"/>
            <p:cNvSpPr/>
            <p:nvPr/>
          </p:nvSpPr>
          <p:spPr>
            <a:xfrm>
              <a:off x="9296400" y="2593548"/>
              <a:ext cx="2813481" cy="1509487"/>
            </a:xfrm>
            <a:prstGeom prst="cloud">
              <a:avLst/>
            </a:prstGeom>
            <a:solidFill>
              <a:srgbClr val="0070C0"/>
            </a:solidFill>
            <a:ln>
              <a:solidFill>
                <a:srgbClr val="163C82"/>
              </a:solidFill>
            </a:ln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5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9995" y="29863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89270" y="33762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69273" y="28774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79174" y="356424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52203" y="279037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4281" y="322184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89795" y="359986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93548" y="283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45949" y="340789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40853" y="287152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28548" y="321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3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26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324" y="184505"/>
            <a:ext cx="8484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Arial Black"/>
              </a:rPr>
              <a:t>ProActive Programming View </a:t>
            </a: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endParaRPr lang="fr-FR" sz="3600" dirty="0">
              <a:solidFill>
                <a:srgbClr val="000000"/>
              </a:solidFill>
            </a:endParaRP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C2DC1A9-8884-4CCD-B0E2-4C36E3E7DC78}" type="slidenum">
              <a:rPr lang="fr-BE" sz="1200" smtClean="0">
                <a:solidFill>
                  <a:srgbClr val="FFFFFF"/>
                </a:solidFill>
                <a:latin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fr-BE" sz="120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" name="Groupe 8"/>
          <p:cNvGrpSpPr/>
          <p:nvPr/>
        </p:nvGrpSpPr>
        <p:grpSpPr>
          <a:xfrm>
            <a:off x="5269084" y="4393872"/>
            <a:ext cx="1084221" cy="644670"/>
            <a:chOff x="6551613" y="4721225"/>
            <a:chExt cx="1816100" cy="1160463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53338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1" name="Rectangle 4"/>
            <p:cNvSpPr>
              <a:spLocks/>
            </p:cNvSpPr>
            <p:nvPr/>
          </p:nvSpPr>
          <p:spPr bwMode="auto">
            <a:xfrm>
              <a:off x="6551613" y="5603875"/>
              <a:ext cx="1193800" cy="277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ea typeface="Gill Sans"/>
                  <a:cs typeface="Gill Sans"/>
                </a:rPr>
                <a:t>GPU nodes</a:t>
              </a:r>
            </a:p>
          </p:txBody>
        </p:sp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6150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38963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81775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l="79366" t="64940" r="16392" b="27303"/>
          <a:stretch>
            <a:fillRect/>
          </a:stretch>
        </p:blipFill>
        <p:spPr bwMode="auto">
          <a:xfrm>
            <a:off x="4203866" y="4405745"/>
            <a:ext cx="581891" cy="66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 l="63435" t="63832" r="23925" b="23147"/>
          <a:stretch>
            <a:fillRect/>
          </a:stretch>
        </p:blipFill>
        <p:spPr bwMode="auto">
          <a:xfrm>
            <a:off x="6590790" y="4678880"/>
            <a:ext cx="1733797" cy="11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63608" t="57598" r="31457" b="35891"/>
          <a:stretch>
            <a:fillRect/>
          </a:stretch>
        </p:blipFill>
        <p:spPr bwMode="auto">
          <a:xfrm>
            <a:off x="2576955" y="4370115"/>
            <a:ext cx="676894" cy="55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l="74777" t="52058" r="16392" b="34644"/>
          <a:stretch>
            <a:fillRect/>
          </a:stretch>
        </p:blipFill>
        <p:spPr bwMode="auto">
          <a:xfrm>
            <a:off x="3146962" y="5522026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58241" t="51088" r="37603" b="40462"/>
          <a:stretch>
            <a:fillRect/>
          </a:stretch>
        </p:blipFill>
        <p:spPr bwMode="auto">
          <a:xfrm>
            <a:off x="3420094" y="4358244"/>
            <a:ext cx="570016" cy="7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092530" y="499951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031175" y="4415642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97922" y="5066806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110343" y="555170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 l="56408" t="59815" r="38470" b="27718"/>
          <a:stretch>
            <a:fillRect/>
          </a:stretch>
        </p:blipFill>
        <p:spPr bwMode="auto">
          <a:xfrm>
            <a:off x="2667983" y="493816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 l="56408" t="59815" r="38470" b="27718"/>
          <a:stretch>
            <a:fillRect/>
          </a:stretch>
        </p:blipFill>
        <p:spPr bwMode="auto">
          <a:xfrm>
            <a:off x="2064333" y="547451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 l="74777" t="52058" r="16392" b="34644"/>
          <a:stretch>
            <a:fillRect/>
          </a:stretch>
        </p:blipFill>
        <p:spPr bwMode="auto">
          <a:xfrm>
            <a:off x="4356265" y="5235039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26"/>
          <p:cNvGrpSpPr/>
          <p:nvPr/>
        </p:nvGrpSpPr>
        <p:grpSpPr>
          <a:xfrm>
            <a:off x="5640772" y="5688280"/>
            <a:ext cx="1840675" cy="932323"/>
            <a:chOff x="9296400" y="2593548"/>
            <a:chExt cx="2813481" cy="1509487"/>
          </a:xfrm>
        </p:grpSpPr>
        <p:sp>
          <p:nvSpPr>
            <p:cNvPr id="28" name="Cloud 3"/>
            <p:cNvSpPr/>
            <p:nvPr/>
          </p:nvSpPr>
          <p:spPr>
            <a:xfrm>
              <a:off x="9296400" y="2593548"/>
              <a:ext cx="2813481" cy="1509487"/>
            </a:xfrm>
            <a:prstGeom prst="cloud">
              <a:avLst/>
            </a:prstGeom>
            <a:solidFill>
              <a:srgbClr val="0070C0"/>
            </a:solidFill>
            <a:ln>
              <a:solidFill>
                <a:srgbClr val="163C82"/>
              </a:solidFill>
            </a:ln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2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9995" y="29863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89270" y="33762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69273" y="28774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79174" y="356424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52203" y="279037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4281" y="322184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89795" y="359986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93548" y="283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45949" y="340789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40853" y="287152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28548" y="321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Ellipse 39"/>
          <p:cNvSpPr/>
          <p:nvPr/>
        </p:nvSpPr>
        <p:spPr bwMode="auto">
          <a:xfrm>
            <a:off x="213756" y="4001984"/>
            <a:ext cx="8728363" cy="2856015"/>
          </a:xfrm>
          <a:prstGeom prst="ellipse">
            <a:avLst/>
          </a:pr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endParaRPr lang="fr-FR" smtClean="0">
              <a:solidFill>
                <a:srgbClr val="000000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49375" y="886568"/>
            <a:ext cx="8648100" cy="3308008"/>
            <a:chOff x="0" y="886568"/>
            <a:chExt cx="8648100" cy="3308008"/>
          </a:xfrm>
        </p:grpSpPr>
        <p:pic>
          <p:nvPicPr>
            <p:cNvPr id="354306" name="Picture 2" descr="D:\A-Talks\3.0-ProActive\AAA-ProActive-Current-Complete-Slides\MasterWorkerOn26Hosts.jpg"/>
            <p:cNvPicPr>
              <a:picLocks noChangeAspect="1" noChangeArrowheads="1"/>
            </p:cNvPicPr>
            <p:nvPr/>
          </p:nvPicPr>
          <p:blipFill>
            <a:blip r:embed="rId5" cstate="print"/>
            <a:srcRect r="36620"/>
            <a:stretch>
              <a:fillRect/>
            </a:stretch>
          </p:blipFill>
          <p:spPr bwMode="auto">
            <a:xfrm>
              <a:off x="0" y="886568"/>
              <a:ext cx="6698512" cy="3302739"/>
            </a:xfrm>
            <a:prstGeom prst="rect">
              <a:avLst/>
            </a:prstGeom>
            <a:noFill/>
          </p:spPr>
        </p:pic>
        <p:pic>
          <p:nvPicPr>
            <p:cNvPr id="6" name="Picture 2" descr="D:\A-Talks\3.0-ProActive\AAA-ProActive-Current-Complete-Slides\MasterWorkerOn26Hosts.jpg"/>
            <p:cNvPicPr>
              <a:picLocks noChangeAspect="1" noChangeArrowheads="1"/>
            </p:cNvPicPr>
            <p:nvPr/>
          </p:nvPicPr>
          <p:blipFill>
            <a:blip r:embed="rId5" cstate="print"/>
            <a:srcRect l="81355"/>
            <a:stretch>
              <a:fillRect/>
            </a:stretch>
          </p:blipFill>
          <p:spPr bwMode="auto">
            <a:xfrm>
              <a:off x="6677246" y="891355"/>
              <a:ext cx="1970854" cy="33032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F7DA9-BAB1-4DE3-8974-72DF7314E105}" type="slidenum">
              <a:rPr lang="fr-BE"/>
              <a:pPr>
                <a:defRPr/>
              </a:pPr>
              <a:t>27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E96F9F0-34CB-4303-AB43-D01EEBECC5AC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fr-FR" sz="1200" dirty="0">
              <a:latin typeface="+mn-lt"/>
            </a:endParaRPr>
          </a:p>
        </p:txBody>
      </p:sp>
      <p:sp>
        <p:nvSpPr>
          <p:cNvPr id="257027" name="Rectangle 2"/>
          <p:cNvSpPr>
            <a:spLocks noGrp="1"/>
          </p:cNvSpPr>
          <p:nvPr>
            <p:ph type="ctrTitle" idx="4294967295"/>
          </p:nvPr>
        </p:nvSpPr>
        <p:spPr>
          <a:xfrm>
            <a:off x="177800" y="3308350"/>
            <a:ext cx="8763000" cy="1143000"/>
          </a:xfrm>
        </p:spPr>
        <p:txBody>
          <a:bodyPr/>
          <a:lstStyle/>
          <a:p>
            <a:pPr algn="ctr" eaLnBrk="1" hangingPunct="1"/>
            <a:r>
              <a:rPr lang="en-US" sz="4800" smtClean="0">
                <a:solidFill>
                  <a:schemeClr val="bg1"/>
                </a:solidFill>
              </a:rPr>
              <a:t>Scheduling &amp; Resourcing</a:t>
            </a:r>
            <a:r>
              <a:rPr lang="en-US" smtClean="0">
                <a:solidFill>
                  <a:schemeClr val="bg1"/>
                </a:solidFill>
              </a:rPr>
              <a:t/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z="3200" smtClean="0">
                <a:solidFill>
                  <a:schemeClr val="bg1"/>
                </a:solidFill>
              </a:rPr>
              <a:t/>
            </a:r>
            <a:br>
              <a:rPr lang="en-US" sz="3200" smtClean="0">
                <a:solidFill>
                  <a:schemeClr val="bg1"/>
                </a:solidFill>
              </a:rPr>
            </a:br>
            <a:endParaRPr lang="en-US" sz="1800" i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2B1FAA-0EA5-466A-8538-DCFEAF5050A9}" type="slidenum">
              <a:rPr lang="fr-BE"/>
              <a:pPr>
                <a:defRPr/>
              </a:pPr>
              <a:t>28</a:t>
            </a:fld>
            <a:endParaRPr lang="fr-BE"/>
          </a:p>
        </p:txBody>
      </p:sp>
      <p:sp>
        <p:nvSpPr>
          <p:cNvPr id="259074" name="Rectangle 2"/>
          <p:cNvSpPr>
            <a:spLocks noGrp="1"/>
          </p:cNvSpPr>
          <p:nvPr>
            <p:ph type="ctrTitle" idx="4294967295"/>
          </p:nvPr>
        </p:nvSpPr>
        <p:spPr>
          <a:xfrm>
            <a:off x="435440" y="32658"/>
            <a:ext cx="8242300" cy="8509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 </a:t>
            </a:r>
            <a:br>
              <a:rPr lang="en-US" sz="4800" dirty="0" smtClean="0"/>
            </a:br>
            <a:r>
              <a:rPr lang="en-US" dirty="0" err="1" smtClean="0"/>
              <a:t>ProActive</a:t>
            </a:r>
            <a:r>
              <a:rPr lang="en-US" dirty="0" smtClean="0"/>
              <a:t> Scheduling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800" i="1" dirty="0" smtClean="0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A82E0A6-7E0C-4CCC-8632-53D328107E85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fr-FR" sz="1200" dirty="0">
              <a:latin typeface="+mn-lt"/>
            </a:endParaRPr>
          </a:p>
        </p:txBody>
      </p:sp>
      <p:pic>
        <p:nvPicPr>
          <p:cNvPr id="259076" name="Image 6" descr="Boite-schedulin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475" y="1314450"/>
            <a:ext cx="3228975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4242" name="Picture 2"/>
          <p:cNvPicPr>
            <a:picLocks noChangeAspect="1" noChangeArrowheads="1"/>
          </p:cNvPicPr>
          <p:nvPr/>
        </p:nvPicPr>
        <p:blipFill>
          <a:blip r:embed="rId4" cstate="print"/>
          <a:srcRect l="65463" t="4741" r="4259" b="22073"/>
          <a:stretch>
            <a:fillRect/>
          </a:stretch>
        </p:blipFill>
        <p:spPr bwMode="auto">
          <a:xfrm>
            <a:off x="5041900" y="1014413"/>
            <a:ext cx="3543300" cy="535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ProActive</a:t>
            </a:r>
            <a:r>
              <a:rPr lang="en-US" dirty="0" smtClean="0"/>
              <a:t> Scheduling Big Picture</a:t>
            </a:r>
            <a:endParaRPr lang="fr-FR" dirty="0" smtClean="0"/>
          </a:p>
        </p:txBody>
      </p:sp>
      <p:sp>
        <p:nvSpPr>
          <p:cNvPr id="4" name="Rectangle 3"/>
          <p:cNvSpPr/>
          <p:nvPr/>
        </p:nvSpPr>
        <p:spPr>
          <a:xfrm>
            <a:off x="555625" y="4627563"/>
            <a:ext cx="2928938" cy="1428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26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>
              <a:defRPr/>
            </a:pPr>
            <a:r>
              <a:rPr lang="en-US" sz="1200" b="1" dirty="0">
                <a:solidFill>
                  <a:srgbClr val="F26800"/>
                </a:solidFill>
              </a:rPr>
              <a:t>RESOURCES</a:t>
            </a:r>
            <a:endParaRPr lang="fr-FR" sz="1200" b="1" dirty="0">
              <a:solidFill>
                <a:srgbClr val="F26800"/>
              </a:solidFill>
            </a:endParaRPr>
          </a:p>
        </p:txBody>
      </p:sp>
      <p:pic>
        <p:nvPicPr>
          <p:cNvPr id="26112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214438"/>
            <a:ext cx="4381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2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5413" y="1120775"/>
            <a:ext cx="4286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8"/>
          <p:cNvCxnSpPr/>
          <p:nvPr/>
        </p:nvCxnSpPr>
        <p:spPr>
          <a:xfrm>
            <a:off x="357188" y="2000250"/>
            <a:ext cx="3286125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57188" y="3179763"/>
            <a:ext cx="3286125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357188" y="4357688"/>
            <a:ext cx="3286125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 rot="20814861">
            <a:off x="2894013" y="50371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3" name="Connecteur droit 12"/>
          <p:cNvCxnSpPr>
            <a:stCxn id="26" idx="1"/>
          </p:cNvCxnSpPr>
          <p:nvPr/>
        </p:nvCxnSpPr>
        <p:spPr>
          <a:xfrm rot="10800000" flipH="1">
            <a:off x="644525" y="4857750"/>
            <a:ext cx="715963" cy="125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26" idx="0"/>
          </p:cNvCxnSpPr>
          <p:nvPr/>
        </p:nvCxnSpPr>
        <p:spPr>
          <a:xfrm rot="10800000" flipH="1" flipV="1">
            <a:off x="685800" y="4851400"/>
            <a:ext cx="600075" cy="506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20" idx="4"/>
            <a:endCxn id="21" idx="7"/>
          </p:cNvCxnSpPr>
          <p:nvPr/>
        </p:nvCxnSpPr>
        <p:spPr>
          <a:xfrm rot="5400000">
            <a:off x="1280319" y="5117306"/>
            <a:ext cx="174625" cy="23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25" idx="5"/>
            <a:endCxn id="12" idx="1"/>
          </p:cNvCxnSpPr>
          <p:nvPr/>
        </p:nvCxnSpPr>
        <p:spPr>
          <a:xfrm rot="16200000" flipH="1">
            <a:off x="2751932" y="4952206"/>
            <a:ext cx="120650" cy="217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500188" y="4857750"/>
            <a:ext cx="1000125" cy="642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285875" y="4857750"/>
            <a:ext cx="1357313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1607344" y="5322094"/>
            <a:ext cx="64293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 rot="1304060">
            <a:off x="1268413" y="4697413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Ellipse 20"/>
          <p:cNvSpPr/>
          <p:nvPr/>
        </p:nvSpPr>
        <p:spPr>
          <a:xfrm rot="19616977">
            <a:off x="1139825" y="5211763"/>
            <a:ext cx="357188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1785938" y="49736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3" name="Ellipse 22"/>
          <p:cNvSpPr/>
          <p:nvPr/>
        </p:nvSpPr>
        <p:spPr>
          <a:xfrm rot="20624687">
            <a:off x="1674813" y="55324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" name="Ellipse 23"/>
          <p:cNvSpPr/>
          <p:nvPr/>
        </p:nvSpPr>
        <p:spPr>
          <a:xfrm rot="749126">
            <a:off x="2319338" y="5319713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Ellipse 24"/>
          <p:cNvSpPr/>
          <p:nvPr/>
        </p:nvSpPr>
        <p:spPr>
          <a:xfrm rot="21096498">
            <a:off x="2381250" y="4714875"/>
            <a:ext cx="357188" cy="3571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6" name="Ellipse 25"/>
          <p:cNvSpPr/>
          <p:nvPr/>
        </p:nvSpPr>
        <p:spPr>
          <a:xfrm rot="18585170">
            <a:off x="644525" y="4787900"/>
            <a:ext cx="357188" cy="3571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61143" name="Text Box 12"/>
          <p:cNvSpPr txBox="1">
            <a:spLocks noChangeArrowheads="1"/>
          </p:cNvSpPr>
          <p:nvPr/>
        </p:nvSpPr>
        <p:spPr bwMode="auto">
          <a:xfrm>
            <a:off x="3871913" y="1428750"/>
            <a:ext cx="505777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Multi-platform Graphical Client (RCP)</a:t>
            </a:r>
          </a:p>
        </p:txBody>
      </p:sp>
      <p:sp>
        <p:nvSpPr>
          <p:cNvPr id="261144" name="Text Box 13"/>
          <p:cNvSpPr txBox="1">
            <a:spLocks noChangeArrowheads="1"/>
          </p:cNvSpPr>
          <p:nvPr/>
        </p:nvSpPr>
        <p:spPr bwMode="auto">
          <a:xfrm>
            <a:off x="3871913" y="1931988"/>
            <a:ext cx="5057775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File-based or LDAP authentication</a:t>
            </a:r>
          </a:p>
        </p:txBody>
      </p:sp>
      <p:sp>
        <p:nvSpPr>
          <p:cNvPr id="261145" name="Text Box 14"/>
          <p:cNvSpPr txBox="1">
            <a:spLocks noChangeArrowheads="1"/>
          </p:cNvSpPr>
          <p:nvPr/>
        </p:nvSpPr>
        <p:spPr bwMode="auto">
          <a:xfrm>
            <a:off x="3871913" y="2327275"/>
            <a:ext cx="5129212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Static Workflow Job Scheduling, Native and Java tasks, Retry on Error, Priority Policy, Configuration Scripts,…</a:t>
            </a:r>
          </a:p>
        </p:txBody>
      </p:sp>
      <p:sp>
        <p:nvSpPr>
          <p:cNvPr id="261146" name="Text Box 15"/>
          <p:cNvSpPr txBox="1">
            <a:spLocks noChangeArrowheads="1"/>
          </p:cNvSpPr>
          <p:nvPr/>
        </p:nvSpPr>
        <p:spPr bwMode="auto">
          <a:xfrm>
            <a:off x="3871913" y="3571875"/>
            <a:ext cx="5057775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Dynamic and Static node sources, Resource Selection by script, Monitoring and Control GUI,…</a:t>
            </a:r>
          </a:p>
        </p:txBody>
      </p:sp>
      <p:sp>
        <p:nvSpPr>
          <p:cNvPr id="261147" name="Text Box 16"/>
          <p:cNvSpPr txBox="1">
            <a:spLocks noChangeArrowheads="1"/>
          </p:cNvSpPr>
          <p:nvPr/>
        </p:nvSpPr>
        <p:spPr bwMode="auto">
          <a:xfrm>
            <a:off x="3871913" y="5173663"/>
            <a:ext cx="5057775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 ProActive Deployment capabilities:</a:t>
            </a:r>
            <a:br>
              <a:rPr lang="en-US"/>
            </a:br>
            <a:r>
              <a:rPr lang="en-US"/>
              <a:t> Desktops, Clusters, Clouds,…</a:t>
            </a:r>
          </a:p>
        </p:txBody>
      </p:sp>
      <p:pic>
        <p:nvPicPr>
          <p:cNvPr id="261148" name="Image 36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2863" y="4714875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49" name="Image 38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150" y="483076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0" name="Image 39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9038" y="52562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1" name="Image 40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0213" y="5557838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2" name="Image 41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0388" y="500380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3" name="Image 42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53578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4" name="Image 43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75" y="476885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5" name="Image 44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38" y="506095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6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8" y="9286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7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13" y="9286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ounded Rectangle 6"/>
          <p:cNvSpPr/>
          <p:nvPr/>
        </p:nvSpPr>
        <p:spPr>
          <a:xfrm>
            <a:off x="642938" y="2286000"/>
            <a:ext cx="2643187" cy="642938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51" name="Rounded Rectangle 7"/>
          <p:cNvSpPr/>
          <p:nvPr/>
        </p:nvSpPr>
        <p:spPr>
          <a:xfrm>
            <a:off x="698500" y="3451225"/>
            <a:ext cx="2643188" cy="642938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Resource Manager</a:t>
            </a:r>
          </a:p>
        </p:txBody>
      </p:sp>
      <p:sp>
        <p:nvSpPr>
          <p:cNvPr id="52" name="Down Arrow 30"/>
          <p:cNvSpPr/>
          <p:nvPr/>
        </p:nvSpPr>
        <p:spPr>
          <a:xfrm rot="2246304">
            <a:off x="2570163" y="1681163"/>
            <a:ext cx="304800" cy="53975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Down Arrow 30"/>
          <p:cNvSpPr/>
          <p:nvPr/>
        </p:nvSpPr>
        <p:spPr>
          <a:xfrm rot="19353696" flipH="1">
            <a:off x="1165225" y="1674813"/>
            <a:ext cx="304800" cy="53975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Double flèche horizontale 54"/>
          <p:cNvSpPr/>
          <p:nvPr/>
        </p:nvSpPr>
        <p:spPr>
          <a:xfrm rot="16200000">
            <a:off x="1773238" y="3041650"/>
            <a:ext cx="488950" cy="28575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6" name="Double flèche horizontale 55"/>
          <p:cNvSpPr/>
          <p:nvPr/>
        </p:nvSpPr>
        <p:spPr>
          <a:xfrm rot="16200000">
            <a:off x="1764506" y="4209257"/>
            <a:ext cx="493713" cy="28575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7" name="Picture 3" descr="C:\Documents and Settings\cdelbe\Bureau\SlidesScheduler\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25" y="571500"/>
            <a:ext cx="7559675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69" name="Groupe 59"/>
          <p:cNvGrpSpPr>
            <a:grpSpLocks/>
          </p:cNvGrpSpPr>
          <p:nvPr/>
        </p:nvGrpSpPr>
        <p:grpSpPr bwMode="auto">
          <a:xfrm>
            <a:off x="1928813" y="1763713"/>
            <a:ext cx="5214937" cy="3286125"/>
            <a:chOff x="2143108" y="2500306"/>
            <a:chExt cx="5214974" cy="3286148"/>
          </a:xfrm>
        </p:grpSpPr>
        <p:sp>
          <p:nvSpPr>
            <p:cNvPr id="58" name="Rounded Rectangle 8"/>
            <p:cNvSpPr>
              <a:spLocks noChangeArrowheads="1"/>
            </p:cNvSpPr>
            <p:nvPr/>
          </p:nvSpPr>
          <p:spPr bwMode="auto">
            <a:xfrm>
              <a:off x="2143108" y="2500306"/>
              <a:ext cx="5214974" cy="328614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b="1" dirty="0"/>
            </a:p>
          </p:txBody>
        </p:sp>
        <p:sp>
          <p:nvSpPr>
            <p:cNvPr id="263199" name="ZoneTexte 58"/>
            <p:cNvSpPr txBox="1">
              <a:spLocks noChangeArrowheads="1"/>
            </p:cNvSpPr>
            <p:nvPr/>
          </p:nvSpPr>
          <p:spPr bwMode="auto">
            <a:xfrm>
              <a:off x="6676503" y="5317982"/>
              <a:ext cx="5565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Job</a:t>
              </a:r>
              <a:endParaRPr lang="fr-FR"/>
            </a:p>
          </p:txBody>
        </p:sp>
      </p:grpSp>
      <p:sp>
        <p:nvSpPr>
          <p:cNvPr id="263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Workflow Example : Picture Denoising </a:t>
            </a:r>
          </a:p>
        </p:txBody>
      </p:sp>
      <p:sp>
        <p:nvSpPr>
          <p:cNvPr id="263171" name="Oval 7"/>
          <p:cNvSpPr>
            <a:spLocks noChangeArrowheads="1"/>
          </p:cNvSpPr>
          <p:nvPr/>
        </p:nvSpPr>
        <p:spPr bwMode="auto">
          <a:xfrm>
            <a:off x="3937000" y="1858963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Split</a:t>
            </a:r>
          </a:p>
        </p:txBody>
      </p:sp>
      <p:sp>
        <p:nvSpPr>
          <p:cNvPr id="263172" name="Oval 8"/>
          <p:cNvSpPr>
            <a:spLocks noChangeArrowheads="1"/>
          </p:cNvSpPr>
          <p:nvPr/>
        </p:nvSpPr>
        <p:spPr bwMode="auto">
          <a:xfrm>
            <a:off x="2060575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3" name="Oval 12"/>
          <p:cNvSpPr>
            <a:spLocks noChangeArrowheads="1"/>
          </p:cNvSpPr>
          <p:nvPr/>
        </p:nvSpPr>
        <p:spPr bwMode="auto">
          <a:xfrm>
            <a:off x="6000750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4" name="Oval 13"/>
          <p:cNvSpPr>
            <a:spLocks noChangeArrowheads="1"/>
          </p:cNvSpPr>
          <p:nvPr/>
        </p:nvSpPr>
        <p:spPr bwMode="auto">
          <a:xfrm>
            <a:off x="4643438" y="3111500"/>
            <a:ext cx="1011237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5" name="Oval 14"/>
          <p:cNvSpPr>
            <a:spLocks noChangeArrowheads="1"/>
          </p:cNvSpPr>
          <p:nvPr/>
        </p:nvSpPr>
        <p:spPr bwMode="auto">
          <a:xfrm>
            <a:off x="3346450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6" name="Oval 15"/>
          <p:cNvSpPr>
            <a:spLocks noChangeArrowheads="1"/>
          </p:cNvSpPr>
          <p:nvPr/>
        </p:nvSpPr>
        <p:spPr bwMode="auto">
          <a:xfrm>
            <a:off x="4000500" y="4335463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Merge</a:t>
            </a:r>
          </a:p>
        </p:txBody>
      </p:sp>
      <p:cxnSp>
        <p:nvCxnSpPr>
          <p:cNvPr id="263177" name="AutoShape 16"/>
          <p:cNvCxnSpPr>
            <a:cxnSpLocks noChangeShapeType="1"/>
            <a:stCxn id="263171" idx="4"/>
            <a:endCxn id="263172" idx="0"/>
          </p:cNvCxnSpPr>
          <p:nvPr/>
        </p:nvCxnSpPr>
        <p:spPr bwMode="auto">
          <a:xfrm rot="5400000">
            <a:off x="3160713" y="1828800"/>
            <a:ext cx="687387" cy="1878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78" name="AutoShape 17"/>
          <p:cNvCxnSpPr>
            <a:cxnSpLocks noChangeShapeType="1"/>
            <a:stCxn id="263171" idx="4"/>
            <a:endCxn id="263175" idx="0"/>
          </p:cNvCxnSpPr>
          <p:nvPr/>
        </p:nvCxnSpPr>
        <p:spPr bwMode="auto">
          <a:xfrm rot="5400000">
            <a:off x="3803650" y="2471738"/>
            <a:ext cx="687387" cy="592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79" name="AutoShape 18"/>
          <p:cNvCxnSpPr>
            <a:cxnSpLocks noChangeShapeType="1"/>
            <a:stCxn id="263171" idx="4"/>
            <a:endCxn id="263174" idx="0"/>
          </p:cNvCxnSpPr>
          <p:nvPr/>
        </p:nvCxnSpPr>
        <p:spPr bwMode="auto">
          <a:xfrm rot="16200000" flipH="1">
            <a:off x="4452938" y="2414588"/>
            <a:ext cx="687387" cy="706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0" name="AutoShape 19"/>
          <p:cNvCxnSpPr>
            <a:cxnSpLocks noChangeShapeType="1"/>
            <a:stCxn id="263171" idx="4"/>
            <a:endCxn id="263173" idx="0"/>
          </p:cNvCxnSpPr>
          <p:nvPr/>
        </p:nvCxnSpPr>
        <p:spPr bwMode="auto">
          <a:xfrm rot="16200000" flipH="1">
            <a:off x="5131594" y="1735932"/>
            <a:ext cx="687387" cy="2063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1" name="AutoShape 24"/>
          <p:cNvCxnSpPr>
            <a:cxnSpLocks noChangeShapeType="1"/>
            <a:stCxn id="263172" idx="4"/>
            <a:endCxn id="263176" idx="0"/>
          </p:cNvCxnSpPr>
          <p:nvPr/>
        </p:nvCxnSpPr>
        <p:spPr bwMode="auto">
          <a:xfrm rot="16200000" flipH="1">
            <a:off x="3206750" y="3035300"/>
            <a:ext cx="658813" cy="1941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2" name="AutoShape 25"/>
          <p:cNvCxnSpPr>
            <a:cxnSpLocks noChangeShapeType="1"/>
            <a:stCxn id="263175" idx="4"/>
            <a:endCxn id="263176" idx="0"/>
          </p:cNvCxnSpPr>
          <p:nvPr/>
        </p:nvCxnSpPr>
        <p:spPr bwMode="auto">
          <a:xfrm rot="16200000" flipH="1">
            <a:off x="3849687" y="3678238"/>
            <a:ext cx="658813" cy="655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3" name="AutoShape 26"/>
          <p:cNvCxnSpPr>
            <a:cxnSpLocks noChangeShapeType="1"/>
            <a:stCxn id="263174" idx="4"/>
            <a:endCxn id="263176" idx="0"/>
          </p:cNvCxnSpPr>
          <p:nvPr/>
        </p:nvCxnSpPr>
        <p:spPr bwMode="auto">
          <a:xfrm rot="5400000">
            <a:off x="4498975" y="3684588"/>
            <a:ext cx="658813" cy="642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4" name="AutoShape 27"/>
          <p:cNvCxnSpPr>
            <a:cxnSpLocks noChangeShapeType="1"/>
            <a:stCxn id="263173" idx="4"/>
            <a:endCxn id="263176" idx="0"/>
          </p:cNvCxnSpPr>
          <p:nvPr/>
        </p:nvCxnSpPr>
        <p:spPr bwMode="auto">
          <a:xfrm rot="5400000">
            <a:off x="5177631" y="3005932"/>
            <a:ext cx="658813" cy="2000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3798888" y="4264025"/>
            <a:ext cx="1428750" cy="714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 baseline="-25000" dirty="0"/>
          </a:p>
        </p:txBody>
      </p:sp>
      <p:grpSp>
        <p:nvGrpSpPr>
          <p:cNvPr id="4" name="Groupe 46"/>
          <p:cNvGrpSpPr>
            <a:grpSpLocks/>
          </p:cNvGrpSpPr>
          <p:nvPr/>
        </p:nvGrpSpPr>
        <p:grpSpPr bwMode="auto">
          <a:xfrm>
            <a:off x="3714750" y="887413"/>
            <a:ext cx="1428750" cy="714375"/>
            <a:chOff x="5286380" y="2500306"/>
            <a:chExt cx="1428760" cy="714380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</p:grpSp>
      <p:pic>
        <p:nvPicPr>
          <p:cNvPr id="48" name="Image 47" descr="Image1.png"/>
          <p:cNvPicPr>
            <a:picLocks noChangeAspect="1"/>
          </p:cNvPicPr>
          <p:nvPr/>
        </p:nvPicPr>
        <p:blipFill>
          <a:blip r:embed="rId5" cstate="print"/>
          <a:srcRect r="72206"/>
          <a:stretch>
            <a:fillRect/>
          </a:stretch>
        </p:blipFill>
        <p:spPr bwMode="auto">
          <a:xfrm>
            <a:off x="3676650" y="1598613"/>
            <a:ext cx="42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 48" descr="Image1.png"/>
          <p:cNvPicPr>
            <a:picLocks noChangeAspect="1"/>
          </p:cNvPicPr>
          <p:nvPr/>
        </p:nvPicPr>
        <p:blipFill>
          <a:blip r:embed="rId5" cstate="print"/>
          <a:srcRect l="27794" r="49043"/>
          <a:stretch>
            <a:fillRect/>
          </a:stretch>
        </p:blipFill>
        <p:spPr bwMode="auto">
          <a:xfrm>
            <a:off x="4092575" y="1598613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Image 49" descr="Image1.png"/>
          <p:cNvPicPr>
            <a:picLocks noChangeAspect="1"/>
          </p:cNvPicPr>
          <p:nvPr/>
        </p:nvPicPr>
        <p:blipFill>
          <a:blip r:embed="rId5" cstate="print"/>
          <a:srcRect l="50957" r="25882"/>
          <a:stretch>
            <a:fillRect/>
          </a:stretch>
        </p:blipFill>
        <p:spPr bwMode="auto">
          <a:xfrm>
            <a:off x="4441825" y="1598613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Image 50" descr="Image1.png"/>
          <p:cNvPicPr>
            <a:picLocks noChangeAspect="1"/>
          </p:cNvPicPr>
          <p:nvPr/>
        </p:nvPicPr>
        <p:blipFill>
          <a:blip r:embed="rId5" cstate="print"/>
          <a:srcRect l="74117"/>
          <a:stretch>
            <a:fillRect/>
          </a:stretch>
        </p:blipFill>
        <p:spPr bwMode="auto">
          <a:xfrm>
            <a:off x="4799013" y="1598613"/>
            <a:ext cx="40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Image 37" descr="Image2.png"/>
          <p:cNvPicPr>
            <a:picLocks noChangeAspect="1"/>
          </p:cNvPicPr>
          <p:nvPr/>
        </p:nvPicPr>
        <p:blipFill>
          <a:blip r:embed="rId6" cstate="print"/>
          <a:srcRect l="74117"/>
          <a:stretch>
            <a:fillRect/>
          </a:stretch>
        </p:blipFill>
        <p:spPr bwMode="auto">
          <a:xfrm>
            <a:off x="6292850" y="3024188"/>
            <a:ext cx="40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 38" descr="Image2.png"/>
          <p:cNvPicPr>
            <a:picLocks noChangeAspect="1"/>
          </p:cNvPicPr>
          <p:nvPr/>
        </p:nvPicPr>
        <p:blipFill>
          <a:blip r:embed="rId6" cstate="print"/>
          <a:srcRect l="50957" r="25882"/>
          <a:stretch>
            <a:fillRect/>
          </a:stretch>
        </p:blipFill>
        <p:spPr bwMode="auto">
          <a:xfrm>
            <a:off x="4975225" y="3024188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Image 39" descr="Image2.png"/>
          <p:cNvPicPr>
            <a:picLocks noChangeAspect="1"/>
          </p:cNvPicPr>
          <p:nvPr/>
        </p:nvPicPr>
        <p:blipFill>
          <a:blip r:embed="rId6" cstate="print"/>
          <a:srcRect l="27794" r="49043"/>
          <a:stretch>
            <a:fillRect/>
          </a:stretch>
        </p:blipFill>
        <p:spPr bwMode="auto">
          <a:xfrm>
            <a:off x="3689350" y="3024188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 40" descr="Image2.png"/>
          <p:cNvPicPr>
            <a:picLocks noChangeAspect="1"/>
          </p:cNvPicPr>
          <p:nvPr/>
        </p:nvPicPr>
        <p:blipFill>
          <a:blip r:embed="rId6" cstate="print"/>
          <a:srcRect r="72206"/>
          <a:stretch>
            <a:fillRect/>
          </a:stretch>
        </p:blipFill>
        <p:spPr bwMode="auto">
          <a:xfrm>
            <a:off x="2324100" y="3005138"/>
            <a:ext cx="42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195" name="Text Box 28"/>
          <p:cNvSpPr txBox="1">
            <a:spLocks noChangeArrowheads="1"/>
          </p:cNvSpPr>
          <p:nvPr/>
        </p:nvSpPr>
        <p:spPr bwMode="auto">
          <a:xfrm>
            <a:off x="500063" y="5172075"/>
            <a:ext cx="8189912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with </a:t>
            </a:r>
            <a:r>
              <a:rPr lang="en-US">
                <a:solidFill>
                  <a:srgbClr val="1C2F6B"/>
                </a:solidFill>
              </a:rPr>
              <a:t>selection</a:t>
            </a:r>
            <a:r>
              <a:rPr lang="en-US"/>
              <a:t> on native executable availability (ImageMagik, GREYstoration)</a:t>
            </a:r>
          </a:p>
          <a:p>
            <a:pPr lvl="1">
              <a:buFontTx/>
              <a:buChar char="•"/>
            </a:pPr>
            <a:r>
              <a:rPr lang="en-US"/>
              <a:t> Multi-platform selection and command generation</a:t>
            </a:r>
          </a:p>
          <a:p>
            <a:pPr>
              <a:buFontTx/>
              <a:buChar char="•"/>
            </a:pPr>
            <a:r>
              <a:rPr lang="en-US"/>
              <a:t>with </a:t>
            </a:r>
            <a:r>
              <a:rPr lang="en-US">
                <a:solidFill>
                  <a:srgbClr val="1C2F6B"/>
                </a:solidFill>
              </a:rPr>
              <a:t>file transfer </a:t>
            </a:r>
            <a:r>
              <a:rPr lang="en-US"/>
              <a:t>in pre/post scripts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3654E-7 L 5E-6 0.12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3774E-7 L -0.15382 0.203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10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7012E-6 L -0.0552 0.1887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3.23774E-7 L 0.06892 0.188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23774E-7 L 0.16597 0.1933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06938E-6 L 0.15747 0.17855 " pathEditMode="relative" ptsTypes="AA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4487E-6 L -0.05521 0.1679 " pathEditMode="relative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54487E-6 L 0.0474 0.1679 " pathEditMode="relative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24699E-6 L -0.15746 0.1679 " pathEditMode="relative" ptsTypes="AA">
                                      <p:cBhvr>
                                        <p:cTn id="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25AC2A-C2DA-44AF-8E62-F1F8B68F1721}" type="slidenum">
              <a:rPr lang="fr-BE"/>
              <a:pPr>
                <a:defRPr/>
              </a:pPr>
              <a:t>31</a:t>
            </a:fld>
            <a:endParaRPr lang="fr-BE"/>
          </a:p>
        </p:txBody>
      </p:sp>
      <p:sp>
        <p:nvSpPr>
          <p:cNvPr id="265218" name="Rectangle 2"/>
          <p:cNvSpPr>
            <a:spLocks noGrp="1"/>
          </p:cNvSpPr>
          <p:nvPr>
            <p:ph type="ctrTitle" idx="4294967295"/>
          </p:nvPr>
        </p:nvSpPr>
        <p:spPr>
          <a:xfrm>
            <a:off x="413668" y="220436"/>
            <a:ext cx="9144000" cy="781050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ProActive</a:t>
            </a:r>
            <a:r>
              <a:rPr lang="en-US" dirty="0" smtClean="0"/>
              <a:t> Resourcing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800" i="1" dirty="0" smtClean="0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F515E59-D78B-46FA-B3AD-9EBCA07D87F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fr-FR" sz="1200" dirty="0">
              <a:latin typeface="+mn-lt"/>
            </a:endParaRPr>
          </a:p>
        </p:txBody>
      </p:sp>
      <p:pic>
        <p:nvPicPr>
          <p:cNvPr id="265220" name="Image 6" descr="box_resourcing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1431925"/>
            <a:ext cx="31369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5267" name="Picture 3"/>
          <p:cNvPicPr>
            <a:picLocks noChangeAspect="1" noChangeArrowheads="1"/>
          </p:cNvPicPr>
          <p:nvPr/>
        </p:nvPicPr>
        <p:blipFill>
          <a:blip r:embed="rId4" cstate="print"/>
          <a:srcRect l="51807" t="34889" r="11528" b="18668"/>
          <a:stretch>
            <a:fillRect/>
          </a:stretch>
        </p:blipFill>
        <p:spPr bwMode="auto">
          <a:xfrm>
            <a:off x="3905250" y="1733550"/>
            <a:ext cx="50292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RESOURCING User Interface</a:t>
            </a:r>
            <a:endParaRPr lang="fr-FR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429375"/>
            <a:ext cx="2133600" cy="365125"/>
          </a:xfrm>
        </p:spPr>
        <p:txBody>
          <a:bodyPr/>
          <a:lstStyle/>
          <a:p>
            <a:pPr>
              <a:defRPr/>
            </a:pPr>
            <a:fld id="{B86C6696-168D-413D-8A6E-97A8CE9CA2FA}" type="slidenum">
              <a:rPr lang="fr-BE" smtClean="0"/>
              <a:pPr>
                <a:defRPr/>
              </a:pPr>
              <a:t>32</a:t>
            </a:fld>
            <a:endParaRPr lang="fr-BE" dirty="0"/>
          </a:p>
        </p:txBody>
      </p:sp>
      <p:pic>
        <p:nvPicPr>
          <p:cNvPr id="267267" name="Picture 2"/>
          <p:cNvPicPr>
            <a:picLocks noChangeAspect="1" noChangeArrowheads="1"/>
          </p:cNvPicPr>
          <p:nvPr/>
        </p:nvPicPr>
        <p:blipFill>
          <a:blip r:embed="rId2" cstate="print"/>
          <a:srcRect l="18152" t="12840" r="6599" b="10558"/>
          <a:stretch>
            <a:fillRect/>
          </a:stretch>
        </p:blipFill>
        <p:spPr bwMode="auto">
          <a:xfrm>
            <a:off x="0" y="889000"/>
            <a:ext cx="9321800" cy="593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2156F7-5261-4B1E-AC7C-A03408D3ABF6}" type="slidenum">
              <a:rPr lang="fr-BE"/>
              <a:pPr>
                <a:defRPr/>
              </a:pPr>
              <a:t>33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9E116E9-495A-4894-AE2F-640CC513D12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fr-FR" sz="1200" dirty="0">
              <a:latin typeface="+mn-lt"/>
            </a:endParaRPr>
          </a:p>
        </p:txBody>
      </p:sp>
      <p:sp>
        <p:nvSpPr>
          <p:cNvPr id="268291" name="Rectangle 2"/>
          <p:cNvSpPr>
            <a:spLocks noGrp="1"/>
          </p:cNvSpPr>
          <p:nvPr>
            <p:ph type="ctrTitle" idx="4294967295"/>
          </p:nvPr>
        </p:nvSpPr>
        <p:spPr>
          <a:xfrm>
            <a:off x="330200" y="28067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bg1"/>
                </a:solidFill>
              </a:rPr>
              <a:t>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Clusters to Grids to Clouds:  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 e.g. on Amazon EC2</a:t>
            </a:r>
            <a:r>
              <a:rPr lang="en-US" smtClean="0">
                <a:solidFill>
                  <a:schemeClr val="bg1"/>
                </a:solidFill>
              </a:rPr>
              <a:t/>
            </a:r>
            <a:br>
              <a:rPr lang="en-US" smtClean="0">
                <a:solidFill>
                  <a:schemeClr val="bg1"/>
                </a:solidFill>
              </a:rPr>
            </a:br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Private, Public &amp; Hybrid Clouds</a:t>
            </a:r>
            <a:endParaRPr lang="fr-FR" dirty="0"/>
          </a:p>
        </p:txBody>
      </p:sp>
      <p:pic>
        <p:nvPicPr>
          <p:cNvPr id="27033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1071563"/>
            <a:ext cx="787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033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10715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3429000" y="1214438"/>
            <a:ext cx="2011363" cy="533400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</a:p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0113" y="1773238"/>
            <a:ext cx="2011362" cy="533400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ProActive</a:t>
            </a:r>
          </a:p>
          <a:p>
            <a:pPr algn="ctr"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Resource Manager</a:t>
            </a:r>
          </a:p>
        </p:txBody>
      </p:sp>
      <p:grpSp>
        <p:nvGrpSpPr>
          <p:cNvPr id="3" name="Groupe 68"/>
          <p:cNvGrpSpPr>
            <a:grpSpLocks/>
          </p:cNvGrpSpPr>
          <p:nvPr/>
        </p:nvGrpSpPr>
        <p:grpSpPr bwMode="auto">
          <a:xfrm>
            <a:off x="285750" y="2306638"/>
            <a:ext cx="4160838" cy="3543300"/>
            <a:chOff x="285720" y="2307262"/>
            <a:chExt cx="4160130" cy="3542239"/>
          </a:xfrm>
        </p:grpSpPr>
        <p:grpSp>
          <p:nvGrpSpPr>
            <p:cNvPr id="270368" name="Groupe 43"/>
            <p:cNvGrpSpPr>
              <a:grpSpLocks/>
            </p:cNvGrpSpPr>
            <p:nvPr/>
          </p:nvGrpSpPr>
          <p:grpSpPr bwMode="auto"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270372" name="Group 11"/>
              <p:cNvGrpSpPr>
                <a:grpSpLocks/>
              </p:cNvGrpSpPr>
              <p:nvPr/>
            </p:nvGrpSpPr>
            <p:grpSpPr bwMode="auto"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27037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6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0373" name="TextBox 15"/>
              <p:cNvSpPr txBox="1">
                <a:spLocks noChangeArrowheads="1"/>
              </p:cNvSpPr>
              <p:nvPr/>
            </p:nvSpPr>
            <p:spPr bwMode="auto">
              <a:xfrm>
                <a:off x="285720" y="5672166"/>
                <a:ext cx="209211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Dedicated resources</a:t>
                </a: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21" y="3643537"/>
              <a:ext cx="1642783" cy="53324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21" y="3319784"/>
              <a:ext cx="1642783" cy="31899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stCxn id="8" idx="2"/>
              <a:endCxn id="42" idx="0"/>
            </p:cNvCxnSpPr>
            <p:nvPr/>
          </p:nvCxnSpPr>
          <p:spPr>
            <a:xfrm rot="5400000">
              <a:off x="2413467" y="1287401"/>
              <a:ext cx="1012522" cy="3052244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70"/>
          <p:cNvGrpSpPr>
            <a:grpSpLocks/>
          </p:cNvGrpSpPr>
          <p:nvPr/>
        </p:nvGrpSpPr>
        <p:grpSpPr bwMode="auto">
          <a:xfrm>
            <a:off x="4446588" y="2306638"/>
            <a:ext cx="4125912" cy="3883025"/>
            <a:chOff x="4445849" y="2307262"/>
            <a:chExt cx="4126679" cy="3881850"/>
          </a:xfrm>
        </p:grpSpPr>
        <p:grpSp>
          <p:nvGrpSpPr>
            <p:cNvPr id="270353" name="Groupe 36"/>
            <p:cNvGrpSpPr>
              <a:grpSpLocks/>
            </p:cNvGrpSpPr>
            <p:nvPr/>
          </p:nvGrpSpPr>
          <p:grpSpPr bwMode="auto">
            <a:xfrm>
              <a:off x="5572132" y="4500570"/>
              <a:ext cx="3000396" cy="1688542"/>
              <a:chOff x="5638800" y="4114800"/>
              <a:chExt cx="3250497" cy="2045732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27036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67" name="TextBox 29"/>
              <p:cNvSpPr txBox="1">
                <a:spLocks noChangeArrowheads="1"/>
              </p:cNvSpPr>
              <p:nvPr/>
            </p:nvSpPr>
            <p:spPr bwMode="auto">
              <a:xfrm>
                <a:off x="7543800" y="5791200"/>
                <a:ext cx="134549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Amazon EC2</a:t>
                </a:r>
              </a:p>
            </p:txBody>
          </p:sp>
        </p:grpSp>
        <p:sp>
          <p:nvSpPr>
            <p:cNvPr id="47" name="Rounded Rectangle 7"/>
            <p:cNvSpPr/>
            <p:nvPr/>
          </p:nvSpPr>
          <p:spPr>
            <a:xfrm>
              <a:off x="6143201" y="3824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EC2</a:t>
              </a: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201" y="3286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stCxn id="8" idx="2"/>
              <a:endCxn id="48" idx="0"/>
            </p:cNvCxnSpPr>
            <p:nvPr/>
          </p:nvCxnSpPr>
          <p:spPr>
            <a:xfrm rot="16200000" flipH="1">
              <a:off x="5233635" y="1519476"/>
              <a:ext cx="979191" cy="2554762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69"/>
          <p:cNvGrpSpPr>
            <a:grpSpLocks/>
          </p:cNvGrpSpPr>
          <p:nvPr/>
        </p:nvGrpSpPr>
        <p:grpSpPr bwMode="auto">
          <a:xfrm>
            <a:off x="3286125" y="2306638"/>
            <a:ext cx="1643063" cy="3841750"/>
            <a:chOff x="3286116" y="2307262"/>
            <a:chExt cx="1643074" cy="3841819"/>
          </a:xfrm>
        </p:grpSpPr>
        <p:grpSp>
          <p:nvGrpSpPr>
            <p:cNvPr id="270345" name="Groupe 42"/>
            <p:cNvGrpSpPr>
              <a:grpSpLocks/>
            </p:cNvGrpSpPr>
            <p:nvPr/>
          </p:nvGrpSpPr>
          <p:grpSpPr bwMode="auto"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27034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52" name="TextBox 28"/>
              <p:cNvSpPr txBox="1">
                <a:spLocks noChangeArrowheads="1"/>
              </p:cNvSpPr>
              <p:nvPr/>
            </p:nvSpPr>
            <p:spPr bwMode="auto"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Desktops</a:t>
                </a: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839"/>
              <a:ext cx="1643074" cy="53341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Desktops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767"/>
              <a:ext cx="1643074" cy="49530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stCxn id="8" idx="2"/>
              <a:endCxn id="46" idx="0"/>
            </p:cNvCxnSpPr>
            <p:nvPr/>
          </p:nvCxnSpPr>
          <p:spPr>
            <a:xfrm rot="5400000">
              <a:off x="3787764" y="2627945"/>
              <a:ext cx="979505" cy="3381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6477000" y="2394862"/>
            <a:ext cx="2514600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“ </a:t>
            </a:r>
            <a:r>
              <a:rPr lang="en-US" sz="2000" b="1" i="1" u="sng" dirty="0" smtClean="0"/>
              <a:t>Cloud Bursting!</a:t>
            </a:r>
            <a:r>
              <a:rPr lang="en-US" sz="2000" b="1" i="1" dirty="0" smtClean="0"/>
              <a:t> ” </a:t>
            </a:r>
            <a:endParaRPr lang="fr-FR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E4735-1AD9-494A-85DC-EAF1FB55AEBB}" type="slidenum">
              <a:rPr lang="fr-BE"/>
              <a:pPr>
                <a:defRPr/>
              </a:pPr>
              <a:t>35</a:t>
            </a:fld>
            <a:endParaRPr lang="fr-BE"/>
          </a:p>
        </p:txBody>
      </p:sp>
      <p:sp>
        <p:nvSpPr>
          <p:cNvPr id="524290" name="Rectangle 2"/>
          <p:cNvSpPr>
            <a:spLocks noGrp="1"/>
          </p:cNvSpPr>
          <p:nvPr>
            <p:ph type="ctrTitle" idx="4294967295"/>
          </p:nvPr>
        </p:nvSpPr>
        <p:spPr>
          <a:xfrm>
            <a:off x="-43544" y="3111508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bg1"/>
                </a:solidFill>
              </a:rPr>
              <a:t>Use Case 1: OMD2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Distributed Multi-Disciplinary Optimizations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HPC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24291" name="Espace réservé du numéro de diapositive 5"/>
          <p:cNvSpPr txBox="1">
            <a:spLocks noGrp="1"/>
          </p:cNvSpPr>
          <p:nvPr/>
        </p:nvSpPr>
        <p:spPr bwMode="auto">
          <a:xfrm>
            <a:off x="8286750" y="6538913"/>
            <a:ext cx="7969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9910E029-BCED-4731-BE5F-57F48C988CA9}" type="slidenum">
              <a:rPr lang="fr-FR" sz="1200">
                <a:solidFill>
                  <a:srgbClr val="000000"/>
                </a:solidFill>
              </a:rPr>
              <a:pPr/>
              <a:t>35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9B56F1-AA1D-49BF-87D4-FBE8139A9A4A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36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457200" y="180298"/>
            <a:ext cx="8229600" cy="78581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800" kern="0" dirty="0" err="1" smtClean="0">
                <a:solidFill>
                  <a:srgbClr val="FFFFFF"/>
                </a:solidFill>
                <a:latin typeface="Arial Black"/>
              </a:rPr>
              <a:t>ProActive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 OMD2 Demo</a:t>
            </a:r>
            <a:endParaRPr lang="en-US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885762" name="Picture 2"/>
          <p:cNvPicPr>
            <a:picLocks noChangeAspect="1" noChangeArrowheads="1"/>
          </p:cNvPicPr>
          <p:nvPr/>
        </p:nvPicPr>
        <p:blipFill>
          <a:blip r:embed="rId2" cstate="print"/>
          <a:srcRect t="13512" r="47024" b="16476"/>
          <a:stretch>
            <a:fillRect/>
          </a:stretch>
        </p:blipFill>
        <p:spPr bwMode="auto">
          <a:xfrm>
            <a:off x="1328046" y="957942"/>
            <a:ext cx="6379029" cy="526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4620986" y="2868384"/>
            <a:ext cx="2503714" cy="166551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rot="10800000">
            <a:off x="3537862" y="3385461"/>
            <a:ext cx="3015338" cy="181791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3646717" y="3309260"/>
            <a:ext cx="2960905" cy="181791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rot="16200000" flipV="1">
            <a:off x="4533904" y="2911924"/>
            <a:ext cx="2503706" cy="1752599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3337" y="2830285"/>
            <a:ext cx="1015999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16"/>
          <p:cNvGrpSpPr/>
          <p:nvPr/>
        </p:nvGrpSpPr>
        <p:grpSpPr>
          <a:xfrm>
            <a:off x="7756751" y="3185050"/>
            <a:ext cx="1387249" cy="3115963"/>
            <a:chOff x="7756751" y="3185050"/>
            <a:chExt cx="1387249" cy="3115963"/>
          </a:xfrm>
        </p:grpSpPr>
        <p:pic>
          <p:nvPicPr>
            <p:cNvPr id="88576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756751" y="4001617"/>
              <a:ext cx="1147762" cy="2216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576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55668" y="4956304"/>
              <a:ext cx="988332" cy="1344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7772399" y="3185050"/>
              <a:ext cx="1371601" cy="83099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FFFFFF"/>
                  </a:solidFill>
                </a:rPr>
                <a:t>1000 Cores </a:t>
              </a:r>
            </a:p>
            <a:p>
              <a:r>
                <a:rPr lang="en-US" sz="1600" dirty="0" smtClean="0">
                  <a:solidFill>
                    <a:srgbClr val="FFFFFF"/>
                  </a:solidFill>
                </a:rPr>
                <a:t>Production </a:t>
              </a:r>
            </a:p>
            <a:p>
              <a:r>
                <a:rPr lang="en-US" sz="1600" dirty="0" smtClean="0">
                  <a:solidFill>
                    <a:srgbClr val="FFFFFF"/>
                  </a:solidFill>
                </a:rPr>
                <a:t>Cloud Portal 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3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6564086" y="5279570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5050972" y="2068285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3222172" y="3581400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7" descr="logo_CD-Adapc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3337" y="3629345"/>
            <a:ext cx="925291" cy="37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dcaromel\SAMMI-DATA\A-Talks\3.0-ProActive\AAA-ProActive-Current-Complete-Slides\geom.png"/>
          <p:cNvPicPr>
            <a:picLocks noChangeAspect="1" noChangeArrowheads="1"/>
          </p:cNvPicPr>
          <p:nvPr/>
        </p:nvPicPr>
        <p:blipFill>
          <a:blip r:embed="rId8" cstate="print"/>
          <a:srcRect l="23771"/>
          <a:stretch>
            <a:fillRect/>
          </a:stretch>
        </p:blipFill>
        <p:spPr bwMode="auto">
          <a:xfrm>
            <a:off x="0" y="1757301"/>
            <a:ext cx="2238056" cy="1834985"/>
          </a:xfrm>
          <a:prstGeom prst="rect">
            <a:avLst/>
          </a:prstGeom>
          <a:noFill/>
        </p:spPr>
      </p:pic>
      <p:pic>
        <p:nvPicPr>
          <p:cNvPr id="22" name="Picture 5" descr="C:\Users\dcaromel\SAMMI-DATA\A-Talks\3.0-ProActive\AAA-ProActive-Current-Complete-Slides\mesh.png"/>
          <p:cNvPicPr>
            <a:picLocks noChangeAspect="1" noChangeArrowheads="1"/>
          </p:cNvPicPr>
          <p:nvPr/>
        </p:nvPicPr>
        <p:blipFill>
          <a:blip r:embed="rId9" cstate="print"/>
          <a:srcRect l="28744" b="32911"/>
          <a:stretch>
            <a:fillRect/>
          </a:stretch>
        </p:blipFill>
        <p:spPr bwMode="auto">
          <a:xfrm>
            <a:off x="1" y="3619978"/>
            <a:ext cx="2242456" cy="1319588"/>
          </a:xfrm>
          <a:prstGeom prst="rect">
            <a:avLst/>
          </a:prstGeom>
          <a:noFill/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23133" y="5305646"/>
            <a:ext cx="1203554" cy="23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C:\Users\dcaromel\SAMMI-DATA\A-Talks\3.0-ProActive\AAA-ProActive-Current-Complete-Slides\solve.png"/>
          <p:cNvPicPr>
            <a:picLocks noChangeAspect="1" noChangeArrowheads="1"/>
          </p:cNvPicPr>
          <p:nvPr/>
        </p:nvPicPr>
        <p:blipFill>
          <a:blip r:embed="rId11" cstate="print"/>
          <a:srcRect l="23841" t="16689" b="15497"/>
          <a:stretch>
            <a:fillRect/>
          </a:stretch>
        </p:blipFill>
        <p:spPr bwMode="auto">
          <a:xfrm>
            <a:off x="5355770" y="5573484"/>
            <a:ext cx="2308116" cy="1284516"/>
          </a:xfrm>
          <a:prstGeom prst="rect">
            <a:avLst/>
          </a:prstGeom>
          <a:noFill/>
        </p:spPr>
      </p:pic>
      <p:pic>
        <p:nvPicPr>
          <p:cNvPr id="31" name="Picture 7" descr="C:\Users\dcaromel\SAMMI-DATA\A-Talks\3.0-ProActive\AAA-ProActive-Current-Complete-Slides\cas2_template_geom_and_mesh_distant_EXPANDED.png"/>
          <p:cNvPicPr>
            <a:picLocks noChangeAspect="1" noChangeArrowheads="1"/>
          </p:cNvPicPr>
          <p:nvPr/>
        </p:nvPicPr>
        <p:blipFill>
          <a:blip r:embed="rId12" cstate="print"/>
          <a:srcRect l="27781" t="2927" r="45939" b="1951"/>
          <a:stretch>
            <a:fillRect/>
          </a:stretch>
        </p:blipFill>
        <p:spPr bwMode="auto">
          <a:xfrm>
            <a:off x="5987149" y="1197434"/>
            <a:ext cx="772880" cy="2797433"/>
          </a:xfrm>
          <a:prstGeom prst="rect">
            <a:avLst/>
          </a:prstGeom>
          <a:noFill/>
        </p:spPr>
      </p:pic>
      <p:pic>
        <p:nvPicPr>
          <p:cNvPr id="32" name="Picture 11" descr="logo_renaul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72924" y="1208314"/>
            <a:ext cx="706499" cy="70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E4735-1AD9-494A-85DC-EAF1FB55AEBB}" type="slidenum">
              <a:rPr lang="fr-BE"/>
              <a:pPr>
                <a:defRPr/>
              </a:pPr>
              <a:t>37</a:t>
            </a:fld>
            <a:endParaRPr lang="fr-BE"/>
          </a:p>
        </p:txBody>
      </p:sp>
      <p:sp>
        <p:nvSpPr>
          <p:cNvPr id="524290" name="Rectangle 2"/>
          <p:cNvSpPr>
            <a:spLocks noGrp="1"/>
          </p:cNvSpPr>
          <p:nvPr>
            <p:ph type="ctrTitle" idx="4294967295"/>
          </p:nvPr>
        </p:nvSpPr>
        <p:spPr>
          <a:xfrm>
            <a:off x="0" y="3155052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bg1"/>
                </a:solidFill>
              </a:rPr>
              <a:t>Use Case 2: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fr-FR" sz="4400" dirty="0" smtClean="0"/>
              <a:t> </a:t>
            </a:r>
            <a:r>
              <a:rPr lang="fr-FR" dirty="0" err="1" smtClean="0">
                <a:solidFill>
                  <a:schemeClr val="bg1"/>
                </a:solidFill>
              </a:rPr>
              <a:t>Bonita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BPM to Clouds with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ProActive</a:t>
            </a:r>
            <a:r>
              <a:rPr lang="en-US" dirty="0" smtClean="0">
                <a:solidFill>
                  <a:schemeClr val="bg1"/>
                </a:solidFill>
              </a:rPr>
              <a:t> Parallel Suite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 on </a:t>
            </a:r>
            <a:r>
              <a:rPr lang="fr-FR" dirty="0" smtClean="0">
                <a:solidFill>
                  <a:schemeClr val="bg1"/>
                </a:solidFill>
              </a:rPr>
              <a:t>an IT </a:t>
            </a:r>
            <a:r>
              <a:rPr lang="fr-FR" dirty="0" err="1" smtClean="0">
                <a:solidFill>
                  <a:schemeClr val="bg1"/>
                </a:solidFill>
              </a:rPr>
              <a:t>Map</a:t>
            </a:r>
            <a:r>
              <a:rPr lang="fr-FR" dirty="0" smtClean="0">
                <a:solidFill>
                  <a:schemeClr val="bg1"/>
                </a:solidFill>
              </a:rPr>
              <a:t>-</a:t>
            </a:r>
            <a:r>
              <a:rPr lang="fr-FR" dirty="0" err="1" smtClean="0">
                <a:solidFill>
                  <a:schemeClr val="bg1"/>
                </a:solidFill>
              </a:rPr>
              <a:t>Reduce</a:t>
            </a:r>
            <a:r>
              <a:rPr lang="fr-FR" dirty="0" smtClean="0">
                <a:solidFill>
                  <a:schemeClr val="bg1"/>
                </a:solidFill>
              </a:rPr>
              <a:t> Application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24291" name="Espace réservé du numéro de diapositive 5"/>
          <p:cNvSpPr txBox="1">
            <a:spLocks noGrp="1"/>
          </p:cNvSpPr>
          <p:nvPr/>
        </p:nvSpPr>
        <p:spPr bwMode="auto">
          <a:xfrm>
            <a:off x="8286750" y="6538913"/>
            <a:ext cx="7969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9910E029-BCED-4731-BE5F-57F48C988CA9}" type="slidenum">
              <a:rPr lang="fr-FR" sz="1200">
                <a:solidFill>
                  <a:srgbClr val="000000"/>
                </a:solidFill>
              </a:rPr>
              <a:pPr/>
              <a:t>37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A9C3-D387-4D0E-9AFB-E8C6BE9E79BA}" type="slidenum">
              <a:rPr lang="fr-BE" smtClean="0"/>
              <a:pPr>
                <a:defRPr/>
              </a:pPr>
              <a:t>38</a:t>
            </a:fld>
            <a:endParaRPr lang="fr-BE"/>
          </a:p>
        </p:txBody>
      </p:sp>
      <p:pic>
        <p:nvPicPr>
          <p:cNvPr id="2287618" name="Picture 2"/>
          <p:cNvPicPr>
            <a:picLocks noChangeAspect="1" noChangeArrowheads="1"/>
          </p:cNvPicPr>
          <p:nvPr/>
        </p:nvPicPr>
        <p:blipFill>
          <a:blip r:embed="rId2" cstate="print"/>
          <a:srcRect r="56145" b="15714"/>
          <a:stretch>
            <a:fillRect/>
          </a:stretch>
        </p:blipFill>
        <p:spPr bwMode="auto">
          <a:xfrm>
            <a:off x="54430" y="1714521"/>
            <a:ext cx="3690256" cy="481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/>
          </p:cNvSpPr>
          <p:nvPr/>
        </p:nvSpPr>
        <p:spPr bwMode="auto">
          <a:xfrm>
            <a:off x="424542" y="65316"/>
            <a:ext cx="8327571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charset="0"/>
              </a:rPr>
              <a:t>BonitaSoft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charset="0"/>
              </a:rPr>
              <a:t> +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charset="0"/>
              </a:rPr>
              <a:t>ProActive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charset="0"/>
              </a:rPr>
              <a:t>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charset="0"/>
              </a:rPr>
              <a:t>BPM Map/Reduce in the Cloud</a:t>
            </a:r>
          </a:p>
        </p:txBody>
      </p:sp>
      <p:pic>
        <p:nvPicPr>
          <p:cNvPr id="5" name="Picture 4" descr="Bonita-PA-MapReduce-studio.png"/>
          <p:cNvPicPr>
            <a:picLocks noChangeAspect="1"/>
          </p:cNvPicPr>
          <p:nvPr/>
        </p:nvPicPr>
        <p:blipFill>
          <a:blip r:embed="rId3" cstate="print"/>
          <a:srcRect l="21896"/>
          <a:stretch>
            <a:fillRect/>
          </a:stretch>
        </p:blipFill>
        <p:spPr>
          <a:xfrm>
            <a:off x="3810000" y="1724047"/>
            <a:ext cx="4193589" cy="48509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2876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7532" y="917803"/>
            <a:ext cx="20002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ProActive-Transpare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2013" y="995696"/>
            <a:ext cx="2730274" cy="691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7620" name="Picture 4"/>
          <p:cNvPicPr>
            <a:picLocks noChangeAspect="1" noChangeArrowheads="1"/>
          </p:cNvPicPr>
          <p:nvPr/>
        </p:nvPicPr>
        <p:blipFill>
          <a:blip r:embed="rId6" cstate="print"/>
          <a:srcRect l="38214" t="6571" r="10595" b="13238"/>
          <a:stretch>
            <a:fillRect/>
          </a:stretch>
        </p:blipFill>
        <p:spPr bwMode="auto">
          <a:xfrm>
            <a:off x="4953272" y="2656114"/>
            <a:ext cx="4147173" cy="40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7622" name="Picture 6"/>
          <p:cNvPicPr>
            <a:picLocks noChangeAspect="1" noChangeArrowheads="1"/>
          </p:cNvPicPr>
          <p:nvPr/>
        </p:nvPicPr>
        <p:blipFill>
          <a:blip r:embed="rId6" cstate="print"/>
          <a:srcRect t="57238" r="61667" b="12286"/>
          <a:stretch>
            <a:fillRect/>
          </a:stretch>
        </p:blipFill>
        <p:spPr bwMode="auto">
          <a:xfrm>
            <a:off x="5595250" y="5061861"/>
            <a:ext cx="3505199" cy="174171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7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7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8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7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87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8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87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87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8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87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87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8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DA46E-6619-431A-AA3F-4BC0DC7E5B6B}" type="slidenum">
              <a:rPr lang="fr-BE">
                <a:solidFill>
                  <a:srgbClr val="FFFFFF"/>
                </a:solidFill>
              </a:rPr>
              <a:pPr>
                <a:defRPr/>
              </a:pPr>
              <a:t>39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254978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bg1"/>
                </a:solidFill>
              </a:rPr>
              <a:t>Video: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BonitaSoft</a:t>
            </a:r>
            <a:r>
              <a:rPr lang="en-US" dirty="0" smtClean="0">
                <a:solidFill>
                  <a:schemeClr val="bg1"/>
                </a:solidFill>
              </a:rPr>
              <a:t> + </a:t>
            </a:r>
            <a:r>
              <a:rPr lang="en-US" dirty="0" err="1" smtClean="0">
                <a:solidFill>
                  <a:schemeClr val="bg1"/>
                </a:solidFill>
              </a:rPr>
              <a:t>ProActive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BPM Map/Reduce in the Cloud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25497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125" y="47339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</a:rPr>
              <a:t>Real Live Demo: 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err="1" smtClean="0">
                <a:solidFill>
                  <a:schemeClr val="bg1"/>
                </a:solidFill>
              </a:rPr>
              <a:t>ProActive</a:t>
            </a:r>
            <a:r>
              <a:rPr lang="en-US" sz="3600" dirty="0" smtClean="0">
                <a:solidFill>
                  <a:schemeClr val="bg1"/>
                </a:solidFill>
              </a:rPr>
              <a:t> Scheduler &amp;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Resource Manager</a:t>
            </a:r>
            <a:endParaRPr lang="fr-FR" sz="3600" dirty="0" smtClean="0">
              <a:solidFill>
                <a:schemeClr val="bg1"/>
              </a:solidFill>
            </a:endParaRPr>
          </a:p>
        </p:txBody>
      </p:sp>
      <p:sp>
        <p:nvSpPr>
          <p:cNvPr id="445443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CF4362-B1C0-4FD6-B616-12FAC4385E5E}" type="slidenum">
              <a:rPr lang="fr-BE"/>
              <a:pPr>
                <a:defRPr/>
              </a:pPr>
              <a:t>40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2830286" y="4354060"/>
            <a:ext cx="8229600" cy="785812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Conclusion</a:t>
            </a:r>
            <a:endParaRPr lang="en-US" sz="4400" dirty="0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Industrial (1750) &amp; Cloud Revolution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Compared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93916" y="1284500"/>
          <a:ext cx="8371112" cy="414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62"/>
                <a:gridCol w="3428370"/>
                <a:gridCol w="2986680"/>
              </a:tblGrid>
              <a:tr h="689919"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/>
                        <a:t>Industrial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/>
                        <a:t>Revolution</a:t>
                      </a:r>
                      <a:endParaRPr lang="en-US" sz="18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Cloud</a:t>
                      </a:r>
                      <a:endParaRPr lang="en-US" baseline="0" noProof="0" dirty="0" smtClean="0"/>
                    </a:p>
                    <a:p>
                      <a:pPr algn="ctr"/>
                      <a:r>
                        <a:rPr lang="en-US" baseline="0" noProof="0" dirty="0" smtClean="0"/>
                        <a:t>Revolution</a:t>
                      </a:r>
                      <a:endParaRPr lang="en-US" noProof="0" dirty="0"/>
                    </a:p>
                  </a:txBody>
                  <a:tcPr/>
                </a:tc>
              </a:tr>
              <a:tr h="985598">
                <a:tc>
                  <a:txBody>
                    <a:bodyPr/>
                    <a:lstStyle/>
                    <a:p>
                      <a:r>
                        <a:rPr lang="en-US" sz="18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noProof="0" dirty="0" smtClean="0"/>
                        <a:t>Mechanization and centralization of manufacturing activities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Computing as a Utility</a:t>
                      </a:r>
                    </a:p>
                    <a:p>
                      <a:r>
                        <a:rPr lang="en-US" noProof="0" dirty="0" smtClean="0"/>
                        <a:t>Centralization of Data Center</a:t>
                      </a:r>
                      <a:endParaRPr lang="en-US" noProof="0" dirty="0"/>
                    </a:p>
                  </a:txBody>
                  <a:tcPr/>
                </a:tc>
              </a:tr>
              <a:tr h="1281278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Supporting</a:t>
                      </a:r>
                      <a:r>
                        <a:rPr lang="en-US" baseline="0" noProof="0" smtClean="0"/>
                        <a:t> new technos</a:t>
                      </a:r>
                    </a:p>
                    <a:p>
                      <a:r>
                        <a:rPr lang="en-US" baseline="0" noProof="0" smtClean="0"/>
                        <a:t>(Mechanic, Tool Machines, </a:t>
                      </a:r>
                    </a:p>
                    <a:p>
                      <a:r>
                        <a:rPr lang="en-US" baseline="0" noProof="0" smtClean="0"/>
                        <a:t>etc.)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Distributed Computing</a:t>
                      </a:r>
                    </a:p>
                    <a:p>
                      <a:r>
                        <a:rPr lang="en-US" noProof="0" dirty="0" smtClean="0"/>
                        <a:t>Virtualization</a:t>
                      </a:r>
                    </a:p>
                    <a:p>
                      <a:r>
                        <a:rPr lang="en-US" noProof="0" dirty="0" smtClean="0"/>
                        <a:t>Multi-Cores</a:t>
                      </a:r>
                    </a:p>
                    <a:p>
                      <a:r>
                        <a:rPr lang="en-US" noProof="0" dirty="0" smtClean="0"/>
                        <a:t>Network</a:t>
                      </a:r>
                      <a:endParaRPr lang="en-US" noProof="0" dirty="0"/>
                    </a:p>
                  </a:txBody>
                  <a:tcPr/>
                </a:tc>
              </a:tr>
              <a:tr h="689919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Socio Economical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Large new demand was ready to use the new offer.</a:t>
                      </a:r>
                    </a:p>
                    <a:p>
                      <a:r>
                        <a:rPr lang="en-US" noProof="0" dirty="0" smtClean="0"/>
                        <a:t>(A change </a:t>
                      </a:r>
                      <a:r>
                        <a:rPr lang="en-US" sz="1800" dirty="0" smtClean="0"/>
                        <a:t>in business attitude &amp; organization</a:t>
                      </a:r>
                      <a:r>
                        <a:rPr lang="en-US" noProof="0" dirty="0" smtClean="0"/>
                        <a:t>)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IT Cost Reduction Pressure</a:t>
                      </a:r>
                    </a:p>
                    <a:p>
                      <a:r>
                        <a:rPr lang="en-US" noProof="0" dirty="0" smtClean="0"/>
                        <a:t>CIO Nightmare</a:t>
                      </a:r>
                    </a:p>
                    <a:p>
                      <a:r>
                        <a:rPr lang="en-US" noProof="0" dirty="0" smtClean="0"/>
                        <a:t>CEO Out-of-</a:t>
                      </a:r>
                      <a:r>
                        <a:rPr lang="en-US" noProof="0" dirty="0" err="1" smtClean="0"/>
                        <a:t>Data</a:t>
                      </a:r>
                      <a:r>
                        <a:rPr lang="en-US" baseline="0" noProof="0" dirty="0" err="1" smtClean="0"/>
                        <a:t>Center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baseline="0" noProof="0" dirty="0" err="1" smtClean="0"/>
                        <a:t>CapEx</a:t>
                      </a:r>
                      <a:endParaRPr lang="en-US" noProof="0" dirty="0" smtClean="0"/>
                    </a:p>
                    <a:p>
                      <a:endParaRPr lang="en-US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42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4996544" y="5823855"/>
            <a:ext cx="3984170" cy="79465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Sources &amp; Inspiration: Simon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Wardley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(CSC) </a:t>
            </a:r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Scott Stewart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endParaRPr lang="fr-BE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7513" y="5638803"/>
            <a:ext cx="5844357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en-US" sz="2000" dirty="0" smtClean="0">
                <a:solidFill>
                  <a:prstClr val="white"/>
                </a:solidFill>
                <a:sym typeface="Wingdings" pitchFamily="2" charset="2"/>
              </a:rPr>
              <a:t>All elements converge for a strong Cloud Revolution</a:t>
            </a:r>
            <a:endParaRPr lang="fr-FR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0966"/>
            <a:ext cx="8229600" cy="78581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Conclusion:  OW2 </a:t>
            </a:r>
            <a:r>
              <a:rPr lang="en-US" dirty="0" err="1" smtClean="0">
                <a:solidFill>
                  <a:schemeClr val="bg1"/>
                </a:solidFill>
              </a:rPr>
              <a:t>OSCi</a:t>
            </a:r>
            <a:r>
              <a:rPr lang="en-US" dirty="0" smtClean="0">
                <a:solidFill>
                  <a:schemeClr val="bg1"/>
                </a:solidFill>
              </a:rPr>
              <a:t> initiative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657" y="3701152"/>
            <a:ext cx="5301343" cy="2425011"/>
          </a:xfrm>
        </p:spPr>
        <p:txBody>
          <a:bodyPr/>
          <a:lstStyle/>
          <a:p>
            <a:pPr algn="ctr">
              <a:buNone/>
            </a:pPr>
            <a:r>
              <a:rPr lang="en-US" sz="2400" dirty="0" smtClean="0">
                <a:solidFill>
                  <a:srgbClr val="000099"/>
                </a:solidFill>
              </a:rPr>
              <a:t>4 Strategic Domains</a:t>
            </a:r>
          </a:p>
          <a:p>
            <a:r>
              <a:rPr lang="en-US" sz="2000" dirty="0" smtClean="0">
                <a:solidFill>
                  <a:srgbClr val="000099"/>
                </a:solidFill>
              </a:rPr>
              <a:t>Self-sizing and green </a:t>
            </a:r>
            <a:r>
              <a:rPr lang="en-US" sz="2000" dirty="0" err="1" smtClean="0">
                <a:solidFill>
                  <a:srgbClr val="000099"/>
                </a:solidFill>
              </a:rPr>
              <a:t>PaaS</a:t>
            </a:r>
            <a:endParaRPr lang="en-US" sz="2000" dirty="0" smtClean="0">
              <a:solidFill>
                <a:srgbClr val="000099"/>
              </a:solidFill>
            </a:endParaRPr>
          </a:p>
          <a:p>
            <a:r>
              <a:rPr lang="en-US" sz="2000" dirty="0" smtClean="0">
                <a:solidFill>
                  <a:srgbClr val="000099"/>
                </a:solidFill>
              </a:rPr>
              <a:t>Massively Distributed Services</a:t>
            </a:r>
            <a:endParaRPr lang="en-US" sz="2000" dirty="0" smtClean="0">
              <a:solidFill>
                <a:srgbClr val="000099"/>
              </a:solidFill>
            </a:endParaRPr>
          </a:p>
          <a:p>
            <a:r>
              <a:rPr lang="en-US" sz="2000" dirty="0" smtClean="0">
                <a:solidFill>
                  <a:srgbClr val="000099"/>
                </a:solidFill>
              </a:rPr>
              <a:t>BI 4 </a:t>
            </a:r>
            <a:r>
              <a:rPr lang="en-US" sz="2000" dirty="0" smtClean="0">
                <a:solidFill>
                  <a:srgbClr val="000099"/>
                </a:solidFill>
              </a:rPr>
              <a:t>Cloud</a:t>
            </a:r>
            <a:endParaRPr lang="en-US" sz="2000" dirty="0" smtClean="0">
              <a:solidFill>
                <a:srgbClr val="000099"/>
              </a:solidFill>
            </a:endParaRPr>
          </a:p>
          <a:p>
            <a:r>
              <a:rPr lang="en-US" sz="2000" dirty="0" smtClean="0">
                <a:solidFill>
                  <a:srgbClr val="000099"/>
                </a:solidFill>
              </a:rPr>
              <a:t>Massively </a:t>
            </a:r>
            <a:r>
              <a:rPr lang="en-US" sz="2000" dirty="0" smtClean="0">
                <a:solidFill>
                  <a:srgbClr val="000099"/>
                </a:solidFill>
              </a:rPr>
              <a:t>Distributed </a:t>
            </a:r>
            <a:r>
              <a:rPr lang="en-US" sz="2000" dirty="0" smtClean="0">
                <a:solidFill>
                  <a:srgbClr val="000099"/>
                </a:solidFill>
              </a:rPr>
              <a:t>clouds</a:t>
            </a:r>
          </a:p>
          <a:p>
            <a:endParaRPr lang="en-US" sz="2400" dirty="0" smtClean="0">
              <a:solidFill>
                <a:srgbClr val="000099"/>
              </a:solidFill>
            </a:endParaRP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    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fr-FR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43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65463" t="7250" r="4259" b="22073"/>
          <a:stretch>
            <a:fillRect/>
          </a:stretch>
        </p:blipFill>
        <p:spPr bwMode="auto">
          <a:xfrm>
            <a:off x="304808" y="1600196"/>
            <a:ext cx="3026229" cy="398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ProActive-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915" y="974369"/>
            <a:ext cx="1997925" cy="50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77700" t="18009" r="5195" b="70135"/>
          <a:stretch>
            <a:fillRect/>
          </a:stretch>
        </p:blipFill>
        <p:spPr bwMode="auto">
          <a:xfrm>
            <a:off x="4366190" y="1129140"/>
            <a:ext cx="1740696" cy="75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810000" y="5718406"/>
            <a:ext cx="5007429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  <a:sym typeface="Wingdings" pitchFamily="2" charset="2"/>
              </a:rPr>
              <a:t>    </a:t>
            </a:r>
            <a:r>
              <a:rPr lang="en-US" sz="2400" dirty="0" smtClean="0">
                <a:solidFill>
                  <a:prstClr val="white"/>
                </a:solidFill>
              </a:rPr>
              <a:t>Full-Fledged </a:t>
            </a:r>
            <a:r>
              <a:rPr lang="en-US" sz="2400" dirty="0" smtClean="0">
                <a:solidFill>
                  <a:prstClr val="white"/>
                </a:solidFill>
              </a:rPr>
              <a:t>Cloud Solution in 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9747" y="5729292"/>
            <a:ext cx="3494311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sym typeface="Wingdings" pitchFamily="2" charset="2"/>
              </a:rPr>
              <a:t> </a:t>
            </a:r>
            <a:r>
              <a:rPr lang="en-US" dirty="0" smtClean="0">
                <a:solidFill>
                  <a:schemeClr val="bg1"/>
                </a:solidFill>
              </a:rPr>
              <a:t>Fine Grain CLOUD management: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Pricing at the </a:t>
            </a:r>
            <a:r>
              <a:rPr lang="en-US" dirty="0" smtClean="0"/>
              <a:t>second (like </a:t>
            </a:r>
            <a:r>
              <a:rPr lang="en-US" dirty="0" smtClean="0"/>
              <a:t>GSM) </a:t>
            </a:r>
            <a:r>
              <a:rPr lang="en-US" dirty="0" smtClean="0">
                <a:solidFill>
                  <a:prstClr val="white"/>
                </a:solidFill>
              </a:rPr>
              <a:t>Elastic Clouds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6279106" y="1172974"/>
            <a:ext cx="2494779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715" name="Picture 3"/>
          <p:cNvPicPr>
            <a:picLocks noChangeAspect="1" noChangeArrowheads="1"/>
          </p:cNvPicPr>
          <p:nvPr/>
        </p:nvPicPr>
        <p:blipFill>
          <a:blip r:embed="rId6" cstate="print"/>
          <a:srcRect l="8929" t="857" r="79047" b="81619"/>
          <a:stretch>
            <a:fillRect/>
          </a:stretch>
        </p:blipFill>
        <p:spPr bwMode="auto">
          <a:xfrm>
            <a:off x="4550228" y="1937661"/>
            <a:ext cx="1290667" cy="117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91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91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9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7200" dirty="0" smtClean="0">
                <a:solidFill>
                  <a:srgbClr val="000099"/>
                </a:solidFill>
              </a:rPr>
              <a:t>http://proactive.inria.fr</a:t>
            </a:r>
            <a:endParaRPr lang="fr-FR" sz="7200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44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914400" y="4330700"/>
            <a:ext cx="8229600" cy="785813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dirty="0" smtClean="0">
                <a:solidFill>
                  <a:schemeClr val="bg1"/>
                </a:solidFill>
                <a:cs typeface="Arial" charset="0"/>
              </a:rPr>
              <a:t>Thank you for your attention!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Masque_ProActive">
  <a:themeElements>
    <a:clrScheme name="Template_Masque_ProActiv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_Masque_ProActive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_Masque_ProActiv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1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2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3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4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5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6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9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0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1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3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4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ActiveEon Presentation - 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9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1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6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3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34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36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37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8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9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2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41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42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43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44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45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3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4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2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46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4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4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20961</TotalTime>
  <Pages>2</Pages>
  <Words>923</Words>
  <Application>Microsoft Office PowerPoint</Application>
  <PresentationFormat>On-screen Show (4:3)</PresentationFormat>
  <Paragraphs>294</Paragraphs>
  <Slides>45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57</vt:i4>
      </vt:variant>
      <vt:variant>
        <vt:lpstr>Slide Titles</vt:lpstr>
      </vt:variant>
      <vt:variant>
        <vt:i4>45</vt:i4>
      </vt:variant>
    </vt:vector>
  </HeadingPairs>
  <TitlesOfParts>
    <vt:vector size="102" baseType="lpstr">
      <vt:lpstr>Template_Masque_ProActive</vt:lpstr>
      <vt:lpstr>Template</vt:lpstr>
      <vt:lpstr>1_Template</vt:lpstr>
      <vt:lpstr>Conception personnalisée</vt:lpstr>
      <vt:lpstr>2_Template</vt:lpstr>
      <vt:lpstr>3_Template</vt:lpstr>
      <vt:lpstr>4_Template</vt:lpstr>
      <vt:lpstr>5_Template</vt:lpstr>
      <vt:lpstr>6_Template</vt:lpstr>
      <vt:lpstr>7_Template</vt:lpstr>
      <vt:lpstr>8_Template</vt:lpstr>
      <vt:lpstr>9_Template</vt:lpstr>
      <vt:lpstr>1_Conception personnalisée</vt:lpstr>
      <vt:lpstr>10_Template</vt:lpstr>
      <vt:lpstr>2_Conception personnalisée</vt:lpstr>
      <vt:lpstr>11_Template</vt:lpstr>
      <vt:lpstr>12_Template</vt:lpstr>
      <vt:lpstr>13_Template</vt:lpstr>
      <vt:lpstr>14_Template</vt:lpstr>
      <vt:lpstr>15_Template</vt:lpstr>
      <vt:lpstr>16_Template</vt:lpstr>
      <vt:lpstr>17_Template</vt:lpstr>
      <vt:lpstr>18_Template</vt:lpstr>
      <vt:lpstr>19_Template</vt:lpstr>
      <vt:lpstr>20_Template</vt:lpstr>
      <vt:lpstr>21_Template</vt:lpstr>
      <vt:lpstr>22_Template</vt:lpstr>
      <vt:lpstr>23_Template</vt:lpstr>
      <vt:lpstr>24_Template</vt:lpstr>
      <vt:lpstr>ActiveEon Presentation - template</vt:lpstr>
      <vt:lpstr>27_Template</vt:lpstr>
      <vt:lpstr>28_Template</vt:lpstr>
      <vt:lpstr>29_Template</vt:lpstr>
      <vt:lpstr>30_Template</vt:lpstr>
      <vt:lpstr>31_Template</vt:lpstr>
      <vt:lpstr>26_Template</vt:lpstr>
      <vt:lpstr>32_Template</vt:lpstr>
      <vt:lpstr>33_Template</vt:lpstr>
      <vt:lpstr>34_Template</vt:lpstr>
      <vt:lpstr>35_Template</vt:lpstr>
      <vt:lpstr>36_Template</vt:lpstr>
      <vt:lpstr>37_Template</vt:lpstr>
      <vt:lpstr>38_Template</vt:lpstr>
      <vt:lpstr>39_Template</vt:lpstr>
      <vt:lpstr>40_Template</vt:lpstr>
      <vt:lpstr>25_Template</vt:lpstr>
      <vt:lpstr>41_Template</vt:lpstr>
      <vt:lpstr>42_Template</vt:lpstr>
      <vt:lpstr>43_Template</vt:lpstr>
      <vt:lpstr>44_Template</vt:lpstr>
      <vt:lpstr>45_Template</vt:lpstr>
      <vt:lpstr>3_Standard</vt:lpstr>
      <vt:lpstr>4_Standard</vt:lpstr>
      <vt:lpstr>2_Standard</vt:lpstr>
      <vt:lpstr>46_Template</vt:lpstr>
      <vt:lpstr>47_Template</vt:lpstr>
      <vt:lpstr>48_Template</vt:lpstr>
      <vt:lpstr>Slide 1</vt:lpstr>
      <vt:lpstr>CLOUD Revolution ?</vt:lpstr>
      <vt:lpstr>CLOUD: the Multi-Core Push</vt:lpstr>
      <vt:lpstr>Symetrical Multi-Core: 8-ways Niagara II</vt:lpstr>
      <vt:lpstr>Today Off The Shelf Multi-Cores, 3 GHz </vt:lpstr>
      <vt:lpstr>Virtualization</vt:lpstr>
      <vt:lpstr>Virtualization</vt:lpstr>
      <vt:lpstr>Virtualization</vt:lpstr>
      <vt:lpstr>Virtualization</vt:lpstr>
      <vt:lpstr>What we Used to do as Syst. Admin.</vt:lpstr>
      <vt:lpstr>With Virtualization + Software Appliance</vt:lpstr>
      <vt:lpstr>OW2 OSCi Open Source Cloud initiative </vt:lpstr>
      <vt:lpstr>OW2 OSCi Open Source Cloud initiative </vt:lpstr>
      <vt:lpstr>Domain 1: Self-sizing and green PaaS</vt:lpstr>
      <vt:lpstr>Slide 15</vt:lpstr>
      <vt:lpstr>Domain 2:  Massively Distributed Services</vt:lpstr>
      <vt:lpstr>Slide 17</vt:lpstr>
      <vt:lpstr>Slide 18</vt:lpstr>
      <vt:lpstr>Slide 19</vt:lpstr>
      <vt:lpstr>Domain 4:  Massively distributed clouds</vt:lpstr>
      <vt:lpstr>Massively distributed clouds Architecture (as for 2015 - Draft)</vt:lpstr>
      <vt:lpstr>3. ProActive Parallel Suite  </vt:lpstr>
      <vt:lpstr>Cloud Solution: ProActive Parallel Suite</vt:lpstr>
      <vt:lpstr>ProActive Programming:   Active Objects   </vt:lpstr>
      <vt:lpstr>Slide 25</vt:lpstr>
      <vt:lpstr>Slide 26</vt:lpstr>
      <vt:lpstr>Scheduling &amp; Resourcing  </vt:lpstr>
      <vt:lpstr>  ProActive Scheduling  </vt:lpstr>
      <vt:lpstr>ProActive Scheduling Big Picture</vt:lpstr>
      <vt:lpstr>Workflow Example : Picture Denoising </vt:lpstr>
      <vt:lpstr>  ProActive Resourcing  </vt:lpstr>
      <vt:lpstr>RESOURCING User Interface</vt:lpstr>
      <vt:lpstr>  Clusters to Grids to Clouds:     e.g. on Amazon EC2 </vt:lpstr>
      <vt:lpstr>Private, Public &amp; Hybrid Clouds</vt:lpstr>
      <vt:lpstr>Use Case 1: OMD2 Distributed Multi-Disciplinary Optimizations HPC </vt:lpstr>
      <vt:lpstr>Slide 36</vt:lpstr>
      <vt:lpstr>Use Case 2:  Bonita BPM to Clouds with  ProActive Parallel Suite  on an IT Map-Reduce Application </vt:lpstr>
      <vt:lpstr>Slide 38</vt:lpstr>
      <vt:lpstr>Video:  BonitaSoft + ProActive:  BPM Map/Reduce in the Cloud </vt:lpstr>
      <vt:lpstr>Real Live Demo:  ProActive Scheduler &amp; Resource Manager</vt:lpstr>
      <vt:lpstr>Conclusion</vt:lpstr>
      <vt:lpstr>Industrial (1750) &amp; Cloud Revolution Compared</vt:lpstr>
      <vt:lpstr>Conclusion:  OW2 OSCi initiative</vt:lpstr>
      <vt:lpstr>Slide 44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 National de Recherche  en Informatique et en Automatique</dc:title>
  <dc:subject>Diapo modele. INRIA</dc:subject>
  <dc:creator>dcaromel</dc:creator>
  <dc:description>Maj 26/03/97 Dem B. Larrouturou_x000d_dia 24 : Origin 2000 et _x000d_dia 14 : 200 proj europŽens</dc:description>
  <cp:lastModifiedBy>dcaromel</cp:lastModifiedBy>
  <cp:revision>2829</cp:revision>
  <cp:lastPrinted>2004-08-27T11:32:00Z</cp:lastPrinted>
  <dcterms:created xsi:type="dcterms:W3CDTF">1997-06-06T12:07:05Z</dcterms:created>
  <dcterms:modified xsi:type="dcterms:W3CDTF">2010-11-25T13:03:22Z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D:\</vt:lpwstr>
  </property>
</Properties>
</file>