
<file path=[Content_Types].xml><?xml version="1.0" encoding="utf-8"?>
<Types xmlns="http://schemas.openxmlformats.org/package/2006/content-types">
  <Override PartName="/ppt/slides/slide14.xml" ContentType="application/vnd.openxmlformats-officedocument.presentationml.slide+xml"/>
  <Override PartName="/ppt/notesSlides/notesSlide16.xml" ContentType="application/vnd.openxmlformats-officedocument.presentationml.notesSlide+xml"/>
  <Override PartName="/ppt/embeddings/oleObject1.bin" ContentType="application/vnd.openxmlformats-officedocument.oleObject"/>
  <Default Extension="xml" ContentType="application/xml"/>
  <Override PartName="/ppt/tableStyles.xml" ContentType="application/vnd.openxmlformats-officedocument.presentationml.tableStyles+xml"/>
  <Override PartName="/ppt/notesSlides/notesSlide1.xml" ContentType="application/vnd.openxmlformats-officedocument.presentationml.notesSlide+xml"/>
  <Override PartName="/ppt/slides/slide28.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slides/slide5.xml" ContentType="application/vnd.openxmlformats-officedocument.presentationml.slide+xml"/>
  <Override PartName="/ppt/notesSlides/notesSlide9.xml" ContentType="application/vnd.openxmlformats-officedocument.presentationml.notesSlide+xml"/>
  <Override PartName="/ppt/slideLayouts/slideLayout5.xml" ContentType="application/vnd.openxmlformats-officedocument.presentationml.slideLayout+xml"/>
  <Override PartName="/ppt/slides/slide30.xml" ContentType="application/vnd.openxmlformats-officedocument.presentationml.slide+xml"/>
  <Override PartName="/ppt/slides/slide13.xml" ContentType="application/vnd.openxmlformats-officedocument.presentationml.slide+xml"/>
  <Override PartName="/ppt/slideMasters/slideMaster1.xml" ContentType="application/vnd.openxmlformats-officedocument.presentationml.slideMaster+xml"/>
  <Override PartName="/ppt/notesSlides/notesSlide15.xml" ContentType="application/vnd.openxmlformats-officedocument.presentationml.notesSlide+xml"/>
  <Override PartName="/docProps/core.xml" ContentType="application/vnd.openxmlformats-package.core-properties+xml"/>
  <Override PartName="/ppt/notesSlides/notesSlide7.xml" ContentType="application/vnd.openxmlformats-officedocument.presentationml.notesSlide+xml"/>
  <Override PartName="/ppt/handoutMasters/handoutMaster1.xml" ContentType="application/vnd.openxmlformats-officedocument.presentationml.handoutMaster+xml"/>
  <Override PartName="/ppt/slides/slide27.xml" ContentType="application/vnd.openxmlformats-officedocument.presentationml.slide+xml"/>
  <Default Extension="vml" ContentType="application/vnd.openxmlformats-officedocument.vmlDrawing"/>
  <Override PartName="/ppt/notesSlides/notesSlide29.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slides/slide4.xml" ContentType="application/vnd.openxmlformats-officedocument.presentationml.slide+xml"/>
  <Override PartName="/ppt/slides/slide19.xml" ContentType="application/vnd.openxmlformats-officedocument.presentationml.slide+xml"/>
  <Override PartName="/ppt/notesSlides/notesSlide8.xml" ContentType="application/vnd.openxmlformats-officedocument.presentationml.notesSlide+xml"/>
  <Default Extension="png" ContentType="image/png"/>
  <Override PartName="/ppt/slideLayouts/slideLayout4.xml" ContentType="application/vnd.openxmlformats-officedocument.presentationml.slideLayout+xml"/>
  <Override PartName="/ppt/slides/slide12.xml" ContentType="application/vnd.openxmlformats-officedocument.presentationml.slide+xml"/>
  <Override PartName="/ppt/notesSlides/notesSlide14.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slides/slide26.xml" ContentType="application/vnd.openxmlformats-officedocument.presentationml.slide+xml"/>
  <Override PartName="/ppt/notesSlides/notesSlide28.xml" ContentType="application/vnd.openxmlformats-officedocument.presentationml.notesSlide+xml"/>
  <Override PartName="/ppt/notesSlides/notesSlide21.xml" ContentType="application/vnd.openxmlformats-officedocument.presentationml.notesSlide+xml"/>
  <Override PartName="/ppt/slides/slide3.xml" ContentType="application/vnd.openxmlformats-officedocument.presentationml.slide+xml"/>
  <Override PartName="/ppt/slides/slide18.xml" ContentType="application/vnd.openxmlformats-officedocument.presentationml.slide+xml"/>
  <Override PartName="/ppt/slideLayouts/slideLayout3.xml" ContentType="application/vnd.openxmlformats-officedocument.presentationml.slideLayout+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5.xml" ContentType="application/vnd.openxmlformats-officedocument.presentationml.notesSlide+xml"/>
  <Override PartName="/ppt/slides/slide25.xml" ContentType="application/vnd.openxmlformats-officedocument.presentationml.slide+xml"/>
  <Override PartName="/ppt/notesSlides/notesSlide27.xml" ContentType="application/vnd.openxmlformats-officedocument.presentationml.notesSlide+xml"/>
  <Override PartName="/ppt/slides/slide9.xml" ContentType="application/vnd.openxmlformats-officedocument.presentationml.slide+xml"/>
  <Override PartName="/ppt/slideLayouts/slideLayout9.xml" ContentType="application/vnd.openxmlformats-officedocument.presentationml.slideLayout+xml"/>
  <Override PartName="/ppt/notesSlides/notesSlide20.xml" ContentType="application/vnd.openxmlformats-officedocument.presentationml.notesSlide+xml"/>
  <Override PartName="/ppt/slides/slide2.xml" ContentType="application/vnd.openxmlformats-officedocument.presentationml.slide+xml"/>
  <Override PartName="/ppt/slideLayouts/slideLayout2.xml" ContentType="application/vnd.openxmlformats-officedocument.presentationml.slideLayout+xml"/>
  <Override PartName="/ppt/slides/slide17.xml" ContentType="application/vnd.openxmlformats-officedocument.presentationml.slide+xml"/>
  <Override PartName="/ppt/notesSlides/notesSlide19.xml" ContentType="application/vnd.openxmlformats-officedocument.presentationml.notesSlide+xml"/>
  <Override PartName="/ppt/slides/slide10.xml" ContentType="application/vnd.openxmlformats-officedocument.presentationml.slide+xml"/>
  <Override PartName="/ppt/notesSlides/notesSlide12.xml" ContentType="application/vnd.openxmlformats-officedocument.presentationml.notesSlide+xml"/>
  <Default Extension="wmf" ContentType="image/x-wmf"/>
  <Override PartName="/docProps/app.xml" ContentType="application/vnd.openxmlformats-officedocument.extended-properties+xml"/>
  <Override PartName="/ppt/notesSlides/notesSlide4.xml" ContentType="application/vnd.openxmlformats-officedocument.presentationml.notesSlide+xml"/>
  <Override PartName="/ppt/theme/theme3.xml" ContentType="application/vnd.openxmlformats-officedocument.theme+xml"/>
  <Override PartName="/ppt/slideLayouts/slideLayout12.xml" ContentType="application/vnd.openxmlformats-officedocument.presentationml.slideLayout+xml"/>
  <Override PartName="/ppt/slides/slide24.xml" ContentType="application/vnd.openxmlformats-officedocument.presentationml.slide+xml"/>
  <Override PartName="/ppt/notesSlides/notesSlide10.xml" ContentType="application/vnd.openxmlformats-officedocument.presentationml.notesSlide+xml"/>
  <Override PartName="/ppt/slides/slide8.xml" ContentType="application/vnd.openxmlformats-officedocument.presentationml.slide+xml"/>
  <Override PartName="/ppt/notesSlides/notesSlide26.xml" ContentType="application/vnd.openxmlformats-officedocument.presentationml.notesSlide+xml"/>
  <Override PartName="/ppt/slideLayouts/slideLayout8.xml" ContentType="application/vnd.openxmlformats-officedocument.presentationml.slideLayout+xml"/>
  <Override PartName="/ppt/slides/slide1.xml" ContentType="application/vnd.openxmlformats-officedocument.presentationml.slide+xml"/>
  <Override PartName="/ppt/slideLayouts/slideLayout1.xml" ContentType="application/vnd.openxmlformats-officedocument.presentationml.slideLayout+xml"/>
  <Override PartName="/ppt/slides/slide16.xml" ContentType="application/vnd.openxmlformats-officedocument.presentationml.slide+xml"/>
  <Override PartName="/ppt/notesSlides/notesSlide18.xml" ContentType="application/vnd.openxmlformats-officedocument.presentationml.notesSlide+xml"/>
  <Default Extension="jpeg" ContentType="image/jpeg"/>
  <Override PartName="/ppt/viewProps.xml" ContentType="application/vnd.openxmlformats-officedocument.presentationml.viewProps+xml"/>
  <Override PartName="/ppt/notesSlides/notesSlide11.xml" ContentType="application/vnd.openxmlformats-officedocument.presentationml.notesSlide+xml"/>
  <Override PartName="/ppt/notesSlides/notesSlide3.xml" ContentType="application/vnd.openxmlformats-officedocument.presentationml.notesSlide+xml"/>
  <Override PartName="/ppt/theme/theme2.xml" ContentType="application/vnd.openxmlformats-officedocument.theme+xml"/>
  <Override PartName="/ppt/slideLayouts/slideLayout11.xml" ContentType="application/vnd.openxmlformats-officedocument.presentationml.slideLayout+xml"/>
  <Override PartName="/ppt/slides/slide23.xml" ContentType="application/vnd.openxmlformats-officedocument.presentationml.slide+xml"/>
  <Override PartName="/ppt/notesSlides/notesSlide25.xml" ContentType="application/vnd.openxmlformats-officedocument.presentationml.notesSlide+xml"/>
  <Override PartName="/ppt/slides/slide7.xml" ContentType="application/vnd.openxmlformats-officedocument.presentationml.slide+xml"/>
  <Override PartName="/ppt/slideLayouts/slideLayout7.xml" ContentType="application/vnd.openxmlformats-officedocument.presentationml.slideLayout+xml"/>
  <Override PartName="/ppt/notesMasters/notesMaster1.xml" ContentType="application/vnd.openxmlformats-officedocument.presentationml.notesMaster+xml"/>
  <Override PartName="/ppt/slides/slide15.xml" ContentType="application/vnd.openxmlformats-officedocument.presentationml.slide+xml"/>
  <Override PartName="/ppt/notesSlides/notesSlide17.xml" ContentType="application/vnd.openxmlformats-officedocument.presentationml.notesSlide+xml"/>
  <Override PartName="/ppt/embeddings/oleObject2.bin" ContentType="application/vnd.openxmlformats-officedocument.oleObject"/>
  <Override PartName="/ppt/notesSlides/notesSlide2.xml" ContentType="application/vnd.openxmlformats-officedocument.presentationml.notesSlide+xml"/>
  <Override PartName="/ppt/slides/slide29.xml" ContentType="application/vnd.openxmlformats-officedocument.presentationml.slide+xml"/>
  <Override PartName="/ppt/theme/theme1.xml" ContentType="application/vnd.openxmlformats-officedocument.theme+xml"/>
  <Override PartName="/ppt/slides/slide22.xml" ContentType="application/vnd.openxmlformats-officedocument.presentationml.slide+xml"/>
  <Override PartName="/ppt/presentation.xml" ContentType="application/vnd.openxmlformats-officedocument.presentationml.presentation.main+xml"/>
  <Override PartName="/ppt/notesSlides/notesSlide24.xml" ContentType="application/vnd.openxmlformats-officedocument.presentationml.notesSlide+xml"/>
  <Override PartName="/ppt/slides/slide6.xml" ContentType="application/vnd.openxmlformats-officedocument.presentationml.slide+xml"/>
  <Override PartName="/ppt/slideLayouts/slideLayout10.xml" ContentType="application/vnd.openxmlformats-officedocument.presentationml.slideLayout+xml"/>
  <Override PartName="/ppt/slideLayouts/slideLayout6.xml" ContentType="application/vnd.openxmlformats-officedocument.presentationml.slideLayout+xml"/>
  <Default Extension="bin" ContentType="application/vnd.openxmlformats-officedocument.presentationml.printerSettings"/>
  <Default Extension="rels" ContentType="application/vnd.openxmlformats-package.relationshi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autoCompressPictures="0">
  <p:sldMasterIdLst>
    <p:sldMasterId id="2147483660" r:id="rId1"/>
  </p:sldMasterIdLst>
  <p:notesMasterIdLst>
    <p:notesMasterId r:id="rId32"/>
  </p:notesMasterIdLst>
  <p:handoutMasterIdLst>
    <p:handoutMasterId r:id="rId33"/>
  </p:handoutMasterIdLst>
  <p:sldIdLst>
    <p:sldId id="341" r:id="rId2"/>
    <p:sldId id="387" r:id="rId3"/>
    <p:sldId id="372" r:id="rId4"/>
    <p:sldId id="369" r:id="rId5"/>
    <p:sldId id="319" r:id="rId6"/>
    <p:sldId id="320" r:id="rId7"/>
    <p:sldId id="324" r:id="rId8"/>
    <p:sldId id="330" r:id="rId9"/>
    <p:sldId id="317" r:id="rId10"/>
    <p:sldId id="343" r:id="rId11"/>
    <p:sldId id="344" r:id="rId12"/>
    <p:sldId id="332" r:id="rId13"/>
    <p:sldId id="334" r:id="rId14"/>
    <p:sldId id="405" r:id="rId15"/>
    <p:sldId id="345" r:id="rId16"/>
    <p:sldId id="346" r:id="rId17"/>
    <p:sldId id="347" r:id="rId18"/>
    <p:sldId id="349" r:id="rId19"/>
    <p:sldId id="351" r:id="rId20"/>
    <p:sldId id="352" r:id="rId21"/>
    <p:sldId id="354" r:id="rId22"/>
    <p:sldId id="356" r:id="rId23"/>
    <p:sldId id="357" r:id="rId24"/>
    <p:sldId id="359" r:id="rId25"/>
    <p:sldId id="370" r:id="rId26"/>
    <p:sldId id="360" r:id="rId27"/>
    <p:sldId id="364" r:id="rId28"/>
    <p:sldId id="367" r:id="rId29"/>
    <p:sldId id="368" r:id="rId30"/>
    <p:sldId id="404" r:id="rId31"/>
  </p:sldIdLst>
  <p:sldSz cx="8640763" cy="6445250"/>
  <p:notesSz cx="6781800" cy="9918700"/>
  <p:defaultTextStyle>
    <a:defPPr>
      <a:defRPr lang="fr-FR"/>
    </a:defPPr>
    <a:lvl1pPr algn="ctr" rtl="0" eaLnBrk="0" fontAlgn="base" hangingPunct="0">
      <a:spcBef>
        <a:spcPct val="0"/>
      </a:spcBef>
      <a:spcAft>
        <a:spcPct val="0"/>
      </a:spcAft>
      <a:defRPr kern="1200">
        <a:solidFill>
          <a:schemeClr val="tx1"/>
        </a:solidFill>
        <a:latin typeface="News Gothic MT" pitchFamily="-112" charset="0"/>
        <a:ea typeface="ＭＳ Ｐゴシック" pitchFamily="-112" charset="-128"/>
        <a:cs typeface="+mn-cs"/>
      </a:defRPr>
    </a:lvl1pPr>
    <a:lvl2pPr marL="455613" indent="1588" algn="ctr" rtl="0" eaLnBrk="0" fontAlgn="base" hangingPunct="0">
      <a:spcBef>
        <a:spcPct val="0"/>
      </a:spcBef>
      <a:spcAft>
        <a:spcPct val="0"/>
      </a:spcAft>
      <a:defRPr kern="1200">
        <a:solidFill>
          <a:schemeClr val="tx1"/>
        </a:solidFill>
        <a:latin typeface="News Gothic MT" pitchFamily="-112" charset="0"/>
        <a:ea typeface="ＭＳ Ｐゴシック" pitchFamily="-112" charset="-128"/>
        <a:cs typeface="+mn-cs"/>
      </a:defRPr>
    </a:lvl2pPr>
    <a:lvl3pPr marL="912813" indent="1588" algn="ctr" rtl="0" eaLnBrk="0" fontAlgn="base" hangingPunct="0">
      <a:spcBef>
        <a:spcPct val="0"/>
      </a:spcBef>
      <a:spcAft>
        <a:spcPct val="0"/>
      </a:spcAft>
      <a:defRPr kern="1200">
        <a:solidFill>
          <a:schemeClr val="tx1"/>
        </a:solidFill>
        <a:latin typeface="News Gothic MT" pitchFamily="-112" charset="0"/>
        <a:ea typeface="ＭＳ Ｐゴシック" pitchFamily="-112" charset="-128"/>
        <a:cs typeface="+mn-cs"/>
      </a:defRPr>
    </a:lvl3pPr>
    <a:lvl4pPr marL="1370013" indent="1588" algn="ctr" rtl="0" eaLnBrk="0" fontAlgn="base" hangingPunct="0">
      <a:spcBef>
        <a:spcPct val="0"/>
      </a:spcBef>
      <a:spcAft>
        <a:spcPct val="0"/>
      </a:spcAft>
      <a:defRPr kern="1200">
        <a:solidFill>
          <a:schemeClr val="tx1"/>
        </a:solidFill>
        <a:latin typeface="News Gothic MT" pitchFamily="-112" charset="0"/>
        <a:ea typeface="ＭＳ Ｐゴシック" pitchFamily="-112" charset="-128"/>
        <a:cs typeface="+mn-cs"/>
      </a:defRPr>
    </a:lvl4pPr>
    <a:lvl5pPr marL="1827213" indent="1588" algn="ctr" rtl="0" eaLnBrk="0" fontAlgn="base" hangingPunct="0">
      <a:spcBef>
        <a:spcPct val="0"/>
      </a:spcBef>
      <a:spcAft>
        <a:spcPct val="0"/>
      </a:spcAft>
      <a:defRPr kern="1200">
        <a:solidFill>
          <a:schemeClr val="tx1"/>
        </a:solidFill>
        <a:latin typeface="News Gothic MT" pitchFamily="-112" charset="0"/>
        <a:ea typeface="ＭＳ Ｐゴシック" pitchFamily="-112" charset="-128"/>
        <a:cs typeface="+mn-cs"/>
      </a:defRPr>
    </a:lvl5pPr>
    <a:lvl6pPr marL="2286000" algn="l" defTabSz="914400" rtl="0" eaLnBrk="1" latinLnBrk="0" hangingPunct="1">
      <a:defRPr kern="1200">
        <a:solidFill>
          <a:schemeClr val="tx1"/>
        </a:solidFill>
        <a:latin typeface="News Gothic MT" pitchFamily="-112" charset="0"/>
        <a:ea typeface="ＭＳ Ｐゴシック" pitchFamily="-112" charset="-128"/>
        <a:cs typeface="+mn-cs"/>
      </a:defRPr>
    </a:lvl6pPr>
    <a:lvl7pPr marL="2743200" algn="l" defTabSz="914400" rtl="0" eaLnBrk="1" latinLnBrk="0" hangingPunct="1">
      <a:defRPr kern="1200">
        <a:solidFill>
          <a:schemeClr val="tx1"/>
        </a:solidFill>
        <a:latin typeface="News Gothic MT" pitchFamily="-112" charset="0"/>
        <a:ea typeface="ＭＳ Ｐゴシック" pitchFamily="-112" charset="-128"/>
        <a:cs typeface="+mn-cs"/>
      </a:defRPr>
    </a:lvl7pPr>
    <a:lvl8pPr marL="3200400" algn="l" defTabSz="914400" rtl="0" eaLnBrk="1" latinLnBrk="0" hangingPunct="1">
      <a:defRPr kern="1200">
        <a:solidFill>
          <a:schemeClr val="tx1"/>
        </a:solidFill>
        <a:latin typeface="News Gothic MT" pitchFamily="-112" charset="0"/>
        <a:ea typeface="ＭＳ Ｐゴシック" pitchFamily="-112" charset="-128"/>
        <a:cs typeface="+mn-cs"/>
      </a:defRPr>
    </a:lvl8pPr>
    <a:lvl9pPr marL="3657600" algn="l" defTabSz="914400" rtl="0" eaLnBrk="1" latinLnBrk="0" hangingPunct="1">
      <a:defRPr kern="1200">
        <a:solidFill>
          <a:schemeClr val="tx1"/>
        </a:solidFill>
        <a:latin typeface="News Gothic MT" pitchFamily="-112" charset="0"/>
        <a:ea typeface="ＭＳ Ｐゴシック" pitchFamily="-112" charset="-128"/>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FFCCFF"/>
    <a:srgbClr val="99CCFF"/>
    <a:srgbClr val="25FF64"/>
    <a:srgbClr val="FF0000"/>
    <a:srgbClr val="FFFFCC"/>
    <a:srgbClr val="398ED0"/>
    <a:srgbClr val="FFFF00"/>
    <a:srgbClr val="CCEC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p:cViewPr>
        <p:scale>
          <a:sx n="90" d="100"/>
          <a:sy n="90" d="100"/>
        </p:scale>
        <p:origin x="-152" y="-208"/>
      </p:cViewPr>
      <p:guideLst>
        <p:guide orient="horz" pos="306"/>
        <p:guide pos="272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p:scale>
          <a:sx n="66" d="100"/>
          <a:sy n="66" d="100"/>
        </p:scale>
        <p:origin x="-1476" y="-72"/>
      </p:cViewPr>
      <p:guideLst>
        <p:guide orient="horz" pos="3125"/>
        <p:guide pos="2136"/>
      </p:guideLst>
    </p:cSldViewPr>
  </p:notesViewPr>
  <p:gridSpacing cx="73736200" cy="7373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handoutMaster" Target="handoutMasters/handoutMaster1.xml"/><Relationship Id="rId34" Type="http://schemas.openxmlformats.org/officeDocument/2006/relationships/printerSettings" Target="printerSettings/printerSettings1.bin"/><Relationship Id="rId35" Type="http://schemas.openxmlformats.org/officeDocument/2006/relationships/presProps" Target="presProps.xml"/><Relationship Id="rId36" Type="http://schemas.openxmlformats.org/officeDocument/2006/relationships/viewProps" Target="view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heme" Target="theme/theme1.xml"/><Relationship Id="rId38"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4.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48130" name="Rectangle 2"/>
          <p:cNvSpPr>
            <a:spLocks noGrp="1" noChangeArrowheads="1"/>
          </p:cNvSpPr>
          <p:nvPr>
            <p:ph type="hdr" sz="quarter"/>
          </p:nvPr>
        </p:nvSpPr>
        <p:spPr bwMode="auto">
          <a:xfrm>
            <a:off x="0" y="0"/>
            <a:ext cx="2936875" cy="495300"/>
          </a:xfrm>
          <a:prstGeom prst="rect">
            <a:avLst/>
          </a:prstGeom>
          <a:noFill/>
          <a:ln w="9525">
            <a:noFill/>
            <a:miter lim="800000"/>
            <a:headEnd/>
            <a:tailEnd/>
          </a:ln>
          <a:effectLst/>
        </p:spPr>
        <p:txBody>
          <a:bodyPr vert="horz" wrap="square" lIns="95396" tIns="47697" rIns="95396" bIns="47697" numCol="1" anchor="t" anchorCtr="0" compatLnSpc="1">
            <a:prstTxWarp prst="textNoShape">
              <a:avLst/>
            </a:prstTxWarp>
          </a:bodyPr>
          <a:lstStyle>
            <a:lvl1pPr algn="l" defTabSz="954088">
              <a:defRPr sz="1300">
                <a:latin typeface="Times New Roman" pitchFamily="-112" charset="0"/>
              </a:defRPr>
            </a:lvl1pPr>
          </a:lstStyle>
          <a:p>
            <a:endParaRPr lang="fr-FR"/>
          </a:p>
        </p:txBody>
      </p:sp>
      <p:sp>
        <p:nvSpPr>
          <p:cNvPr id="48131" name="Rectangle 3"/>
          <p:cNvSpPr>
            <a:spLocks noGrp="1" noChangeArrowheads="1"/>
          </p:cNvSpPr>
          <p:nvPr>
            <p:ph type="dt" sz="quarter" idx="1"/>
          </p:nvPr>
        </p:nvSpPr>
        <p:spPr bwMode="auto">
          <a:xfrm>
            <a:off x="3843338" y="0"/>
            <a:ext cx="2936875" cy="495300"/>
          </a:xfrm>
          <a:prstGeom prst="rect">
            <a:avLst/>
          </a:prstGeom>
          <a:noFill/>
          <a:ln w="9525">
            <a:noFill/>
            <a:miter lim="800000"/>
            <a:headEnd/>
            <a:tailEnd/>
          </a:ln>
          <a:effectLst/>
        </p:spPr>
        <p:txBody>
          <a:bodyPr vert="horz" wrap="square" lIns="95396" tIns="47697" rIns="95396" bIns="47697" numCol="1" anchor="t" anchorCtr="0" compatLnSpc="1">
            <a:prstTxWarp prst="textNoShape">
              <a:avLst/>
            </a:prstTxWarp>
          </a:bodyPr>
          <a:lstStyle>
            <a:lvl1pPr algn="r" defTabSz="954088">
              <a:defRPr sz="1300">
                <a:latin typeface="Times New Roman" pitchFamily="-112" charset="0"/>
              </a:defRPr>
            </a:lvl1pPr>
          </a:lstStyle>
          <a:p>
            <a:endParaRPr lang="fr-FR"/>
          </a:p>
        </p:txBody>
      </p:sp>
      <p:sp>
        <p:nvSpPr>
          <p:cNvPr id="48132" name="Rectangle 4"/>
          <p:cNvSpPr>
            <a:spLocks noGrp="1" noChangeArrowheads="1"/>
          </p:cNvSpPr>
          <p:nvPr>
            <p:ph type="ftr" sz="quarter" idx="2"/>
          </p:nvPr>
        </p:nvSpPr>
        <p:spPr bwMode="auto">
          <a:xfrm>
            <a:off x="0" y="9421813"/>
            <a:ext cx="2936875" cy="495300"/>
          </a:xfrm>
          <a:prstGeom prst="rect">
            <a:avLst/>
          </a:prstGeom>
          <a:noFill/>
          <a:ln w="9525">
            <a:noFill/>
            <a:miter lim="800000"/>
            <a:headEnd/>
            <a:tailEnd/>
          </a:ln>
          <a:effectLst/>
        </p:spPr>
        <p:txBody>
          <a:bodyPr vert="horz" wrap="square" lIns="95396" tIns="47697" rIns="95396" bIns="47697" numCol="1" anchor="b" anchorCtr="0" compatLnSpc="1">
            <a:prstTxWarp prst="textNoShape">
              <a:avLst/>
            </a:prstTxWarp>
          </a:bodyPr>
          <a:lstStyle>
            <a:lvl1pPr algn="l" defTabSz="954088">
              <a:defRPr sz="1300">
                <a:latin typeface="Times New Roman" pitchFamily="-112" charset="0"/>
              </a:defRPr>
            </a:lvl1pPr>
          </a:lstStyle>
          <a:p>
            <a:endParaRPr lang="fr-FR"/>
          </a:p>
        </p:txBody>
      </p:sp>
      <p:sp>
        <p:nvSpPr>
          <p:cNvPr id="48133" name="Rectangle 5"/>
          <p:cNvSpPr>
            <a:spLocks noGrp="1" noChangeArrowheads="1"/>
          </p:cNvSpPr>
          <p:nvPr>
            <p:ph type="sldNum" sz="quarter" idx="3"/>
          </p:nvPr>
        </p:nvSpPr>
        <p:spPr bwMode="auto">
          <a:xfrm>
            <a:off x="3843338" y="9421813"/>
            <a:ext cx="2936875" cy="495300"/>
          </a:xfrm>
          <a:prstGeom prst="rect">
            <a:avLst/>
          </a:prstGeom>
          <a:noFill/>
          <a:ln w="9525">
            <a:noFill/>
            <a:miter lim="800000"/>
            <a:headEnd/>
            <a:tailEnd/>
          </a:ln>
          <a:effectLst/>
        </p:spPr>
        <p:txBody>
          <a:bodyPr vert="horz" wrap="square" lIns="95396" tIns="47697" rIns="95396" bIns="47697" numCol="1" anchor="b" anchorCtr="0" compatLnSpc="1">
            <a:prstTxWarp prst="textNoShape">
              <a:avLst/>
            </a:prstTxWarp>
          </a:bodyPr>
          <a:lstStyle>
            <a:lvl1pPr algn="r" defTabSz="954088">
              <a:defRPr sz="1300">
                <a:latin typeface="Times New Roman" pitchFamily="-112" charset="0"/>
              </a:defRPr>
            </a:lvl1pPr>
          </a:lstStyle>
          <a:p>
            <a:fld id="{9F26261B-AEE8-49BB-86A5-BB2FF27E8ABA}" type="slidenum">
              <a:rPr lang="fr-FR"/>
              <a:pPr/>
              <a:t>‹#›</a:t>
            </a:fld>
            <a:endParaRPr lang="fr-F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0" y="0"/>
            <a:ext cx="2936875" cy="495300"/>
          </a:xfrm>
          <a:prstGeom prst="rect">
            <a:avLst/>
          </a:prstGeom>
          <a:noFill/>
          <a:ln w="9525">
            <a:noFill/>
            <a:miter lim="800000"/>
            <a:headEnd/>
            <a:tailEnd/>
          </a:ln>
          <a:effectLst/>
        </p:spPr>
        <p:txBody>
          <a:bodyPr vert="horz" wrap="square" lIns="95396" tIns="47697" rIns="95396" bIns="47697" numCol="1" anchor="t" anchorCtr="0" compatLnSpc="1">
            <a:prstTxWarp prst="textNoShape">
              <a:avLst/>
            </a:prstTxWarp>
          </a:bodyPr>
          <a:lstStyle>
            <a:lvl1pPr algn="l" defTabSz="954088">
              <a:defRPr sz="1300">
                <a:latin typeface="Times New Roman" pitchFamily="-112" charset="0"/>
              </a:defRPr>
            </a:lvl1pPr>
          </a:lstStyle>
          <a:p>
            <a:endParaRPr lang="fr-FR"/>
          </a:p>
        </p:txBody>
      </p:sp>
      <p:sp>
        <p:nvSpPr>
          <p:cNvPr id="20483" name="Rectangle 3"/>
          <p:cNvSpPr>
            <a:spLocks noGrp="1" noChangeArrowheads="1"/>
          </p:cNvSpPr>
          <p:nvPr>
            <p:ph type="dt" idx="1"/>
          </p:nvPr>
        </p:nvSpPr>
        <p:spPr bwMode="auto">
          <a:xfrm>
            <a:off x="3843338" y="0"/>
            <a:ext cx="2936875" cy="495300"/>
          </a:xfrm>
          <a:prstGeom prst="rect">
            <a:avLst/>
          </a:prstGeom>
          <a:noFill/>
          <a:ln w="9525">
            <a:noFill/>
            <a:miter lim="800000"/>
            <a:headEnd/>
            <a:tailEnd/>
          </a:ln>
          <a:effectLst/>
        </p:spPr>
        <p:txBody>
          <a:bodyPr vert="horz" wrap="square" lIns="95396" tIns="47697" rIns="95396" bIns="47697" numCol="1" anchor="t" anchorCtr="0" compatLnSpc="1">
            <a:prstTxWarp prst="textNoShape">
              <a:avLst/>
            </a:prstTxWarp>
          </a:bodyPr>
          <a:lstStyle>
            <a:lvl1pPr algn="r" defTabSz="954088">
              <a:defRPr sz="1300">
                <a:latin typeface="Times New Roman" pitchFamily="-112" charset="0"/>
              </a:defRPr>
            </a:lvl1pPr>
          </a:lstStyle>
          <a:p>
            <a:endParaRPr lang="fr-FR"/>
          </a:p>
        </p:txBody>
      </p:sp>
      <p:sp>
        <p:nvSpPr>
          <p:cNvPr id="27652" name="Rectangle 4"/>
          <p:cNvSpPr>
            <a:spLocks noGrp="1" noRot="1" noChangeAspect="1" noChangeArrowheads="1" noTextEdit="1"/>
          </p:cNvSpPr>
          <p:nvPr>
            <p:ph type="sldImg" idx="2"/>
          </p:nvPr>
        </p:nvSpPr>
        <p:spPr bwMode="auto">
          <a:xfrm>
            <a:off x="901700" y="744538"/>
            <a:ext cx="4981575" cy="3717925"/>
          </a:xfrm>
          <a:prstGeom prst="rect">
            <a:avLst/>
          </a:prstGeom>
          <a:noFill/>
          <a:ln w="9525">
            <a:solidFill>
              <a:srgbClr val="000000"/>
            </a:solidFill>
            <a:miter lim="800000"/>
            <a:headEnd/>
            <a:tailEnd/>
          </a:ln>
        </p:spPr>
      </p:sp>
      <p:sp>
        <p:nvSpPr>
          <p:cNvPr id="20485" name="Rectangle 5"/>
          <p:cNvSpPr>
            <a:spLocks noGrp="1" noChangeArrowheads="1"/>
          </p:cNvSpPr>
          <p:nvPr>
            <p:ph type="body" sz="quarter" idx="3"/>
          </p:nvPr>
        </p:nvSpPr>
        <p:spPr bwMode="auto">
          <a:xfrm>
            <a:off x="677863" y="4710113"/>
            <a:ext cx="5426075" cy="4464050"/>
          </a:xfrm>
          <a:prstGeom prst="rect">
            <a:avLst/>
          </a:prstGeom>
          <a:noFill/>
          <a:ln w="9525">
            <a:noFill/>
            <a:miter lim="800000"/>
            <a:headEnd/>
            <a:tailEnd/>
          </a:ln>
          <a:effectLst/>
        </p:spPr>
        <p:txBody>
          <a:bodyPr vert="horz" wrap="square" lIns="95396" tIns="47697" rIns="95396" bIns="47697"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20486" name="Rectangle 6"/>
          <p:cNvSpPr>
            <a:spLocks noGrp="1" noChangeArrowheads="1"/>
          </p:cNvSpPr>
          <p:nvPr>
            <p:ph type="ftr" sz="quarter" idx="4"/>
          </p:nvPr>
        </p:nvSpPr>
        <p:spPr bwMode="auto">
          <a:xfrm>
            <a:off x="0" y="9421813"/>
            <a:ext cx="2936875" cy="495300"/>
          </a:xfrm>
          <a:prstGeom prst="rect">
            <a:avLst/>
          </a:prstGeom>
          <a:noFill/>
          <a:ln w="9525">
            <a:noFill/>
            <a:miter lim="800000"/>
            <a:headEnd/>
            <a:tailEnd/>
          </a:ln>
          <a:effectLst/>
        </p:spPr>
        <p:txBody>
          <a:bodyPr vert="horz" wrap="square" lIns="95396" tIns="47697" rIns="95396" bIns="47697" numCol="1" anchor="b" anchorCtr="0" compatLnSpc="1">
            <a:prstTxWarp prst="textNoShape">
              <a:avLst/>
            </a:prstTxWarp>
          </a:bodyPr>
          <a:lstStyle>
            <a:lvl1pPr algn="l" defTabSz="954088">
              <a:defRPr sz="1300">
                <a:latin typeface="Times New Roman" pitchFamily="-112" charset="0"/>
              </a:defRPr>
            </a:lvl1pPr>
          </a:lstStyle>
          <a:p>
            <a:endParaRPr lang="fr-FR"/>
          </a:p>
        </p:txBody>
      </p:sp>
      <p:sp>
        <p:nvSpPr>
          <p:cNvPr id="20487" name="Rectangle 7"/>
          <p:cNvSpPr>
            <a:spLocks noGrp="1" noChangeArrowheads="1"/>
          </p:cNvSpPr>
          <p:nvPr>
            <p:ph type="sldNum" sz="quarter" idx="5"/>
          </p:nvPr>
        </p:nvSpPr>
        <p:spPr bwMode="auto">
          <a:xfrm>
            <a:off x="3843338" y="9421813"/>
            <a:ext cx="2936875" cy="495300"/>
          </a:xfrm>
          <a:prstGeom prst="rect">
            <a:avLst/>
          </a:prstGeom>
          <a:noFill/>
          <a:ln w="9525">
            <a:noFill/>
            <a:miter lim="800000"/>
            <a:headEnd/>
            <a:tailEnd/>
          </a:ln>
          <a:effectLst/>
        </p:spPr>
        <p:txBody>
          <a:bodyPr vert="horz" wrap="square" lIns="95396" tIns="47697" rIns="95396" bIns="47697" numCol="1" anchor="b" anchorCtr="0" compatLnSpc="1">
            <a:prstTxWarp prst="textNoShape">
              <a:avLst/>
            </a:prstTxWarp>
          </a:bodyPr>
          <a:lstStyle>
            <a:lvl1pPr algn="r" defTabSz="954088">
              <a:defRPr sz="1300">
                <a:latin typeface="Times New Roman" pitchFamily="-112" charset="0"/>
              </a:defRPr>
            </a:lvl1pPr>
          </a:lstStyle>
          <a:p>
            <a:fld id="{70422E7E-2250-4F28-BF5B-1780DA262F45}" type="slidenum">
              <a:rPr lang="fr-FR"/>
              <a:pPr/>
              <a:t>‹#›</a:t>
            </a:fld>
            <a:endParaRPr lang="fr-F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08" charset="0"/>
        <a:ea typeface="ＭＳ Ｐゴシック" pitchFamily="-106" charset="-128"/>
        <a:cs typeface="ＭＳ Ｐゴシック" pitchFamily="-106" charset="-128"/>
      </a:defRPr>
    </a:lvl1pPr>
    <a:lvl2pPr marL="455613" algn="l" rtl="0" eaLnBrk="0" fontAlgn="base" hangingPunct="0">
      <a:spcBef>
        <a:spcPct val="30000"/>
      </a:spcBef>
      <a:spcAft>
        <a:spcPct val="0"/>
      </a:spcAft>
      <a:defRPr kumimoji="1" sz="1200" kern="1200">
        <a:solidFill>
          <a:schemeClr val="tx1"/>
        </a:solidFill>
        <a:latin typeface="Times New Roman" pitchFamily="-108" charset="0"/>
        <a:ea typeface="ＭＳ Ｐゴシック" pitchFamily="-108" charset="-128"/>
        <a:cs typeface="+mn-cs"/>
      </a:defRPr>
    </a:lvl2pPr>
    <a:lvl3pPr marL="912813" algn="l" rtl="0" eaLnBrk="0" fontAlgn="base" hangingPunct="0">
      <a:spcBef>
        <a:spcPct val="30000"/>
      </a:spcBef>
      <a:spcAft>
        <a:spcPct val="0"/>
      </a:spcAft>
      <a:defRPr kumimoji="1" sz="1200" kern="1200">
        <a:solidFill>
          <a:schemeClr val="tx1"/>
        </a:solidFill>
        <a:latin typeface="Times New Roman" pitchFamily="-108" charset="0"/>
        <a:ea typeface="ＭＳ Ｐゴシック" pitchFamily="-108" charset="-128"/>
        <a:cs typeface="+mn-cs"/>
      </a:defRPr>
    </a:lvl3pPr>
    <a:lvl4pPr marL="1370013" algn="l" rtl="0" eaLnBrk="0" fontAlgn="base" hangingPunct="0">
      <a:spcBef>
        <a:spcPct val="30000"/>
      </a:spcBef>
      <a:spcAft>
        <a:spcPct val="0"/>
      </a:spcAft>
      <a:defRPr kumimoji="1" sz="1200" kern="1200">
        <a:solidFill>
          <a:schemeClr val="tx1"/>
        </a:solidFill>
        <a:latin typeface="Times New Roman" pitchFamily="-108" charset="0"/>
        <a:ea typeface="ＭＳ Ｐゴシック" pitchFamily="-108" charset="-128"/>
        <a:cs typeface="+mn-cs"/>
      </a:defRPr>
    </a:lvl4pPr>
    <a:lvl5pPr marL="1827213" algn="l" rtl="0" eaLnBrk="0" fontAlgn="base" hangingPunct="0">
      <a:spcBef>
        <a:spcPct val="30000"/>
      </a:spcBef>
      <a:spcAft>
        <a:spcPct val="0"/>
      </a:spcAft>
      <a:defRPr kumimoji="1" sz="1200" kern="1200">
        <a:solidFill>
          <a:schemeClr val="tx1"/>
        </a:solidFill>
        <a:latin typeface="Times New Roman" pitchFamily="-108" charset="0"/>
        <a:ea typeface="ＭＳ Ｐゴシック" pitchFamily="-108" charset="-128"/>
        <a:cs typeface="+mn-cs"/>
      </a:defRPr>
    </a:lvl5pPr>
    <a:lvl6pPr marL="2285642" algn="l" defTabSz="457128" rtl="0" eaLnBrk="1" latinLnBrk="0" hangingPunct="1">
      <a:defRPr sz="1200" kern="1200">
        <a:solidFill>
          <a:schemeClr val="tx1"/>
        </a:solidFill>
        <a:latin typeface="+mn-lt"/>
        <a:ea typeface="+mn-ea"/>
        <a:cs typeface="+mn-cs"/>
      </a:defRPr>
    </a:lvl6pPr>
    <a:lvl7pPr marL="2742772" algn="l" defTabSz="457128" rtl="0" eaLnBrk="1" latinLnBrk="0" hangingPunct="1">
      <a:defRPr sz="1200" kern="1200">
        <a:solidFill>
          <a:schemeClr val="tx1"/>
        </a:solidFill>
        <a:latin typeface="+mn-lt"/>
        <a:ea typeface="+mn-ea"/>
        <a:cs typeface="+mn-cs"/>
      </a:defRPr>
    </a:lvl7pPr>
    <a:lvl8pPr marL="3199900" algn="l" defTabSz="457128" rtl="0" eaLnBrk="1" latinLnBrk="0" hangingPunct="1">
      <a:defRPr sz="1200" kern="1200">
        <a:solidFill>
          <a:schemeClr val="tx1"/>
        </a:solidFill>
        <a:latin typeface="+mn-lt"/>
        <a:ea typeface="+mn-ea"/>
        <a:cs typeface="+mn-cs"/>
      </a:defRPr>
    </a:lvl8pPr>
    <a:lvl9pPr marL="3657028" algn="l" defTabSz="457128"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03B16F39-E09C-423B-94A1-DE194D57038A}" type="slidenum">
              <a:rPr lang="fr-FR"/>
              <a:pPr/>
              <a:t>1</a:t>
            </a:fld>
            <a:endParaRPr lang="fr-FR"/>
          </a:p>
        </p:txBody>
      </p:sp>
      <p:sp>
        <p:nvSpPr>
          <p:cNvPr id="29699" name="Rectangle 1026"/>
          <p:cNvSpPr>
            <a:spLocks noGrp="1" noRot="1" noChangeAspect="1" noChangeArrowheads="1" noTextEdit="1"/>
          </p:cNvSpPr>
          <p:nvPr>
            <p:ph type="sldImg"/>
          </p:nvPr>
        </p:nvSpPr>
        <p:spPr>
          <a:ln/>
        </p:spPr>
      </p:sp>
      <p:sp>
        <p:nvSpPr>
          <p:cNvPr id="29700" name="Rectangle 1027"/>
          <p:cNvSpPr>
            <a:spLocks noGrp="1" noChangeArrowheads="1"/>
          </p:cNvSpPr>
          <p:nvPr>
            <p:ph type="body" idx="1"/>
          </p:nvPr>
        </p:nvSpPr>
        <p:spPr>
          <a:noFill/>
          <a:ln/>
        </p:spPr>
        <p:txBody>
          <a:bodyPr/>
          <a:lstStyle/>
          <a:p>
            <a:endParaRPr lang="fr-FR" smtClean="0">
              <a:latin typeface="Times New Roman" pitchFamily="-112" charset="0"/>
              <a:ea typeface="ＭＳ Ｐゴシック" pitchFamily="-112"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075FB3C3-5A01-49CA-8F2D-E01D7AD3000C}" type="slidenum">
              <a:rPr lang="fr-FR"/>
              <a:pPr/>
              <a:t>2</a:t>
            </a:fld>
            <a:endParaRPr lang="fr-FR"/>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endParaRPr lang="fr-FR" smtClean="0">
              <a:latin typeface="Times New Roman" pitchFamily="-112" charset="0"/>
              <a:ea typeface="ＭＳ Ｐゴシック" pitchFamily="-112"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6DEB9799-5A4C-45FE-86B0-DAAABE721FA0}" type="slidenum">
              <a:rPr lang="fr-FR"/>
              <a:pPr/>
              <a:t>3</a:t>
            </a:fld>
            <a:endParaRPr lang="fr-FR"/>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endParaRPr lang="fr-FR" smtClean="0">
              <a:latin typeface="Times New Roman" pitchFamily="-112" charset="0"/>
              <a:ea typeface="ＭＳ Ｐゴシック" pitchFamily="-112"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BD2A2E26-6FEF-4865-B357-C4869B7D1455}" type="slidenum">
              <a:rPr lang="fr-FR"/>
              <a:pPr/>
              <a:t>4</a:t>
            </a:fld>
            <a:endParaRPr lang="fr-FR"/>
          </a:p>
        </p:txBody>
      </p:sp>
      <p:sp>
        <p:nvSpPr>
          <p:cNvPr id="35843" name="Rectangle 1026"/>
          <p:cNvSpPr>
            <a:spLocks noGrp="1" noRot="1" noChangeAspect="1" noChangeArrowheads="1" noTextEdit="1"/>
          </p:cNvSpPr>
          <p:nvPr>
            <p:ph type="sldImg"/>
          </p:nvPr>
        </p:nvSpPr>
        <p:spPr>
          <a:ln/>
        </p:spPr>
      </p:sp>
      <p:sp>
        <p:nvSpPr>
          <p:cNvPr id="35844" name="Rectangle 1027"/>
          <p:cNvSpPr>
            <a:spLocks noGrp="1" noChangeArrowheads="1"/>
          </p:cNvSpPr>
          <p:nvPr>
            <p:ph type="body" idx="1"/>
          </p:nvPr>
        </p:nvSpPr>
        <p:spPr>
          <a:noFill/>
          <a:ln/>
        </p:spPr>
        <p:txBody>
          <a:bodyPr/>
          <a:lstStyle/>
          <a:p>
            <a:endParaRPr lang="fr-FR" smtClean="0">
              <a:latin typeface="Times New Roman" pitchFamily="-112" charset="0"/>
              <a:ea typeface="ＭＳ Ｐゴシック" pitchFamily="-112"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5E0B48EA-4755-414F-A7E3-95D011EA356C}" type="slidenum">
              <a:rPr lang="fr-FR"/>
              <a:pPr/>
              <a:t>5</a:t>
            </a:fld>
            <a:endParaRPr lang="fr-FR"/>
          </a:p>
        </p:txBody>
      </p:sp>
      <p:sp>
        <p:nvSpPr>
          <p:cNvPr id="37891" name="Rectangle 2"/>
          <p:cNvSpPr>
            <a:spLocks noGrp="1" noRot="1" noChangeAspect="1" noChangeArrowheads="1"/>
          </p:cNvSpPr>
          <p:nvPr>
            <p:ph type="sldImg"/>
          </p:nvPr>
        </p:nvSpPr>
        <p:spPr>
          <a:xfrm>
            <a:off x="908050" y="750888"/>
            <a:ext cx="4967288" cy="3705225"/>
          </a:xfrm>
          <a:solidFill>
            <a:srgbClr val="FFFFFF"/>
          </a:solidFill>
          <a:ln/>
        </p:spPr>
      </p:sp>
      <p:sp>
        <p:nvSpPr>
          <p:cNvPr id="37892" name="Rectangle 3"/>
          <p:cNvSpPr>
            <a:spLocks noGrp="1" noChangeArrowheads="1"/>
          </p:cNvSpPr>
          <p:nvPr>
            <p:ph type="body" idx="1"/>
          </p:nvPr>
        </p:nvSpPr>
        <p:spPr>
          <a:xfrm>
            <a:off x="904875" y="4711700"/>
            <a:ext cx="4972050" cy="4440238"/>
          </a:xfrm>
          <a:solidFill>
            <a:srgbClr val="FFFFFF"/>
          </a:solidFill>
          <a:ln>
            <a:solidFill>
              <a:srgbClr val="000000"/>
            </a:solidFill>
          </a:ln>
        </p:spPr>
        <p:txBody>
          <a:bodyPr lIns="91432" tIns="45716" rIns="91432" bIns="45716"/>
          <a:lstStyle/>
          <a:p>
            <a:pPr>
              <a:spcBef>
                <a:spcPct val="0"/>
              </a:spcBef>
            </a:pPr>
            <a:endParaRPr kumimoji="0" lang="fr-FR" sz="2400" smtClean="0">
              <a:latin typeface="Times New Roman" pitchFamily="-112" charset="0"/>
              <a:ea typeface="ＭＳ Ｐゴシック" pitchFamily="-112"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B7076ACA-A92D-48E9-A4CD-D8D6B3D32078}" type="slidenum">
              <a:rPr lang="fr-FR"/>
              <a:pPr/>
              <a:t>6</a:t>
            </a:fld>
            <a:endParaRPr lang="fr-FR"/>
          </a:p>
        </p:txBody>
      </p:sp>
      <p:sp>
        <p:nvSpPr>
          <p:cNvPr id="39939" name="Rectangle 2"/>
          <p:cNvSpPr>
            <a:spLocks noGrp="1" noRot="1" noChangeAspect="1" noChangeArrowheads="1"/>
          </p:cNvSpPr>
          <p:nvPr>
            <p:ph type="sldImg"/>
          </p:nvPr>
        </p:nvSpPr>
        <p:spPr>
          <a:xfrm>
            <a:off x="908050" y="750888"/>
            <a:ext cx="4967288" cy="3705225"/>
          </a:xfrm>
          <a:solidFill>
            <a:srgbClr val="FFFFFF"/>
          </a:solidFill>
          <a:ln/>
        </p:spPr>
      </p:sp>
      <p:sp>
        <p:nvSpPr>
          <p:cNvPr id="39940" name="Rectangle 3"/>
          <p:cNvSpPr>
            <a:spLocks noGrp="1" noChangeArrowheads="1"/>
          </p:cNvSpPr>
          <p:nvPr>
            <p:ph type="body" idx="1"/>
          </p:nvPr>
        </p:nvSpPr>
        <p:spPr>
          <a:xfrm>
            <a:off x="904875" y="4711700"/>
            <a:ext cx="4972050" cy="4440238"/>
          </a:xfrm>
          <a:solidFill>
            <a:srgbClr val="FFFFFF"/>
          </a:solidFill>
          <a:ln>
            <a:solidFill>
              <a:srgbClr val="000000"/>
            </a:solidFill>
          </a:ln>
        </p:spPr>
        <p:txBody>
          <a:bodyPr lIns="91432" tIns="45716" rIns="91432" bIns="45716"/>
          <a:lstStyle/>
          <a:p>
            <a:pPr>
              <a:spcBef>
                <a:spcPct val="0"/>
              </a:spcBef>
            </a:pPr>
            <a:endParaRPr kumimoji="0" lang="fr-FR" sz="2400" smtClean="0">
              <a:latin typeface="Times New Roman" pitchFamily="-112" charset="0"/>
              <a:ea typeface="ＭＳ Ｐゴシック" pitchFamily="-112"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34F7628A-57E1-4F6B-9A79-2507649710B6}" type="slidenum">
              <a:rPr lang="fr-FR"/>
              <a:pPr/>
              <a:t>7</a:t>
            </a:fld>
            <a:endParaRPr lang="fr-FR"/>
          </a:p>
        </p:txBody>
      </p:sp>
      <p:sp>
        <p:nvSpPr>
          <p:cNvPr id="41987" name="Rectangle 2"/>
          <p:cNvSpPr>
            <a:spLocks noGrp="1" noRot="1" noChangeAspect="1" noChangeArrowheads="1"/>
          </p:cNvSpPr>
          <p:nvPr>
            <p:ph type="sldImg"/>
          </p:nvPr>
        </p:nvSpPr>
        <p:spPr>
          <a:xfrm>
            <a:off x="908050" y="750888"/>
            <a:ext cx="4967288" cy="3705225"/>
          </a:xfrm>
          <a:solidFill>
            <a:srgbClr val="FFFFFF"/>
          </a:solidFill>
          <a:ln/>
        </p:spPr>
      </p:sp>
      <p:sp>
        <p:nvSpPr>
          <p:cNvPr id="41988" name="Rectangle 3"/>
          <p:cNvSpPr>
            <a:spLocks noGrp="1" noChangeArrowheads="1"/>
          </p:cNvSpPr>
          <p:nvPr>
            <p:ph type="body" idx="1"/>
          </p:nvPr>
        </p:nvSpPr>
        <p:spPr>
          <a:xfrm>
            <a:off x="904875" y="4711700"/>
            <a:ext cx="4972050" cy="4440238"/>
          </a:xfrm>
          <a:solidFill>
            <a:srgbClr val="FFFFFF"/>
          </a:solidFill>
          <a:ln>
            <a:solidFill>
              <a:srgbClr val="000000"/>
            </a:solidFill>
          </a:ln>
        </p:spPr>
        <p:txBody>
          <a:bodyPr lIns="91432" tIns="45716" rIns="91432" bIns="45716"/>
          <a:lstStyle/>
          <a:p>
            <a:pPr>
              <a:spcBef>
                <a:spcPct val="0"/>
              </a:spcBef>
            </a:pPr>
            <a:endParaRPr kumimoji="0" lang="fr-FR" sz="2400" smtClean="0">
              <a:latin typeface="Times New Roman" pitchFamily="-112" charset="0"/>
              <a:ea typeface="ＭＳ Ｐゴシック" pitchFamily="-112"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DCD701F6-A669-490E-93DA-329079998A4E}" type="slidenum">
              <a:rPr lang="fr-FR"/>
              <a:pPr/>
              <a:t>8</a:t>
            </a:fld>
            <a:endParaRPr lang="fr-FR"/>
          </a:p>
        </p:txBody>
      </p:sp>
      <p:sp>
        <p:nvSpPr>
          <p:cNvPr id="44035" name="Rectangle 1026"/>
          <p:cNvSpPr>
            <a:spLocks noGrp="1" noRot="1" noChangeAspect="1" noChangeArrowheads="1"/>
          </p:cNvSpPr>
          <p:nvPr>
            <p:ph type="sldImg"/>
          </p:nvPr>
        </p:nvSpPr>
        <p:spPr>
          <a:xfrm>
            <a:off x="908050" y="750888"/>
            <a:ext cx="4967288" cy="3705225"/>
          </a:xfrm>
          <a:solidFill>
            <a:srgbClr val="FFFFFF"/>
          </a:solidFill>
          <a:ln/>
        </p:spPr>
      </p:sp>
      <p:sp>
        <p:nvSpPr>
          <p:cNvPr id="44036" name="Rectangle 1027"/>
          <p:cNvSpPr>
            <a:spLocks noGrp="1" noChangeArrowheads="1"/>
          </p:cNvSpPr>
          <p:nvPr>
            <p:ph type="body" idx="1"/>
          </p:nvPr>
        </p:nvSpPr>
        <p:spPr>
          <a:xfrm>
            <a:off x="904875" y="4711700"/>
            <a:ext cx="4972050" cy="4440238"/>
          </a:xfrm>
          <a:solidFill>
            <a:srgbClr val="FFFFFF"/>
          </a:solidFill>
          <a:ln>
            <a:solidFill>
              <a:srgbClr val="000000"/>
            </a:solidFill>
          </a:ln>
        </p:spPr>
        <p:txBody>
          <a:bodyPr lIns="91432" tIns="45716" rIns="91432" bIns="45716"/>
          <a:lstStyle/>
          <a:p>
            <a:pPr>
              <a:spcBef>
                <a:spcPct val="0"/>
              </a:spcBef>
            </a:pPr>
            <a:endParaRPr kumimoji="0" lang="fr-FR" sz="2400" smtClean="0">
              <a:latin typeface="Times New Roman" pitchFamily="-112" charset="0"/>
              <a:ea typeface="ＭＳ Ｐゴシック" pitchFamily="-112"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311ECA24-8F16-40A8-88E3-6BE773177599}" type="slidenum">
              <a:rPr lang="fr-FR"/>
              <a:pPr/>
              <a:t>9</a:t>
            </a:fld>
            <a:endParaRPr lang="fr-FR"/>
          </a:p>
        </p:txBody>
      </p:sp>
      <p:sp>
        <p:nvSpPr>
          <p:cNvPr id="46083" name="Rectangle 2"/>
          <p:cNvSpPr>
            <a:spLocks noGrp="1" noRot="1" noChangeAspect="1" noChangeArrowheads="1" noTextEdit="1"/>
          </p:cNvSpPr>
          <p:nvPr>
            <p:ph type="sldImg"/>
          </p:nvPr>
        </p:nvSpPr>
        <p:spPr>
          <a:xfrm>
            <a:off x="908050" y="750888"/>
            <a:ext cx="4967288" cy="3705225"/>
          </a:xfrm>
          <a:solidFill>
            <a:srgbClr val="FFFFFF"/>
          </a:solidFill>
          <a:ln/>
        </p:spPr>
      </p:sp>
      <p:sp>
        <p:nvSpPr>
          <p:cNvPr id="46084" name="Rectangle 3"/>
          <p:cNvSpPr>
            <a:spLocks noGrp="1" noChangeArrowheads="1"/>
          </p:cNvSpPr>
          <p:nvPr>
            <p:ph type="body" idx="1"/>
          </p:nvPr>
        </p:nvSpPr>
        <p:spPr>
          <a:xfrm>
            <a:off x="904875" y="4711700"/>
            <a:ext cx="4972050" cy="4440238"/>
          </a:xfrm>
          <a:solidFill>
            <a:srgbClr val="FFFFFF"/>
          </a:solidFill>
          <a:ln>
            <a:solidFill>
              <a:srgbClr val="000000"/>
            </a:solidFill>
          </a:ln>
        </p:spPr>
        <p:txBody>
          <a:bodyPr lIns="88093" tIns="44047" rIns="88093" bIns="44047"/>
          <a:lstStyle/>
          <a:p>
            <a:pPr>
              <a:spcBef>
                <a:spcPct val="0"/>
              </a:spcBef>
            </a:pPr>
            <a:endParaRPr kumimoji="0" lang="fr-FR" sz="2400" smtClean="0">
              <a:latin typeface="Times New Roman" pitchFamily="-112" charset="0"/>
              <a:ea typeface="ＭＳ Ｐゴシック" pitchFamily="-112"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8CE0991A-D9FA-4EFF-91C0-AA6B4C3578BE}" type="slidenum">
              <a:rPr lang="fr-FR"/>
              <a:pPr/>
              <a:t>10</a:t>
            </a:fld>
            <a:endParaRPr lang="fr-FR"/>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endParaRPr lang="fr-FR" smtClean="0">
              <a:latin typeface="Times New Roman" pitchFamily="-112" charset="0"/>
              <a:ea typeface="ＭＳ Ｐゴシック" pitchFamily="-112"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BB78CFDB-F028-405A-A2AD-DD40221D58BB}" type="slidenum">
              <a:rPr lang="fr-FR"/>
              <a:pPr/>
              <a:t>11</a:t>
            </a:fld>
            <a:endParaRPr lang="fr-FR"/>
          </a:p>
        </p:txBody>
      </p:sp>
      <p:sp>
        <p:nvSpPr>
          <p:cNvPr id="50179" name="Rectangle 1026"/>
          <p:cNvSpPr>
            <a:spLocks noGrp="1" noRot="1" noChangeAspect="1" noChangeArrowheads="1" noTextEdit="1"/>
          </p:cNvSpPr>
          <p:nvPr>
            <p:ph type="sldImg"/>
          </p:nvPr>
        </p:nvSpPr>
        <p:spPr>
          <a:ln/>
        </p:spPr>
      </p:sp>
      <p:sp>
        <p:nvSpPr>
          <p:cNvPr id="50180" name="Rectangle 1027"/>
          <p:cNvSpPr>
            <a:spLocks noGrp="1" noChangeArrowheads="1"/>
          </p:cNvSpPr>
          <p:nvPr>
            <p:ph type="body" idx="1"/>
          </p:nvPr>
        </p:nvSpPr>
        <p:spPr>
          <a:noFill/>
          <a:ln/>
        </p:spPr>
        <p:txBody>
          <a:bodyPr/>
          <a:lstStyle/>
          <a:p>
            <a:endParaRPr lang="fr-FR" smtClean="0">
              <a:latin typeface="Times New Roman" pitchFamily="-112" charset="0"/>
              <a:ea typeface="ＭＳ Ｐゴシック" pitchFamily="-112"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A9510B32-D663-405C-992A-BBC081624D4B}" type="slidenum">
              <a:rPr lang="fr-FR"/>
              <a:pPr/>
              <a:t>12</a:t>
            </a:fld>
            <a:endParaRPr lang="fr-FR"/>
          </a:p>
        </p:txBody>
      </p:sp>
      <p:sp>
        <p:nvSpPr>
          <p:cNvPr id="52227" name="Rectangle 2"/>
          <p:cNvSpPr>
            <a:spLocks noGrp="1" noRot="1" noChangeAspect="1" noChangeArrowheads="1" noTextEdit="1"/>
          </p:cNvSpPr>
          <p:nvPr>
            <p:ph type="sldImg"/>
          </p:nvPr>
        </p:nvSpPr>
        <p:spPr>
          <a:solidFill>
            <a:srgbClr val="FFFFFF"/>
          </a:solidFill>
          <a:ln/>
        </p:spPr>
      </p:sp>
      <p:sp>
        <p:nvSpPr>
          <p:cNvPr id="52228" name="Rectangle 3"/>
          <p:cNvSpPr>
            <a:spLocks noGrp="1" noChangeArrowheads="1"/>
          </p:cNvSpPr>
          <p:nvPr>
            <p:ph type="body" idx="1"/>
          </p:nvPr>
        </p:nvSpPr>
        <p:spPr>
          <a:solidFill>
            <a:srgbClr val="FFFFFF"/>
          </a:solidFill>
          <a:ln>
            <a:solidFill>
              <a:srgbClr val="000000"/>
            </a:solidFill>
          </a:ln>
        </p:spPr>
        <p:txBody>
          <a:bodyPr lIns="91432" tIns="45716" rIns="91432" bIns="45716"/>
          <a:lstStyle/>
          <a:p>
            <a:endParaRPr lang="fr-FR" smtClean="0">
              <a:latin typeface="Times New Roman" pitchFamily="-112" charset="0"/>
              <a:ea typeface="ＭＳ Ｐゴシック" pitchFamily="-112"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A7536237-7F9B-4848-AD90-C9DF3596E889}" type="slidenum">
              <a:rPr lang="fr-FR"/>
              <a:pPr/>
              <a:t>13</a:t>
            </a:fld>
            <a:endParaRPr lang="fr-FR"/>
          </a:p>
        </p:txBody>
      </p:sp>
      <p:sp>
        <p:nvSpPr>
          <p:cNvPr id="54275" name="Rectangle 2"/>
          <p:cNvSpPr>
            <a:spLocks noGrp="1" noRot="1" noChangeAspect="1" noChangeArrowheads="1" noTextEdit="1"/>
          </p:cNvSpPr>
          <p:nvPr>
            <p:ph type="sldImg"/>
          </p:nvPr>
        </p:nvSpPr>
        <p:spPr>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ln>
        </p:spPr>
        <p:txBody>
          <a:bodyPr/>
          <a:lstStyle/>
          <a:p>
            <a:endParaRPr lang="fr-FR" smtClean="0">
              <a:latin typeface="Times New Roman" pitchFamily="-112" charset="0"/>
              <a:ea typeface="ＭＳ Ｐゴシック" pitchFamily="-112"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2EE482C3-1093-46D1-9955-8BE7703EEF6D}" type="slidenum">
              <a:rPr lang="fr-FR"/>
              <a:pPr/>
              <a:t>15</a:t>
            </a:fld>
            <a:endParaRPr lang="fr-FR"/>
          </a:p>
        </p:txBody>
      </p:sp>
      <p:sp>
        <p:nvSpPr>
          <p:cNvPr id="56323" name="Rectangle 2"/>
          <p:cNvSpPr>
            <a:spLocks noGrp="1" noRot="1" noChangeAspect="1" noChangeArrowheads="1" noTextEdit="1"/>
          </p:cNvSpPr>
          <p:nvPr>
            <p:ph type="sldImg"/>
          </p:nvPr>
        </p:nvSpPr>
        <p:spPr>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p:spPr>
        <p:txBody>
          <a:bodyPr lIns="91432" tIns="45716" rIns="91432" bIns="45716"/>
          <a:lstStyle/>
          <a:p>
            <a:endParaRPr lang="fr-FR" smtClean="0">
              <a:latin typeface="Times New Roman" pitchFamily="-112" charset="0"/>
              <a:ea typeface="ＭＳ Ｐゴシック" pitchFamily="-112"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B948BBD8-9E44-4F87-BD7B-581DAB879B0B}" type="slidenum">
              <a:rPr lang="fr-FR"/>
              <a:pPr/>
              <a:t>16</a:t>
            </a:fld>
            <a:endParaRPr lang="fr-FR"/>
          </a:p>
        </p:txBody>
      </p:sp>
      <p:sp>
        <p:nvSpPr>
          <p:cNvPr id="58371" name="Rectangle 2"/>
          <p:cNvSpPr>
            <a:spLocks noGrp="1" noRot="1" noChangeAspect="1" noChangeArrowheads="1" noTextEdit="1"/>
          </p:cNvSpPr>
          <p:nvPr>
            <p:ph type="sldImg"/>
          </p:nvPr>
        </p:nvSpPr>
        <p:spPr>
          <a:solidFill>
            <a:srgbClr val="FFFFFF"/>
          </a:solidFill>
          <a:ln/>
        </p:spPr>
      </p:sp>
      <p:sp>
        <p:nvSpPr>
          <p:cNvPr id="58372" name="Rectangle 3"/>
          <p:cNvSpPr>
            <a:spLocks noGrp="1" noChangeArrowheads="1"/>
          </p:cNvSpPr>
          <p:nvPr>
            <p:ph type="body" idx="1"/>
          </p:nvPr>
        </p:nvSpPr>
        <p:spPr>
          <a:solidFill>
            <a:srgbClr val="FFFFFF"/>
          </a:solidFill>
          <a:ln>
            <a:solidFill>
              <a:srgbClr val="000000"/>
            </a:solidFill>
          </a:ln>
        </p:spPr>
        <p:txBody>
          <a:bodyPr lIns="91432" tIns="45716" rIns="91432" bIns="45716"/>
          <a:lstStyle/>
          <a:p>
            <a:endParaRPr lang="fr-FR" smtClean="0">
              <a:latin typeface="Times New Roman" pitchFamily="-112" charset="0"/>
              <a:ea typeface="ＭＳ Ｐゴシック" pitchFamily="-112"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B315A5C6-AE3C-44F3-8A40-B20A41FFFCDA}" type="slidenum">
              <a:rPr lang="fr-FR"/>
              <a:pPr/>
              <a:t>17</a:t>
            </a:fld>
            <a:endParaRPr lang="fr-F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endParaRPr lang="fr-FR" smtClean="0">
              <a:latin typeface="Times New Roman" pitchFamily="-112" charset="0"/>
              <a:ea typeface="ＭＳ Ｐゴシック" pitchFamily="-112"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673CFEF3-288A-4039-B513-CDBA09C30415}" type="slidenum">
              <a:rPr lang="fr-FR"/>
              <a:pPr/>
              <a:t>18</a:t>
            </a:fld>
            <a:endParaRPr lang="fr-FR"/>
          </a:p>
        </p:txBody>
      </p:sp>
      <p:sp>
        <p:nvSpPr>
          <p:cNvPr id="62467" name="Rectangle 2"/>
          <p:cNvSpPr>
            <a:spLocks noGrp="1" noRot="1" noChangeAspect="1" noChangeArrowheads="1"/>
          </p:cNvSpPr>
          <p:nvPr>
            <p:ph type="sldImg"/>
          </p:nvPr>
        </p:nvSpPr>
        <p:spPr>
          <a:solidFill>
            <a:srgbClr val="FFFFFF"/>
          </a:solidFill>
          <a:ln/>
        </p:spPr>
      </p:sp>
      <p:sp>
        <p:nvSpPr>
          <p:cNvPr id="62468" name="Rectangle 3"/>
          <p:cNvSpPr>
            <a:spLocks noGrp="1" noChangeArrowheads="1"/>
          </p:cNvSpPr>
          <p:nvPr>
            <p:ph type="body" idx="1"/>
          </p:nvPr>
        </p:nvSpPr>
        <p:spPr>
          <a:solidFill>
            <a:srgbClr val="FFFFFF"/>
          </a:solidFill>
          <a:ln>
            <a:solidFill>
              <a:srgbClr val="000000"/>
            </a:solidFill>
          </a:ln>
        </p:spPr>
        <p:txBody>
          <a:bodyPr lIns="88093" tIns="44047" rIns="88093" bIns="44047"/>
          <a:lstStyle/>
          <a:p>
            <a:endParaRPr lang="fr-FR" smtClean="0">
              <a:latin typeface="Times New Roman" pitchFamily="-112" charset="0"/>
              <a:ea typeface="ＭＳ Ｐゴシック" pitchFamily="-112"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5274049A-7829-4F1C-B894-4F51A6C5C557}" type="slidenum">
              <a:rPr lang="fr-FR"/>
              <a:pPr/>
              <a:t>19</a:t>
            </a:fld>
            <a:endParaRPr lang="fr-FR"/>
          </a:p>
        </p:txBody>
      </p:sp>
      <p:sp>
        <p:nvSpPr>
          <p:cNvPr id="64515" name="Rectangle 2"/>
          <p:cNvSpPr>
            <a:spLocks noGrp="1" noRot="1" noChangeAspect="1" noChangeArrowheads="1"/>
          </p:cNvSpPr>
          <p:nvPr>
            <p:ph type="sldImg"/>
          </p:nvPr>
        </p:nvSpPr>
        <p:spPr>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lIns="88093" tIns="44047" rIns="88093" bIns="44047"/>
          <a:lstStyle/>
          <a:p>
            <a:endParaRPr lang="fr-FR" smtClean="0">
              <a:latin typeface="Times New Roman" pitchFamily="-112" charset="0"/>
              <a:ea typeface="ＭＳ Ｐゴシック" pitchFamily="-112"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57759D90-CBFA-449E-9C4C-E53B4B08DAF2}" type="slidenum">
              <a:rPr lang="fr-FR"/>
              <a:pPr/>
              <a:t>20</a:t>
            </a:fld>
            <a:endParaRPr lang="fr-FR"/>
          </a:p>
        </p:txBody>
      </p:sp>
      <p:sp>
        <p:nvSpPr>
          <p:cNvPr id="66563" name="Rectangle 2"/>
          <p:cNvSpPr>
            <a:spLocks noGrp="1" noRot="1" noChangeAspect="1" noChangeArrowheads="1" noTextEdit="1"/>
          </p:cNvSpPr>
          <p:nvPr>
            <p:ph type="sldImg"/>
          </p:nvPr>
        </p:nvSpPr>
        <p:spPr>
          <a:solidFill>
            <a:srgbClr val="FFFFFF"/>
          </a:solidFill>
          <a:ln/>
        </p:spPr>
      </p:sp>
      <p:sp>
        <p:nvSpPr>
          <p:cNvPr id="66564" name="Rectangle 3"/>
          <p:cNvSpPr>
            <a:spLocks noGrp="1" noChangeArrowheads="1"/>
          </p:cNvSpPr>
          <p:nvPr>
            <p:ph type="body" idx="1"/>
          </p:nvPr>
        </p:nvSpPr>
        <p:spPr>
          <a:solidFill>
            <a:srgbClr val="FFFFFF"/>
          </a:solidFill>
          <a:ln>
            <a:solidFill>
              <a:srgbClr val="000000"/>
            </a:solidFill>
          </a:ln>
        </p:spPr>
        <p:txBody>
          <a:bodyPr lIns="91432" tIns="45716" rIns="91432" bIns="45716"/>
          <a:lstStyle/>
          <a:p>
            <a:pPr>
              <a:buFontTx/>
              <a:buChar char="•"/>
            </a:pPr>
            <a:r>
              <a:rPr lang="fr-FR" sz="1800" smtClean="0">
                <a:latin typeface="Times New Roman" pitchFamily="-112" charset="0"/>
                <a:ea typeface="ＭＳ Ｐゴシック" pitchFamily="-112" charset="-128"/>
                <a:sym typeface="Wingdings" pitchFamily="-112" charset="2"/>
              </a:rPr>
              <a:t>Ceci dit, ces composants discrets ont certains inconvénients tels que des pertes de puissance par effet Joule non négligeables, des puissances de commandes importantes et des niveaux d’isolation faibles en mode bloqué.</a:t>
            </a:r>
          </a:p>
          <a:p>
            <a:pPr>
              <a:buFontTx/>
              <a:buChar char="•"/>
            </a:pPr>
            <a:endParaRPr lang="fr-FR" sz="1800" smtClean="0">
              <a:latin typeface="Times New Roman" pitchFamily="-112" charset="0"/>
              <a:ea typeface="ＭＳ Ｐゴシック" pitchFamily="-112" charset="-128"/>
              <a:sym typeface="Wingdings" pitchFamily="-112" charset="2"/>
            </a:endParaRPr>
          </a:p>
          <a:p>
            <a:pPr>
              <a:buFontTx/>
              <a:buChar char="•"/>
            </a:pPr>
            <a:r>
              <a:rPr lang="fr-FR" sz="1800" smtClean="0">
                <a:latin typeface="Times New Roman" pitchFamily="-112" charset="0"/>
                <a:ea typeface="ＭＳ Ｐゴシック" pitchFamily="-112" charset="-128"/>
                <a:sym typeface="Wingdings" pitchFamily="-112" charset="2"/>
              </a:rPr>
              <a:t>C’est pourquoi le LEAT a commencé à s’intéressé à des composants issu d’une nouvelle technologie émergente, les mems, composants microélectromécaniques dont la technologie de réalisation est proche de celle employée en microélectronique.</a:t>
            </a:r>
          </a:p>
          <a:p>
            <a:pPr>
              <a:buFontTx/>
              <a:buChar char="•"/>
            </a:pPr>
            <a:r>
              <a:rPr lang="fr-FR" sz="1800" smtClean="0">
                <a:latin typeface="Times New Roman" pitchFamily="-112" charset="0"/>
                <a:ea typeface="ＭＳ Ｐゴシック" pitchFamily="-112" charset="-128"/>
                <a:sym typeface="Wingdings" pitchFamily="-112" charset="2"/>
              </a:rPr>
              <a:t>Les inconvénients sont les suivants….</a:t>
            </a:r>
          </a:p>
          <a:p>
            <a:pPr>
              <a:buFontTx/>
              <a:buChar char="•"/>
            </a:pPr>
            <a:r>
              <a:rPr lang="fr-FR" sz="1800" smtClean="0">
                <a:latin typeface="Times New Roman" pitchFamily="-112" charset="0"/>
                <a:ea typeface="ＭＳ Ｐゴシック" pitchFamily="-112" charset="-128"/>
                <a:sym typeface="Wingdings" pitchFamily="-112" charset="2"/>
              </a:rPr>
              <a:t>En outils spécifiques le LEAT s’est doté du logiciel COVENTOR…</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B32ED0E6-60AE-433B-A687-225C3022B290}" type="slidenum">
              <a:rPr lang="fr-FR"/>
              <a:pPr/>
              <a:t>21</a:t>
            </a:fld>
            <a:endParaRPr lang="fr-FR"/>
          </a:p>
        </p:txBody>
      </p:sp>
      <p:sp>
        <p:nvSpPr>
          <p:cNvPr id="68611" name="Rectangle 2"/>
          <p:cNvSpPr>
            <a:spLocks noGrp="1" noRot="1" noChangeAspect="1" noChangeArrowheads="1" noTextEdit="1"/>
          </p:cNvSpPr>
          <p:nvPr>
            <p:ph type="sldImg"/>
          </p:nvPr>
        </p:nvSpPr>
        <p:spPr>
          <a:solidFill>
            <a:srgbClr val="FFFFFF"/>
          </a:solidFill>
          <a:ln/>
        </p:spPr>
      </p:sp>
      <p:sp>
        <p:nvSpPr>
          <p:cNvPr id="68612" name="Rectangle 3"/>
          <p:cNvSpPr>
            <a:spLocks noGrp="1" noChangeArrowheads="1"/>
          </p:cNvSpPr>
          <p:nvPr>
            <p:ph type="body" idx="1"/>
          </p:nvPr>
        </p:nvSpPr>
        <p:spPr>
          <a:solidFill>
            <a:srgbClr val="FFFFFF"/>
          </a:solidFill>
          <a:ln>
            <a:solidFill>
              <a:srgbClr val="000000"/>
            </a:solidFill>
          </a:ln>
        </p:spPr>
        <p:txBody>
          <a:bodyPr lIns="91432" tIns="45716" rIns="91432" bIns="45716"/>
          <a:lstStyle/>
          <a:p>
            <a:r>
              <a:rPr lang="fr-FR" sz="1800" smtClean="0">
                <a:latin typeface="Times New Roman" pitchFamily="-112" charset="0"/>
                <a:ea typeface="ＭＳ Ｐゴシック" pitchFamily="-112" charset="-128"/>
                <a:sym typeface="Wingdings" pitchFamily="-112" charset="2"/>
              </a:rPr>
              <a:t>Une autre utilisation potentielle des mems est leur intégration dans des circuits HF et non dans les antennes.</a:t>
            </a:r>
          </a:p>
          <a:p>
            <a:endParaRPr lang="fr-FR" sz="1800" smtClean="0">
              <a:latin typeface="Times New Roman" pitchFamily="-112" charset="0"/>
              <a:ea typeface="ＭＳ Ｐゴシック" pitchFamily="-112" charset="-128"/>
              <a:sym typeface="Wingdings" pitchFamily="-112" charset="2"/>
            </a:endParaRPr>
          </a:p>
          <a:p>
            <a:r>
              <a:rPr lang="fr-FR" sz="1800" smtClean="0">
                <a:latin typeface="Times New Roman" pitchFamily="-112" charset="0"/>
                <a:ea typeface="ＭＳ Ｐゴシック" pitchFamily="-112" charset="-128"/>
                <a:sym typeface="Wingdings" pitchFamily="-112" charset="2"/>
              </a:rPr>
              <a:t>On a ici un exemple de réalisation de réseau à 2 éléments rayonnants dans lequel l’intégration de mems permet l’obtention de déphasages relatifs entre courants d’alimentations. En contrôlant ces déphasages, on réussit ainsi à diriger  le lobe principal de rayonnement dans la direction désirée. On crée par exemple ici un maximum ou un minima de rayonnement dans la direction normale à l’antenne.</a:t>
            </a:r>
          </a:p>
          <a:p>
            <a:r>
              <a:rPr lang="fr-FR" sz="1800" smtClean="0">
                <a:latin typeface="Times New Roman" pitchFamily="-112" charset="0"/>
                <a:ea typeface="ＭＳ Ｐゴシック" pitchFamily="-112" charset="-128"/>
                <a:sym typeface="Wingdings" pitchFamily="-112" charset="2"/>
              </a:rPr>
              <a:t>La commutation entre sous-réseaux rayonnants à l’aide de mems est aussi envisagée dans le cadre d’un contrat CNES pour une étude prospective à base de lentilles de Luneberg.</a:t>
            </a:r>
          </a:p>
          <a:p>
            <a:endParaRPr lang="fr-FR" smtClean="0">
              <a:latin typeface="Times New Roman" pitchFamily="-112" charset="0"/>
              <a:ea typeface="ＭＳ Ｐゴシック" pitchFamily="-112"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916F4C90-7341-4AC8-9E6F-90A974470018}" type="slidenum">
              <a:rPr lang="fr-FR"/>
              <a:pPr/>
              <a:t>22</a:t>
            </a:fld>
            <a:endParaRPr lang="fr-FR"/>
          </a:p>
        </p:txBody>
      </p:sp>
      <p:sp>
        <p:nvSpPr>
          <p:cNvPr id="72707" name="Rectangle 2"/>
          <p:cNvSpPr>
            <a:spLocks noGrp="1" noRot="1" noChangeAspect="1" noChangeArrowheads="1" noTextEdit="1"/>
          </p:cNvSpPr>
          <p:nvPr>
            <p:ph type="sldImg"/>
          </p:nvPr>
        </p:nvSpPr>
        <p:spPr>
          <a:xfrm>
            <a:off x="903288" y="744538"/>
            <a:ext cx="4981575" cy="3717925"/>
          </a:xfrm>
          <a:solidFill>
            <a:srgbClr val="FFFFFF"/>
          </a:solidFill>
          <a:ln/>
        </p:spPr>
      </p:sp>
      <p:sp>
        <p:nvSpPr>
          <p:cNvPr id="72708" name="Rectangle 3"/>
          <p:cNvSpPr>
            <a:spLocks noGrp="1" noChangeArrowheads="1"/>
          </p:cNvSpPr>
          <p:nvPr>
            <p:ph type="body" idx="1"/>
          </p:nvPr>
        </p:nvSpPr>
        <p:spPr>
          <a:solidFill>
            <a:srgbClr val="FFFFFF"/>
          </a:solidFill>
          <a:ln>
            <a:solidFill>
              <a:srgbClr val="000000"/>
            </a:solidFill>
          </a:ln>
        </p:spPr>
        <p:txBody>
          <a:bodyPr lIns="91432" tIns="45716" rIns="91432" bIns="45716"/>
          <a:lstStyle/>
          <a:p>
            <a:pPr>
              <a:buFontTx/>
              <a:buChar char="•"/>
            </a:pPr>
            <a:r>
              <a:rPr lang="fr-FR" sz="1800" smtClean="0">
                <a:latin typeface="Times New Roman" pitchFamily="-112" charset="0"/>
                <a:ea typeface="ＭＳ Ｐゴシック" pitchFamily="-112" charset="-128"/>
              </a:rPr>
              <a:t> Description of the general view (object buried in soil, transmitting antenna for the emitted power, receiving antenna for measured data)</a:t>
            </a:r>
          </a:p>
          <a:p>
            <a:pPr>
              <a:buFontTx/>
              <a:buChar char="•"/>
            </a:pPr>
            <a:r>
              <a:rPr lang="fr-FR" sz="1800" smtClean="0">
                <a:latin typeface="Times New Roman" pitchFamily="-112" charset="0"/>
                <a:ea typeface="ＭＳ Ｐゴシック" pitchFamily="-112" charset="-128"/>
              </a:rPr>
              <a:t> Description of post processing data algorithms (qualitative imaging, quantitative imaging)</a:t>
            </a:r>
          </a:p>
          <a:p>
            <a:pPr>
              <a:buFontTx/>
              <a:buChar char="•"/>
            </a:pPr>
            <a:r>
              <a:rPr lang="fr-FR" sz="1800" smtClean="0">
                <a:latin typeface="Times New Roman" pitchFamily="-112" charset="0"/>
                <a:ea typeface="ＭＳ Ｐゴシック" pitchFamily="-112" charset="-128"/>
              </a:rPr>
              <a:t> Talk divide in two parts</a:t>
            </a:r>
          </a:p>
          <a:p>
            <a:pPr>
              <a:buFontTx/>
              <a:buChar char="•"/>
            </a:pPr>
            <a:r>
              <a:rPr lang="fr-FR" sz="1800" smtClean="0">
                <a:latin typeface="Times New Roman" pitchFamily="-112" charset="0"/>
                <a:ea typeface="ＭＳ Ｐゴシック" pitchFamily="-112" charset="-128"/>
              </a:rPr>
              <a:t> Brief description of each part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3F6EBE2F-B30F-4C74-BEF8-AD70D287FA25}" type="slidenum">
              <a:rPr lang="fr-FR"/>
              <a:pPr/>
              <a:t>23</a:t>
            </a:fld>
            <a:endParaRPr lang="fr-FR"/>
          </a:p>
        </p:txBody>
      </p:sp>
      <p:sp>
        <p:nvSpPr>
          <p:cNvPr id="74755" name="Rectangle 2"/>
          <p:cNvSpPr>
            <a:spLocks noGrp="1" noRot="1" noChangeAspect="1" noChangeArrowheads="1" noTextEdit="1"/>
          </p:cNvSpPr>
          <p:nvPr>
            <p:ph type="sldImg"/>
          </p:nvPr>
        </p:nvSpPr>
        <p:spPr>
          <a:xfrm>
            <a:off x="903288" y="744538"/>
            <a:ext cx="4981575" cy="3717925"/>
          </a:xfrm>
          <a:solidFill>
            <a:srgbClr val="FFFFFF"/>
          </a:solidFill>
          <a:ln/>
        </p:spPr>
      </p:sp>
      <p:sp>
        <p:nvSpPr>
          <p:cNvPr id="74756" name="Rectangle 3"/>
          <p:cNvSpPr>
            <a:spLocks noGrp="1" noChangeArrowheads="1"/>
          </p:cNvSpPr>
          <p:nvPr>
            <p:ph type="body" idx="1"/>
          </p:nvPr>
        </p:nvSpPr>
        <p:spPr>
          <a:solidFill>
            <a:srgbClr val="FFFFFF"/>
          </a:solidFill>
          <a:ln>
            <a:solidFill>
              <a:srgbClr val="000000"/>
            </a:solidFill>
          </a:ln>
        </p:spPr>
        <p:txBody>
          <a:bodyPr lIns="91432" tIns="45716" rIns="91432" bIns="45716"/>
          <a:lstStyle/>
          <a:p>
            <a:pPr>
              <a:buFontTx/>
              <a:buChar char="•"/>
            </a:pPr>
            <a:r>
              <a:rPr lang="fr-FR" sz="1800" smtClean="0">
                <a:latin typeface="Times New Roman" pitchFamily="-112" charset="0"/>
                <a:ea typeface="ＭＳ Ｐゴシック" pitchFamily="-112" charset="-128"/>
                <a:sym typeface="Wingdings" pitchFamily="-112" charset="2"/>
              </a:rPr>
              <a:t>Antennas currently used in GPR ()</a:t>
            </a:r>
          </a:p>
          <a:p>
            <a:pPr>
              <a:buFontTx/>
              <a:buChar char="•"/>
            </a:pPr>
            <a:r>
              <a:rPr lang="fr-FR" sz="1800" smtClean="0">
                <a:latin typeface="Times New Roman" pitchFamily="-112" charset="0"/>
                <a:ea typeface="ＭＳ Ｐゴシック" pitchFamily="-112" charset="-128"/>
                <a:sym typeface="Wingdings" pitchFamily="-112" charset="2"/>
              </a:rPr>
              <a:t>Stripline structure</a:t>
            </a:r>
          </a:p>
          <a:p>
            <a:pPr>
              <a:buFontTx/>
              <a:buChar char="•"/>
            </a:pPr>
            <a:r>
              <a:rPr lang="fr-FR" sz="1800" smtClean="0">
                <a:latin typeface="Times New Roman" pitchFamily="-112" charset="0"/>
                <a:ea typeface="ＭＳ Ｐゴシック" pitchFamily="-112" charset="-128"/>
                <a:sym typeface="Wingdings" pitchFamily="-112" charset="2"/>
              </a:rPr>
              <a:t>Description for air substrate and duroïd substrate</a:t>
            </a:r>
          </a:p>
          <a:p>
            <a:pPr>
              <a:buFontTx/>
              <a:buChar char="•"/>
            </a:pPr>
            <a:r>
              <a:rPr lang="fr-FR" sz="1800" smtClean="0">
                <a:latin typeface="Times New Roman" pitchFamily="-112" charset="0"/>
                <a:ea typeface="ＭＳ Ｐゴシック" pitchFamily="-112" charset="-128"/>
                <a:sym typeface="Wingdings" pitchFamily="-112" charset="2"/>
              </a:rPr>
              <a:t>To give main properties</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141F14E1-B7D1-44AE-9731-1BD3A9A1B9BA}" type="slidenum">
              <a:rPr lang="fr-FR"/>
              <a:pPr/>
              <a:t>24</a:t>
            </a:fld>
            <a:endParaRPr lang="fr-FR"/>
          </a:p>
        </p:txBody>
      </p:sp>
      <p:sp>
        <p:nvSpPr>
          <p:cNvPr id="78851" name="Rectangle 1026"/>
          <p:cNvSpPr>
            <a:spLocks noGrp="1" noRot="1" noChangeAspect="1" noChangeArrowheads="1" noTextEdit="1"/>
          </p:cNvSpPr>
          <p:nvPr>
            <p:ph type="sldImg"/>
          </p:nvPr>
        </p:nvSpPr>
        <p:spPr>
          <a:ln/>
        </p:spPr>
      </p:sp>
      <p:sp>
        <p:nvSpPr>
          <p:cNvPr id="78852" name="Rectangle 1027"/>
          <p:cNvSpPr>
            <a:spLocks noGrp="1" noChangeArrowheads="1"/>
          </p:cNvSpPr>
          <p:nvPr>
            <p:ph type="body" idx="1"/>
          </p:nvPr>
        </p:nvSpPr>
        <p:spPr>
          <a:noFill/>
          <a:ln/>
        </p:spPr>
        <p:txBody>
          <a:bodyPr/>
          <a:lstStyle/>
          <a:p>
            <a:endParaRPr lang="fr-FR" smtClean="0">
              <a:latin typeface="Times New Roman" pitchFamily="-112" charset="0"/>
              <a:ea typeface="ＭＳ Ｐゴシック" pitchFamily="-112"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F4FF6C36-D11C-487B-A23E-2776BBD1BDB8}" type="slidenum">
              <a:rPr lang="fr-FR"/>
              <a:pPr/>
              <a:t>25</a:t>
            </a:fld>
            <a:endParaRPr lang="fr-FR"/>
          </a:p>
        </p:txBody>
      </p:sp>
      <p:sp>
        <p:nvSpPr>
          <p:cNvPr id="80899" name="Rectangle 2"/>
          <p:cNvSpPr>
            <a:spLocks noGrp="1" noRot="1" noChangeAspect="1" noChangeArrowheads="1"/>
          </p:cNvSpPr>
          <p:nvPr>
            <p:ph type="sldImg"/>
          </p:nvPr>
        </p:nvSpPr>
        <p:spPr>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lIns="88093" tIns="44047" rIns="88093" bIns="44047"/>
          <a:lstStyle/>
          <a:p>
            <a:endParaRPr lang="fr-FR" smtClean="0">
              <a:latin typeface="Times New Roman" pitchFamily="-112" charset="0"/>
              <a:ea typeface="ＭＳ Ｐゴシック" pitchFamily="-112" charset="-128"/>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5113C5E3-0433-42AF-8B2B-5E3FAF223AEA}" type="slidenum">
              <a:rPr lang="fr-FR"/>
              <a:pPr/>
              <a:t>26</a:t>
            </a:fld>
            <a:endParaRPr lang="fr-F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endParaRPr lang="fr-FR" smtClean="0">
              <a:latin typeface="Times New Roman" pitchFamily="-112" charset="0"/>
              <a:ea typeface="ＭＳ Ｐゴシック" pitchFamily="-112" charset="-128"/>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5D76BEA1-7C29-4121-A0E1-4755F8760D4D}" type="slidenum">
              <a:rPr lang="fr-FR"/>
              <a:pPr/>
              <a:t>27</a:t>
            </a:fld>
            <a:endParaRPr lang="fr-FR"/>
          </a:p>
        </p:txBody>
      </p:sp>
      <p:sp>
        <p:nvSpPr>
          <p:cNvPr id="84995" name="Rectangle 2"/>
          <p:cNvSpPr>
            <a:spLocks noGrp="1" noRot="1" noChangeAspect="1" noChangeArrowheads="1" noTextEdit="1"/>
          </p:cNvSpPr>
          <p:nvPr>
            <p:ph type="sldImg"/>
          </p:nvPr>
        </p:nvSpPr>
        <p:spPr>
          <a:solidFill>
            <a:srgbClr val="FFFFFF"/>
          </a:solidFill>
          <a:ln/>
        </p:spPr>
      </p:sp>
      <p:sp>
        <p:nvSpPr>
          <p:cNvPr id="84996" name="Rectangle 3"/>
          <p:cNvSpPr>
            <a:spLocks noGrp="1" noChangeArrowheads="1"/>
          </p:cNvSpPr>
          <p:nvPr>
            <p:ph type="body" idx="1"/>
          </p:nvPr>
        </p:nvSpPr>
        <p:spPr>
          <a:solidFill>
            <a:srgbClr val="FFFFFF"/>
          </a:solidFill>
          <a:ln>
            <a:solidFill>
              <a:srgbClr val="000000"/>
            </a:solidFill>
          </a:ln>
        </p:spPr>
        <p:txBody>
          <a:bodyPr lIns="88093" tIns="44047" rIns="88093" bIns="44047"/>
          <a:lstStyle/>
          <a:p>
            <a:pPr>
              <a:buFontTx/>
              <a:buChar char="•"/>
            </a:pPr>
            <a:r>
              <a:rPr lang="fr-FR" sz="1800" smtClean="0">
                <a:latin typeface="Times New Roman" pitchFamily="-112" charset="0"/>
                <a:ea typeface="ＭＳ Ｐゴシック" pitchFamily="-112" charset="-128"/>
              </a:rPr>
              <a:t> Description of the general view (object buried in soil, transmitting antenna for the emitted power, receiving antenna for measured data)</a:t>
            </a:r>
          </a:p>
          <a:p>
            <a:pPr>
              <a:buFontTx/>
              <a:buChar char="•"/>
            </a:pPr>
            <a:r>
              <a:rPr lang="fr-FR" sz="1800" smtClean="0">
                <a:latin typeface="Times New Roman" pitchFamily="-112" charset="0"/>
                <a:ea typeface="ＭＳ Ｐゴシック" pitchFamily="-112" charset="-128"/>
              </a:rPr>
              <a:t> Description of post processing data algorithms (qualitative imaging, quantitative imaging)</a:t>
            </a:r>
          </a:p>
          <a:p>
            <a:pPr>
              <a:buFontTx/>
              <a:buChar char="•"/>
            </a:pPr>
            <a:r>
              <a:rPr lang="fr-FR" sz="1800" smtClean="0">
                <a:latin typeface="Times New Roman" pitchFamily="-112" charset="0"/>
                <a:ea typeface="ＭＳ Ｐゴシック" pitchFamily="-112" charset="-128"/>
              </a:rPr>
              <a:t> Talk divide in two parts</a:t>
            </a:r>
          </a:p>
          <a:p>
            <a:pPr>
              <a:buFontTx/>
              <a:buChar char="•"/>
            </a:pPr>
            <a:r>
              <a:rPr lang="fr-FR" sz="1800" smtClean="0">
                <a:latin typeface="Times New Roman" pitchFamily="-112" charset="0"/>
                <a:ea typeface="ＭＳ Ｐゴシック" pitchFamily="-112" charset="-128"/>
              </a:rPr>
              <a:t> Brief description of each part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531EF9CE-7E00-4693-B345-9AB61B661059}" type="slidenum">
              <a:rPr lang="fr-FR"/>
              <a:pPr/>
              <a:t>28</a:t>
            </a:fld>
            <a:endParaRPr lang="fr-FR"/>
          </a:p>
        </p:txBody>
      </p:sp>
      <p:sp>
        <p:nvSpPr>
          <p:cNvPr id="87043" name="Rectangle 2"/>
          <p:cNvSpPr>
            <a:spLocks noGrp="1" noRot="1" noChangeAspect="1" noChangeArrowheads="1" noTextEdit="1"/>
          </p:cNvSpPr>
          <p:nvPr>
            <p:ph type="sldImg"/>
          </p:nvPr>
        </p:nvSpPr>
        <p:spPr>
          <a:solidFill>
            <a:srgbClr val="FFFFFF"/>
          </a:solidFill>
          <a:ln/>
        </p:spPr>
      </p:sp>
      <p:sp>
        <p:nvSpPr>
          <p:cNvPr id="87044" name="Text Box 3"/>
          <p:cNvSpPr>
            <a:spLocks noGrp="1" noChangeArrowheads="1"/>
          </p:cNvSpPr>
          <p:nvPr>
            <p:ph type="body" idx="1"/>
          </p:nvPr>
        </p:nvSpPr>
        <p:spPr>
          <a:xfrm>
            <a:off x="677863" y="4710113"/>
            <a:ext cx="5426075" cy="1436687"/>
          </a:xfrm>
          <a:noFill/>
          <a:ln/>
        </p:spPr>
        <p:txBody>
          <a:bodyPr lIns="95392" tIns="47876" rIns="95392" bIns="47876">
            <a:spAutoFit/>
          </a:bodyPr>
          <a:lstStyle/>
          <a:p>
            <a:pPr defTabSz="449263">
              <a:lnSpc>
                <a:spcPct val="95000"/>
              </a:lnSpc>
              <a:spcBef>
                <a:spcPts val="675"/>
              </a:spcBef>
              <a:buFontTx/>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1800" smtClean="0">
                <a:latin typeface="Times New Roman" pitchFamily="-112" charset="0"/>
                <a:ea typeface="ＭＳ Ｐゴシック" pitchFamily="-112" charset="-128"/>
              </a:rPr>
              <a:t>Antennas currently used in GPR ()</a:t>
            </a:r>
          </a:p>
          <a:p>
            <a:pPr defTabSz="449263">
              <a:spcBef>
                <a:spcPts val="675"/>
              </a:spcBef>
              <a:buFontTx/>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1800" smtClean="0">
                <a:latin typeface="Times New Roman" pitchFamily="-112" charset="0"/>
                <a:ea typeface="ＭＳ Ｐゴシック" pitchFamily="-112" charset="-128"/>
              </a:rPr>
              <a:t>Stripline structure</a:t>
            </a:r>
          </a:p>
          <a:p>
            <a:pPr defTabSz="449263">
              <a:spcBef>
                <a:spcPts val="675"/>
              </a:spcBef>
              <a:buFontTx/>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1800" smtClean="0">
                <a:latin typeface="Times New Roman" pitchFamily="-112" charset="0"/>
                <a:ea typeface="ＭＳ Ｐゴシック" pitchFamily="-112" charset="-128"/>
              </a:rPr>
              <a:t>Description for air substrate and duroïd substrate</a:t>
            </a:r>
          </a:p>
          <a:p>
            <a:pPr defTabSz="449263">
              <a:spcBef>
                <a:spcPts val="675"/>
              </a:spcBef>
              <a:buFontTx/>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1800" smtClean="0">
                <a:latin typeface="Times New Roman" pitchFamily="-112" charset="0"/>
                <a:ea typeface="ＭＳ Ｐゴシック" pitchFamily="-112" charset="-128"/>
              </a:rPr>
              <a:t>To give main properties</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5F6EA451-BC73-44FA-B49A-97BB8FB8AF6F}" type="slidenum">
              <a:rPr lang="fr-FR"/>
              <a:pPr/>
              <a:t>29</a:t>
            </a:fld>
            <a:endParaRPr lang="fr-FR"/>
          </a:p>
        </p:txBody>
      </p:sp>
      <p:sp>
        <p:nvSpPr>
          <p:cNvPr id="89091" name="Rectangle 2"/>
          <p:cNvSpPr>
            <a:spLocks noGrp="1" noRot="1" noChangeAspect="1" noChangeArrowheads="1" noTextEdit="1"/>
          </p:cNvSpPr>
          <p:nvPr>
            <p:ph type="sldImg"/>
          </p:nvPr>
        </p:nvSpPr>
        <p:spPr>
          <a:solidFill>
            <a:srgbClr val="FFFFFF"/>
          </a:solidFill>
          <a:ln/>
        </p:spPr>
      </p:sp>
      <p:sp>
        <p:nvSpPr>
          <p:cNvPr id="89092" name="Text Box 3"/>
          <p:cNvSpPr>
            <a:spLocks noGrp="1" noChangeArrowheads="1"/>
          </p:cNvSpPr>
          <p:nvPr>
            <p:ph type="body" idx="1"/>
          </p:nvPr>
        </p:nvSpPr>
        <p:spPr>
          <a:xfrm>
            <a:off x="677863" y="4710113"/>
            <a:ext cx="5426075" cy="1395412"/>
          </a:xfrm>
          <a:noFill/>
          <a:ln/>
        </p:spPr>
        <p:txBody>
          <a:bodyPr lIns="95392" tIns="47876" rIns="95392" bIns="47876">
            <a:spAutoFit/>
          </a:bodyPr>
          <a:lstStyle/>
          <a:p>
            <a:pPr defTabSz="449263">
              <a:lnSpc>
                <a:spcPct val="95000"/>
              </a:lnSpc>
              <a:spcBef>
                <a:spcPts val="675"/>
              </a:spcBef>
              <a:buFontTx/>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1800" smtClean="0">
                <a:latin typeface="Times New Roman" pitchFamily="-112" charset="0"/>
                <a:ea typeface="ＭＳ Ｐゴシック" pitchFamily="-112" charset="-128"/>
              </a:rPr>
              <a:t>Antennas currently used in GPR ()</a:t>
            </a:r>
          </a:p>
          <a:p>
            <a:pPr defTabSz="449263">
              <a:spcBef>
                <a:spcPts val="675"/>
              </a:spcBef>
              <a:buFontTx/>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1800" smtClean="0">
                <a:latin typeface="Times New Roman" pitchFamily="-112" charset="0"/>
                <a:ea typeface="ＭＳ Ｐゴシック" pitchFamily="-112" charset="-128"/>
              </a:rPr>
              <a:t>Stripline structure</a:t>
            </a:r>
          </a:p>
          <a:p>
            <a:pPr defTabSz="449263">
              <a:spcBef>
                <a:spcPts val="675"/>
              </a:spcBef>
              <a:buFontTx/>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1800" smtClean="0">
                <a:latin typeface="Times New Roman" pitchFamily="-112" charset="0"/>
                <a:ea typeface="ＭＳ Ｐゴシック" pitchFamily="-112" charset="-128"/>
              </a:rPr>
              <a:t>Description for air substrate and duroïd substrate</a:t>
            </a:r>
          </a:p>
          <a:p>
            <a:pPr defTabSz="449263">
              <a:spcBef>
                <a:spcPts val="675"/>
              </a:spcBef>
              <a:buFontTx/>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1800" smtClean="0">
                <a:latin typeface="Times New Roman" pitchFamily="-112" charset="0"/>
                <a:ea typeface="ＭＳ Ｐゴシック" pitchFamily="-112" charset="-128"/>
              </a:rPr>
              <a:t>To give main properties</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4D49858F-594C-437E-A258-0FFB03925EA5}" type="slidenum">
              <a:rPr lang="fr-FR"/>
              <a:pPr/>
              <a:t>30</a:t>
            </a:fld>
            <a:endParaRPr lang="fr-FR"/>
          </a:p>
        </p:txBody>
      </p:sp>
      <p:sp>
        <p:nvSpPr>
          <p:cNvPr id="76803" name="Rectangle 2"/>
          <p:cNvSpPr>
            <a:spLocks noGrp="1" noRot="1" noChangeAspect="1" noChangeArrowheads="1" noTextEdit="1"/>
          </p:cNvSpPr>
          <p:nvPr>
            <p:ph type="sldImg"/>
          </p:nvPr>
        </p:nvSpPr>
        <p:spPr>
          <a:xfrm>
            <a:off x="903288" y="744538"/>
            <a:ext cx="4981575" cy="3717925"/>
          </a:xfrm>
          <a:solidFill>
            <a:srgbClr val="FFFFFF"/>
          </a:solidFill>
          <a:ln/>
        </p:spPr>
      </p:sp>
      <p:sp>
        <p:nvSpPr>
          <p:cNvPr id="76804" name="Rectangle 3"/>
          <p:cNvSpPr>
            <a:spLocks noGrp="1" noChangeArrowheads="1"/>
          </p:cNvSpPr>
          <p:nvPr>
            <p:ph type="body" idx="1"/>
          </p:nvPr>
        </p:nvSpPr>
        <p:spPr>
          <a:solidFill>
            <a:srgbClr val="FFFFFF"/>
          </a:solidFill>
          <a:ln>
            <a:solidFill>
              <a:srgbClr val="000000"/>
            </a:solidFill>
          </a:ln>
        </p:spPr>
        <p:txBody>
          <a:bodyPr lIns="91432" tIns="45716" rIns="91432" bIns="45716"/>
          <a:lstStyle/>
          <a:p>
            <a:pPr>
              <a:buFontTx/>
              <a:buChar char="•"/>
            </a:pPr>
            <a:r>
              <a:rPr lang="fr-FR" sz="1800" smtClean="0">
                <a:latin typeface="Times New Roman" pitchFamily="-112" charset="0"/>
                <a:ea typeface="ＭＳ Ｐゴシック" pitchFamily="-112" charset="-128"/>
                <a:sym typeface="Wingdings" pitchFamily="-112" charset="2"/>
              </a:rPr>
              <a:t>Antennas currently used in GPR ()</a:t>
            </a:r>
          </a:p>
          <a:p>
            <a:pPr>
              <a:buFontTx/>
              <a:buChar char="•"/>
            </a:pPr>
            <a:r>
              <a:rPr lang="fr-FR" sz="1800" smtClean="0">
                <a:latin typeface="Times New Roman" pitchFamily="-112" charset="0"/>
                <a:ea typeface="ＭＳ Ｐゴシック" pitchFamily="-112" charset="-128"/>
                <a:sym typeface="Wingdings" pitchFamily="-112" charset="2"/>
              </a:rPr>
              <a:t>Stripline structure</a:t>
            </a:r>
          </a:p>
          <a:p>
            <a:pPr>
              <a:buFontTx/>
              <a:buChar char="•"/>
            </a:pPr>
            <a:r>
              <a:rPr lang="fr-FR" sz="1800" smtClean="0">
                <a:latin typeface="Times New Roman" pitchFamily="-112" charset="0"/>
                <a:ea typeface="ＭＳ Ｐゴシック" pitchFamily="-112" charset="-128"/>
                <a:sym typeface="Wingdings" pitchFamily="-112" charset="2"/>
              </a:rPr>
              <a:t>Description for air substrate and duroïd substrate</a:t>
            </a:r>
          </a:p>
          <a:p>
            <a:pPr>
              <a:buFontTx/>
              <a:buChar char="•"/>
            </a:pPr>
            <a:r>
              <a:rPr lang="fr-FR" sz="1800" smtClean="0">
                <a:latin typeface="Times New Roman" pitchFamily="-112" charset="0"/>
                <a:ea typeface="ＭＳ Ｐゴシック" pitchFamily="-112" charset="-128"/>
                <a:sym typeface="Wingdings" pitchFamily="-112" charset="2"/>
              </a:rPr>
              <a:t>To give main properties</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2.jpeg"/><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Diapositive de titre">
    <p:bg>
      <p:bgPr>
        <a:solidFill>
          <a:schemeClr val="accent1"/>
        </a:solidFill>
        <a:effectLst/>
      </p:bgPr>
    </p:bg>
    <p:spTree>
      <p:nvGrpSpPr>
        <p:cNvPr id="1" name=""/>
        <p:cNvGrpSpPr/>
        <p:nvPr/>
      </p:nvGrpSpPr>
      <p:grpSpPr>
        <a:xfrm>
          <a:off x="0" y="0"/>
          <a:ext cx="0" cy="0"/>
          <a:chOff x="0" y="0"/>
          <a:chExt cx="0" cy="0"/>
        </a:xfrm>
      </p:grpSpPr>
      <p:sp>
        <p:nvSpPr>
          <p:cNvPr id="2" name="AC Half Banner"/>
          <p:cNvSpPr>
            <a:spLocks noChangeArrowheads="1"/>
          </p:cNvSpPr>
          <p:nvPr/>
        </p:nvSpPr>
        <p:spPr bwMode="auto">
          <a:xfrm>
            <a:off x="0" y="0"/>
            <a:ext cx="8640763" cy="3222625"/>
          </a:xfrm>
          <a:prstGeom prst="rect">
            <a:avLst/>
          </a:prstGeom>
          <a:solidFill>
            <a:schemeClr val="accent2"/>
          </a:solidFill>
          <a:ln w="12700">
            <a:noFill/>
            <a:miter lim="800000"/>
            <a:headEnd/>
            <a:tailEnd/>
          </a:ln>
          <a:effectLst/>
        </p:spPr>
        <p:txBody>
          <a:bodyPr wrap="none" lIns="86179" tIns="43090" rIns="86179" bIns="43090" anchor="ctr"/>
          <a:lstStyle/>
          <a:p>
            <a:pPr defTabSz="860425"/>
            <a:endParaRPr lang="en-GB" sz="1700" b="1">
              <a:latin typeface="Arial" charset="0"/>
            </a:endParaRPr>
          </a:p>
        </p:txBody>
      </p:sp>
      <p:pic>
        <p:nvPicPr>
          <p:cNvPr id="3" name="Picture 3"/>
          <p:cNvPicPr>
            <a:picLocks noChangeAspect="1" noChangeArrowheads="1"/>
          </p:cNvPicPr>
          <p:nvPr userDrawn="1"/>
        </p:nvPicPr>
        <p:blipFill>
          <a:blip r:embed="rId2"/>
          <a:srcRect/>
          <a:stretch>
            <a:fillRect/>
          </a:stretch>
        </p:blipFill>
        <p:spPr bwMode="auto">
          <a:xfrm>
            <a:off x="706438" y="292100"/>
            <a:ext cx="1749425" cy="766763"/>
          </a:xfrm>
          <a:prstGeom prst="rect">
            <a:avLst/>
          </a:prstGeom>
          <a:noFill/>
          <a:ln w="9525">
            <a:noFill/>
            <a:miter lim="800000"/>
            <a:headEnd/>
            <a:tailEnd/>
          </a:ln>
        </p:spPr>
      </p:pic>
      <p:pic>
        <p:nvPicPr>
          <p:cNvPr id="4" name="Picture 5"/>
          <p:cNvPicPr>
            <a:picLocks noChangeAspect="1" noChangeArrowheads="1"/>
          </p:cNvPicPr>
          <p:nvPr userDrawn="1"/>
        </p:nvPicPr>
        <p:blipFill>
          <a:blip r:embed="rId3"/>
          <a:srcRect/>
          <a:stretch>
            <a:fillRect/>
          </a:stretch>
        </p:blipFill>
        <p:spPr bwMode="auto">
          <a:xfrm>
            <a:off x="3709988" y="250825"/>
            <a:ext cx="1357312" cy="768350"/>
          </a:xfrm>
          <a:prstGeom prst="rect">
            <a:avLst/>
          </a:prstGeom>
          <a:noFill/>
          <a:ln w="9525">
            <a:noFill/>
            <a:miter lim="800000"/>
            <a:headEnd/>
            <a:tailEnd/>
          </a:ln>
        </p:spPr>
      </p:pic>
      <p:pic>
        <p:nvPicPr>
          <p:cNvPr id="5" name="Image 19" descr="CNRS_Bichro_2008.jpg"/>
          <p:cNvPicPr>
            <a:picLocks noChangeAspect="1"/>
          </p:cNvPicPr>
          <p:nvPr userDrawn="1"/>
        </p:nvPicPr>
        <p:blipFill>
          <a:blip r:embed="rId4"/>
          <a:srcRect/>
          <a:stretch>
            <a:fillRect/>
          </a:stretch>
        </p:blipFill>
        <p:spPr bwMode="auto">
          <a:xfrm>
            <a:off x="6529388" y="174625"/>
            <a:ext cx="874712" cy="874713"/>
          </a:xfrm>
          <a:prstGeom prst="rect">
            <a:avLst/>
          </a:prstGeom>
          <a:noFill/>
          <a:ln w="9525">
            <a:noFill/>
            <a:miter lim="800000"/>
            <a:headEnd/>
            <a:tailEnd/>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31802" y="258763"/>
            <a:ext cx="7777163" cy="1073150"/>
          </a:xfrm>
          <a:prstGeom prst="rect">
            <a:avLst/>
          </a:prstGeom>
        </p:spPr>
        <p:txBody>
          <a:bodyPr vert="horz" lIns="91425" tIns="45712" rIns="91425" bIns="45712"/>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17"/>
          <p:cNvSpPr>
            <a:spLocks noGrp="1" noChangeArrowheads="1"/>
          </p:cNvSpPr>
          <p:nvPr>
            <p:ph type="sldNum" sz="quarter" idx="10"/>
          </p:nvPr>
        </p:nvSpPr>
        <p:spPr>
          <a:ln/>
        </p:spPr>
        <p:txBody>
          <a:bodyPr/>
          <a:lstStyle>
            <a:lvl1pPr>
              <a:defRPr/>
            </a:lvl1pPr>
          </a:lstStyle>
          <a:p>
            <a:fld id="{F2EE492B-FA9F-4BD3-8A5E-863D8261C9B1}" type="slidenum">
              <a:rPr lang="fr-FR"/>
              <a:pPr/>
              <a:t>‹#›</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682627" y="4141790"/>
            <a:ext cx="7345363" cy="1279525"/>
          </a:xfrm>
          <a:prstGeom prst="rect">
            <a:avLst/>
          </a:prstGeom>
        </p:spPr>
        <p:txBody>
          <a:bodyPr vert="horz" lIns="91425" tIns="45712" rIns="91425" bIns="45712"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682627" y="2732088"/>
            <a:ext cx="7345363" cy="1409700"/>
          </a:xfrm>
        </p:spPr>
        <p:txBody>
          <a:bodyPr anchor="b"/>
          <a:lstStyle>
            <a:lvl1pPr marL="0" indent="0">
              <a:buNone/>
              <a:defRPr sz="2000"/>
            </a:lvl1pPr>
            <a:lvl2pPr marL="457128" indent="0">
              <a:buNone/>
              <a:defRPr sz="1800"/>
            </a:lvl2pPr>
            <a:lvl3pPr marL="914258" indent="0">
              <a:buNone/>
              <a:defRPr sz="1600"/>
            </a:lvl3pPr>
            <a:lvl4pPr marL="1371386" indent="0">
              <a:buNone/>
              <a:defRPr sz="1400"/>
            </a:lvl4pPr>
            <a:lvl5pPr marL="1828514" indent="0">
              <a:buNone/>
              <a:defRPr sz="1400"/>
            </a:lvl5pPr>
            <a:lvl6pPr marL="2285642" indent="0">
              <a:buNone/>
              <a:defRPr sz="1400"/>
            </a:lvl6pPr>
            <a:lvl7pPr marL="2742772" indent="0">
              <a:buNone/>
              <a:defRPr sz="1400"/>
            </a:lvl7pPr>
            <a:lvl8pPr marL="3199900" indent="0">
              <a:buNone/>
              <a:defRPr sz="1400"/>
            </a:lvl8pPr>
            <a:lvl9pPr marL="3657028" indent="0">
              <a:buNone/>
              <a:defRPr sz="1400"/>
            </a:lvl9pPr>
          </a:lstStyle>
          <a:p>
            <a:pPr lvl="0"/>
            <a:r>
              <a:rPr lang="fr-FR" smtClean="0"/>
              <a:t>Cliquez pour modifier les styles du texte du masque</a:t>
            </a:r>
          </a:p>
        </p:txBody>
      </p:sp>
      <p:sp>
        <p:nvSpPr>
          <p:cNvPr id="4" name="Rectangle 17"/>
          <p:cNvSpPr>
            <a:spLocks noGrp="1" noChangeArrowheads="1"/>
          </p:cNvSpPr>
          <p:nvPr>
            <p:ph type="sldNum" sz="quarter" idx="10"/>
          </p:nvPr>
        </p:nvSpPr>
        <p:spPr>
          <a:ln/>
        </p:spPr>
        <p:txBody>
          <a:bodyPr/>
          <a:lstStyle>
            <a:lvl1pPr>
              <a:defRPr/>
            </a:lvl1pPr>
          </a:lstStyle>
          <a:p>
            <a:fld id="{8005870D-A524-485F-A5F9-BF39F4F835C5}" type="slidenum">
              <a:rPr lang="fr-FR"/>
              <a:pPr/>
              <a:t>‹#›</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31802" y="258763"/>
            <a:ext cx="7777163" cy="1073150"/>
          </a:xfrm>
          <a:prstGeom prst="rect">
            <a:avLst/>
          </a:prstGeom>
        </p:spPr>
        <p:txBody>
          <a:bodyPr vert="horz" lIns="91425" tIns="45712" rIns="91425" bIns="45712"/>
          <a:lstStyle/>
          <a:p>
            <a:r>
              <a:rPr lang="fr-FR" smtClean="0"/>
              <a:t>Cliquez et modifiez le titre</a:t>
            </a:r>
            <a:endParaRPr lang="fr-FR"/>
          </a:p>
        </p:txBody>
      </p:sp>
      <p:sp>
        <p:nvSpPr>
          <p:cNvPr id="3" name="Espace réservé du contenu 2"/>
          <p:cNvSpPr>
            <a:spLocks noGrp="1"/>
          </p:cNvSpPr>
          <p:nvPr>
            <p:ph sz="half" idx="1"/>
          </p:nvPr>
        </p:nvSpPr>
        <p:spPr>
          <a:xfrm>
            <a:off x="563565" y="2005013"/>
            <a:ext cx="3705225" cy="40798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421190" y="2005013"/>
            <a:ext cx="3705225" cy="40798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17"/>
          <p:cNvSpPr>
            <a:spLocks noGrp="1" noChangeArrowheads="1"/>
          </p:cNvSpPr>
          <p:nvPr>
            <p:ph type="sldNum" sz="quarter" idx="10"/>
          </p:nvPr>
        </p:nvSpPr>
        <p:spPr>
          <a:ln/>
        </p:spPr>
        <p:txBody>
          <a:bodyPr/>
          <a:lstStyle>
            <a:lvl1pPr>
              <a:defRPr/>
            </a:lvl1pPr>
          </a:lstStyle>
          <a:p>
            <a:fld id="{A972B758-508F-415C-A496-5236E61633ED}" type="slidenum">
              <a:rPr lang="fr-FR"/>
              <a:pPr/>
              <a:t>‹#›</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31802" y="258763"/>
            <a:ext cx="7777163" cy="1073150"/>
          </a:xfrm>
          <a:prstGeom prst="rect">
            <a:avLst/>
          </a:prstGeom>
        </p:spPr>
        <p:txBody>
          <a:bodyPr vert="horz" lIns="91425" tIns="45712" rIns="91425" bIns="45712"/>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31800" y="1443038"/>
            <a:ext cx="3817938" cy="601662"/>
          </a:xfrm>
        </p:spPr>
        <p:txBody>
          <a:bodyPr anchor="b"/>
          <a:lstStyle>
            <a:lvl1pPr marL="0" indent="0">
              <a:buNone/>
              <a:defRPr sz="2400" b="1"/>
            </a:lvl1pPr>
            <a:lvl2pPr marL="457128" indent="0">
              <a:buNone/>
              <a:defRPr sz="2000" b="1"/>
            </a:lvl2pPr>
            <a:lvl3pPr marL="914258" indent="0">
              <a:buNone/>
              <a:defRPr sz="1800" b="1"/>
            </a:lvl3pPr>
            <a:lvl4pPr marL="1371386" indent="0">
              <a:buNone/>
              <a:defRPr sz="1600" b="1"/>
            </a:lvl4pPr>
            <a:lvl5pPr marL="1828514" indent="0">
              <a:buNone/>
              <a:defRPr sz="1600" b="1"/>
            </a:lvl5pPr>
            <a:lvl6pPr marL="2285642" indent="0">
              <a:buNone/>
              <a:defRPr sz="1600" b="1"/>
            </a:lvl6pPr>
            <a:lvl7pPr marL="2742772" indent="0">
              <a:buNone/>
              <a:defRPr sz="1600" b="1"/>
            </a:lvl7pPr>
            <a:lvl8pPr marL="3199900" indent="0">
              <a:buNone/>
              <a:defRPr sz="1600" b="1"/>
            </a:lvl8pPr>
            <a:lvl9pPr marL="3657028"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31800" y="2044702"/>
            <a:ext cx="3817938" cy="37131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389440" y="1443038"/>
            <a:ext cx="3819525" cy="601662"/>
          </a:xfrm>
        </p:spPr>
        <p:txBody>
          <a:bodyPr anchor="b"/>
          <a:lstStyle>
            <a:lvl1pPr marL="0" indent="0">
              <a:buNone/>
              <a:defRPr sz="2400" b="1"/>
            </a:lvl1pPr>
            <a:lvl2pPr marL="457128" indent="0">
              <a:buNone/>
              <a:defRPr sz="2000" b="1"/>
            </a:lvl2pPr>
            <a:lvl3pPr marL="914258" indent="0">
              <a:buNone/>
              <a:defRPr sz="1800" b="1"/>
            </a:lvl3pPr>
            <a:lvl4pPr marL="1371386" indent="0">
              <a:buNone/>
              <a:defRPr sz="1600" b="1"/>
            </a:lvl4pPr>
            <a:lvl5pPr marL="1828514" indent="0">
              <a:buNone/>
              <a:defRPr sz="1600" b="1"/>
            </a:lvl5pPr>
            <a:lvl6pPr marL="2285642" indent="0">
              <a:buNone/>
              <a:defRPr sz="1600" b="1"/>
            </a:lvl6pPr>
            <a:lvl7pPr marL="2742772" indent="0">
              <a:buNone/>
              <a:defRPr sz="1600" b="1"/>
            </a:lvl7pPr>
            <a:lvl8pPr marL="3199900" indent="0">
              <a:buNone/>
              <a:defRPr sz="1600" b="1"/>
            </a:lvl8pPr>
            <a:lvl9pPr marL="3657028"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389440" y="2044702"/>
            <a:ext cx="3819525" cy="37131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Rectangle 17"/>
          <p:cNvSpPr>
            <a:spLocks noGrp="1" noChangeArrowheads="1"/>
          </p:cNvSpPr>
          <p:nvPr>
            <p:ph type="sldNum" sz="quarter" idx="10"/>
          </p:nvPr>
        </p:nvSpPr>
        <p:spPr>
          <a:ln/>
        </p:spPr>
        <p:txBody>
          <a:bodyPr/>
          <a:lstStyle>
            <a:lvl1pPr>
              <a:defRPr/>
            </a:lvl1pPr>
          </a:lstStyle>
          <a:p>
            <a:fld id="{439D4282-359D-420E-A3A1-5922DE0A4D13}" type="slidenum">
              <a:rPr lang="fr-FR"/>
              <a:pPr/>
              <a:t>‹#›</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31802" y="258763"/>
            <a:ext cx="7777163" cy="1073150"/>
          </a:xfrm>
          <a:prstGeom prst="rect">
            <a:avLst/>
          </a:prstGeom>
        </p:spPr>
        <p:txBody>
          <a:bodyPr vert="horz" lIns="91425" tIns="45712" rIns="91425" bIns="45712"/>
          <a:lstStyle/>
          <a:p>
            <a:r>
              <a:rPr lang="fr-FR" smtClean="0"/>
              <a:t>Cliquez et modifiez le titre</a:t>
            </a:r>
            <a:endParaRPr lang="fr-FR"/>
          </a:p>
        </p:txBody>
      </p:sp>
      <p:sp>
        <p:nvSpPr>
          <p:cNvPr id="3" name="Rectangle 17"/>
          <p:cNvSpPr>
            <a:spLocks noGrp="1" noChangeArrowheads="1"/>
          </p:cNvSpPr>
          <p:nvPr>
            <p:ph type="sldNum" sz="quarter" idx="10"/>
          </p:nvPr>
        </p:nvSpPr>
        <p:spPr>
          <a:ln/>
        </p:spPr>
        <p:txBody>
          <a:bodyPr/>
          <a:lstStyle>
            <a:lvl1pPr>
              <a:defRPr/>
            </a:lvl1pPr>
          </a:lstStyle>
          <a:p>
            <a:fld id="{F789ED1C-1B3A-459E-8217-0AE28A99807C}" type="slidenum">
              <a:rPr lang="fr-FR"/>
              <a:pPr/>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ide">
    <p:spTree>
      <p:nvGrpSpPr>
        <p:cNvPr id="1" name=""/>
        <p:cNvGrpSpPr/>
        <p:nvPr/>
      </p:nvGrpSpPr>
      <p:grpSpPr>
        <a:xfrm>
          <a:off x="0" y="0"/>
          <a:ext cx="0" cy="0"/>
          <a:chOff x="0" y="0"/>
          <a:chExt cx="0" cy="0"/>
        </a:xfrm>
      </p:grpSpPr>
      <p:sp>
        <p:nvSpPr>
          <p:cNvPr id="2" name="Rectangle 17"/>
          <p:cNvSpPr>
            <a:spLocks noGrp="1" noChangeArrowheads="1"/>
          </p:cNvSpPr>
          <p:nvPr>
            <p:ph type="sldNum" sz="quarter" idx="10"/>
          </p:nvPr>
        </p:nvSpPr>
        <p:spPr>
          <a:ln/>
        </p:spPr>
        <p:txBody>
          <a:bodyPr/>
          <a:lstStyle>
            <a:lvl1pPr>
              <a:defRPr/>
            </a:lvl1pPr>
          </a:lstStyle>
          <a:p>
            <a:fld id="{93BFC8F4-67B2-4047-96C9-77AA2016CE65}" type="slidenum">
              <a:rPr lang="fr-FR"/>
              <a:pPr/>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31802" y="257175"/>
            <a:ext cx="2843213" cy="1092200"/>
          </a:xfrm>
          <a:prstGeom prst="rect">
            <a:avLst/>
          </a:prstGeom>
        </p:spPr>
        <p:txBody>
          <a:bodyPr vert="horz" lIns="91425" tIns="45712" rIns="91425" bIns="45712"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378202" y="257175"/>
            <a:ext cx="4830763" cy="55006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31802" y="1349375"/>
            <a:ext cx="2843213" cy="4408488"/>
          </a:xfrm>
        </p:spPr>
        <p:txBody>
          <a:bodyPr/>
          <a:lstStyle>
            <a:lvl1pPr marL="0" indent="0">
              <a:buNone/>
              <a:defRPr sz="1400"/>
            </a:lvl1pPr>
            <a:lvl2pPr marL="457128" indent="0">
              <a:buNone/>
              <a:defRPr sz="1200"/>
            </a:lvl2pPr>
            <a:lvl3pPr marL="914258" indent="0">
              <a:buNone/>
              <a:defRPr sz="1000"/>
            </a:lvl3pPr>
            <a:lvl4pPr marL="1371386" indent="0">
              <a:buNone/>
              <a:defRPr sz="900"/>
            </a:lvl4pPr>
            <a:lvl5pPr marL="1828514" indent="0">
              <a:buNone/>
              <a:defRPr sz="900"/>
            </a:lvl5pPr>
            <a:lvl6pPr marL="2285642" indent="0">
              <a:buNone/>
              <a:defRPr sz="900"/>
            </a:lvl6pPr>
            <a:lvl7pPr marL="2742772" indent="0">
              <a:buNone/>
              <a:defRPr sz="900"/>
            </a:lvl7pPr>
            <a:lvl8pPr marL="3199900" indent="0">
              <a:buNone/>
              <a:defRPr sz="900"/>
            </a:lvl8pPr>
            <a:lvl9pPr marL="3657028" indent="0">
              <a:buNone/>
              <a:defRPr sz="900"/>
            </a:lvl9pPr>
          </a:lstStyle>
          <a:p>
            <a:pPr lvl="0"/>
            <a:r>
              <a:rPr lang="fr-FR" smtClean="0"/>
              <a:t>Cliquez pour modifier les styles du texte du masque</a:t>
            </a:r>
          </a:p>
        </p:txBody>
      </p:sp>
      <p:sp>
        <p:nvSpPr>
          <p:cNvPr id="5" name="Rectangle 17"/>
          <p:cNvSpPr>
            <a:spLocks noGrp="1" noChangeArrowheads="1"/>
          </p:cNvSpPr>
          <p:nvPr>
            <p:ph type="sldNum" sz="quarter" idx="10"/>
          </p:nvPr>
        </p:nvSpPr>
        <p:spPr>
          <a:ln/>
        </p:spPr>
        <p:txBody>
          <a:bodyPr/>
          <a:lstStyle>
            <a:lvl1pPr>
              <a:defRPr/>
            </a:lvl1pPr>
          </a:lstStyle>
          <a:p>
            <a:fld id="{2879F719-76F4-403E-952C-532562E52A3E}" type="slidenum">
              <a:rPr lang="fr-FR"/>
              <a:pPr/>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693865" y="4511677"/>
            <a:ext cx="5184775" cy="533400"/>
          </a:xfrm>
          <a:prstGeom prst="rect">
            <a:avLst/>
          </a:prstGeom>
        </p:spPr>
        <p:txBody>
          <a:bodyPr vert="horz" lIns="91425" tIns="45712" rIns="91425" bIns="45712"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693865" y="576263"/>
            <a:ext cx="5184775" cy="3867150"/>
          </a:xfrm>
        </p:spPr>
        <p:txBody>
          <a:bodyPr/>
          <a:lstStyle>
            <a:lvl1pPr marL="0" indent="0">
              <a:buNone/>
              <a:defRPr sz="3200"/>
            </a:lvl1pPr>
            <a:lvl2pPr marL="457128" indent="0">
              <a:buNone/>
              <a:defRPr sz="2800"/>
            </a:lvl2pPr>
            <a:lvl3pPr marL="914258" indent="0">
              <a:buNone/>
              <a:defRPr sz="2400"/>
            </a:lvl3pPr>
            <a:lvl4pPr marL="1371386" indent="0">
              <a:buNone/>
              <a:defRPr sz="2000"/>
            </a:lvl4pPr>
            <a:lvl5pPr marL="1828514" indent="0">
              <a:buNone/>
              <a:defRPr sz="2000"/>
            </a:lvl5pPr>
            <a:lvl6pPr marL="2285642" indent="0">
              <a:buNone/>
              <a:defRPr sz="2000"/>
            </a:lvl6pPr>
            <a:lvl7pPr marL="2742772" indent="0">
              <a:buNone/>
              <a:defRPr sz="2000"/>
            </a:lvl7pPr>
            <a:lvl8pPr marL="3199900" indent="0">
              <a:buNone/>
              <a:defRPr sz="2000"/>
            </a:lvl8pPr>
            <a:lvl9pPr marL="3657028" indent="0">
              <a:buNone/>
              <a:defRPr sz="2000"/>
            </a:lvl9pPr>
          </a:lstStyle>
          <a:p>
            <a:pPr lvl="0"/>
            <a:endParaRPr lang="fr-FR" noProof="0" smtClean="0"/>
          </a:p>
        </p:txBody>
      </p:sp>
      <p:sp>
        <p:nvSpPr>
          <p:cNvPr id="4" name="Espace réservé du texte 3"/>
          <p:cNvSpPr>
            <a:spLocks noGrp="1"/>
          </p:cNvSpPr>
          <p:nvPr>
            <p:ph type="body" sz="half" idx="2"/>
          </p:nvPr>
        </p:nvSpPr>
        <p:spPr>
          <a:xfrm>
            <a:off x="1693865" y="5045077"/>
            <a:ext cx="5184775" cy="755650"/>
          </a:xfrm>
        </p:spPr>
        <p:txBody>
          <a:bodyPr/>
          <a:lstStyle>
            <a:lvl1pPr marL="0" indent="0">
              <a:buNone/>
              <a:defRPr sz="1400"/>
            </a:lvl1pPr>
            <a:lvl2pPr marL="457128" indent="0">
              <a:buNone/>
              <a:defRPr sz="1200"/>
            </a:lvl2pPr>
            <a:lvl3pPr marL="914258" indent="0">
              <a:buNone/>
              <a:defRPr sz="1000"/>
            </a:lvl3pPr>
            <a:lvl4pPr marL="1371386" indent="0">
              <a:buNone/>
              <a:defRPr sz="900"/>
            </a:lvl4pPr>
            <a:lvl5pPr marL="1828514" indent="0">
              <a:buNone/>
              <a:defRPr sz="900"/>
            </a:lvl5pPr>
            <a:lvl6pPr marL="2285642" indent="0">
              <a:buNone/>
              <a:defRPr sz="900"/>
            </a:lvl6pPr>
            <a:lvl7pPr marL="2742772" indent="0">
              <a:buNone/>
              <a:defRPr sz="900"/>
            </a:lvl7pPr>
            <a:lvl8pPr marL="3199900" indent="0">
              <a:buNone/>
              <a:defRPr sz="900"/>
            </a:lvl8pPr>
            <a:lvl9pPr marL="3657028" indent="0">
              <a:buNone/>
              <a:defRPr sz="900"/>
            </a:lvl9pPr>
          </a:lstStyle>
          <a:p>
            <a:pPr lvl="0"/>
            <a:r>
              <a:rPr lang="fr-FR" smtClean="0"/>
              <a:t>Cliquez pour modifier les styles du texte du masque</a:t>
            </a:r>
          </a:p>
        </p:txBody>
      </p:sp>
      <p:sp>
        <p:nvSpPr>
          <p:cNvPr id="5" name="Rectangle 17"/>
          <p:cNvSpPr>
            <a:spLocks noGrp="1" noChangeArrowheads="1"/>
          </p:cNvSpPr>
          <p:nvPr>
            <p:ph type="sldNum" sz="quarter" idx="10"/>
          </p:nvPr>
        </p:nvSpPr>
        <p:spPr>
          <a:ln/>
        </p:spPr>
        <p:txBody>
          <a:bodyPr/>
          <a:lstStyle>
            <a:lvl1pPr>
              <a:defRPr/>
            </a:lvl1pPr>
          </a:lstStyle>
          <a:p>
            <a:fld id="{CA8E566B-C328-458D-9311-AD563F522788}" type="slidenum">
              <a:rPr lang="fr-FR"/>
              <a:pPr/>
              <a:t>‹#›</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a:xfrm>
            <a:off x="431802" y="258763"/>
            <a:ext cx="7777163" cy="1073150"/>
          </a:xfrm>
          <a:prstGeom prst="rect">
            <a:avLst/>
          </a:prstGeom>
        </p:spPr>
        <p:txBody>
          <a:bodyPr vert="horz" lIns="91425" tIns="45712" rIns="91425" bIns="45712"/>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17"/>
          <p:cNvSpPr>
            <a:spLocks noGrp="1" noChangeArrowheads="1"/>
          </p:cNvSpPr>
          <p:nvPr>
            <p:ph type="sldNum" sz="quarter" idx="10"/>
          </p:nvPr>
        </p:nvSpPr>
        <p:spPr>
          <a:ln/>
        </p:spPr>
        <p:txBody>
          <a:bodyPr/>
          <a:lstStyle>
            <a:lvl1pPr>
              <a:defRPr/>
            </a:lvl1pPr>
          </a:lstStyle>
          <a:p>
            <a:fld id="{66842F3F-449F-44D1-907E-4E92725A1A18}" type="slidenum">
              <a:rPr lang="fr-FR"/>
              <a:pPr/>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265863" y="258765"/>
            <a:ext cx="1943100" cy="5826125"/>
          </a:xfrm>
          <a:prstGeom prst="rect">
            <a:avLst/>
          </a:prstGeom>
        </p:spPr>
        <p:txBody>
          <a:bodyPr vert="eaVert" lIns="91425" tIns="45712" rIns="91425" bIns="45712"/>
          <a:lstStyle/>
          <a:p>
            <a:r>
              <a:rPr lang="fr-FR" smtClean="0"/>
              <a:t>Cliquez et modifiez le titre</a:t>
            </a:r>
            <a:endParaRPr lang="fr-FR"/>
          </a:p>
        </p:txBody>
      </p:sp>
      <p:sp>
        <p:nvSpPr>
          <p:cNvPr id="3" name="Espace réservé du texte vertical 2"/>
          <p:cNvSpPr>
            <a:spLocks noGrp="1"/>
          </p:cNvSpPr>
          <p:nvPr>
            <p:ph type="body" orient="vert" idx="1"/>
          </p:nvPr>
        </p:nvSpPr>
        <p:spPr>
          <a:xfrm>
            <a:off x="431802" y="258765"/>
            <a:ext cx="5681663" cy="58261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17"/>
          <p:cNvSpPr>
            <a:spLocks noGrp="1" noChangeArrowheads="1"/>
          </p:cNvSpPr>
          <p:nvPr>
            <p:ph type="sldNum" sz="quarter" idx="10"/>
          </p:nvPr>
        </p:nvSpPr>
        <p:spPr>
          <a:ln/>
        </p:spPr>
        <p:txBody>
          <a:bodyPr/>
          <a:lstStyle>
            <a:lvl1pPr>
              <a:defRPr/>
            </a:lvl1pPr>
          </a:lstStyle>
          <a:p>
            <a:fld id="{AECED42F-4500-490A-85D8-7B94BE5A4B43}" type="slidenum">
              <a:rPr lang="fr-FR"/>
              <a:pPr/>
              <a:t>‹#›</a:t>
            </a:fld>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Only" preserve="1">
  <p:cSld name="Contenu">
    <p:spTree>
      <p:nvGrpSpPr>
        <p:cNvPr id="1" name=""/>
        <p:cNvGrpSpPr/>
        <p:nvPr/>
      </p:nvGrpSpPr>
      <p:grpSpPr>
        <a:xfrm>
          <a:off x="0" y="0"/>
          <a:ext cx="0" cy="0"/>
          <a:chOff x="0" y="0"/>
          <a:chExt cx="0" cy="0"/>
        </a:xfrm>
      </p:grpSpPr>
      <p:sp>
        <p:nvSpPr>
          <p:cNvPr id="2" name="Espace réservé du contenu 1"/>
          <p:cNvSpPr>
            <a:spLocks noGrp="1"/>
          </p:cNvSpPr>
          <p:nvPr>
            <p:ph/>
          </p:nvPr>
        </p:nvSpPr>
        <p:spPr>
          <a:xfrm>
            <a:off x="431802" y="258765"/>
            <a:ext cx="7777163" cy="5826125"/>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3" name="Rectangle 17"/>
          <p:cNvSpPr>
            <a:spLocks noGrp="1" noChangeArrowheads="1"/>
          </p:cNvSpPr>
          <p:nvPr>
            <p:ph type="sldNum" sz="quarter" idx="10"/>
          </p:nvPr>
        </p:nvSpPr>
        <p:spPr>
          <a:ln/>
        </p:spPr>
        <p:txBody>
          <a:bodyPr/>
          <a:lstStyle>
            <a:lvl1pPr>
              <a:defRPr/>
            </a:lvl1pPr>
          </a:lstStyle>
          <a:p>
            <a:fld id="{2BA5C559-BC4A-4FA6-9EC7-19EB21E49932}" type="slidenum">
              <a:rPr lang="fr-FR"/>
              <a:pPr/>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eg"/><Relationship Id="rId15" Type="http://schemas.openxmlformats.org/officeDocument/2006/relationships/image" Target="../media/image2.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0071E2"/>
        </a:solidFill>
        <a:effectLst/>
      </p:bgPr>
    </p:bg>
    <p:spTree>
      <p:nvGrpSpPr>
        <p:cNvPr id="1" name=""/>
        <p:cNvGrpSpPr/>
        <p:nvPr/>
      </p:nvGrpSpPr>
      <p:grpSpPr>
        <a:xfrm>
          <a:off x="0" y="0"/>
          <a:ext cx="0" cy="0"/>
          <a:chOff x="0" y="0"/>
          <a:chExt cx="0" cy="0"/>
        </a:xfrm>
      </p:grpSpPr>
      <p:sp>
        <p:nvSpPr>
          <p:cNvPr id="209922" name="AC Banner"/>
          <p:cNvSpPr>
            <a:spLocks noChangeArrowheads="1"/>
          </p:cNvSpPr>
          <p:nvPr/>
        </p:nvSpPr>
        <p:spPr bwMode="auto">
          <a:xfrm>
            <a:off x="0" y="0"/>
            <a:ext cx="8640763" cy="1033463"/>
          </a:xfrm>
          <a:prstGeom prst="rect">
            <a:avLst/>
          </a:prstGeom>
          <a:solidFill>
            <a:schemeClr val="accent2"/>
          </a:solidFill>
          <a:ln w="12700">
            <a:noFill/>
            <a:miter lim="800000"/>
            <a:headEnd/>
            <a:tailEnd/>
          </a:ln>
          <a:effectLst/>
        </p:spPr>
        <p:txBody>
          <a:bodyPr wrap="none" lIns="86179" tIns="43090" rIns="86179" bIns="43090" anchor="ctr"/>
          <a:lstStyle/>
          <a:p>
            <a:pPr defTabSz="860425" eaLnBrk="1" hangingPunct="1">
              <a:tabLst>
                <a:tab pos="5119688" algn="l"/>
              </a:tabLst>
            </a:pPr>
            <a:endParaRPr lang="fr-FR" sz="1300">
              <a:latin typeface="Arial" charset="0"/>
            </a:endParaRPr>
          </a:p>
          <a:p>
            <a:pPr defTabSz="860425" eaLnBrk="1" hangingPunct="1">
              <a:tabLst>
                <a:tab pos="5119688" algn="l"/>
              </a:tabLst>
            </a:pPr>
            <a:r>
              <a:rPr lang="fr-FR" sz="1300">
                <a:latin typeface="Arial" charset="0"/>
              </a:rPr>
              <a:t>	</a:t>
            </a:r>
          </a:p>
        </p:txBody>
      </p:sp>
      <p:sp>
        <p:nvSpPr>
          <p:cNvPr id="1027" name="SlideMaster Text"/>
          <p:cNvSpPr>
            <a:spLocks noGrp="1" noChangeArrowheads="1"/>
          </p:cNvSpPr>
          <p:nvPr>
            <p:ph type="body" idx="1"/>
          </p:nvPr>
        </p:nvSpPr>
        <p:spPr bwMode="auto">
          <a:xfrm>
            <a:off x="563563" y="2005013"/>
            <a:ext cx="7562850" cy="4079875"/>
          </a:xfrm>
          <a:prstGeom prst="rect">
            <a:avLst/>
          </a:prstGeom>
          <a:noFill/>
          <a:ln w="12700">
            <a:noFill/>
            <a:miter lim="800000"/>
            <a:headEnd/>
            <a:tailEnd/>
          </a:ln>
        </p:spPr>
        <p:txBody>
          <a:bodyPr vert="horz" wrap="square" lIns="85282" tIns="41893" rIns="85282" bIns="41893" numCol="1" anchor="t" anchorCtr="0" compatLnSpc="1">
            <a:prstTxWarp prst="textNoShape">
              <a:avLst/>
            </a:prstTxWarp>
          </a:bodyPr>
          <a:lstStyle/>
          <a:p>
            <a:pPr lvl="0"/>
            <a:r>
              <a:rPr lang="en-US" smtClean="0"/>
              <a:t>Cliquez pour modifier les styles du texte du masque</a:t>
            </a:r>
          </a:p>
          <a:p>
            <a:pPr lvl="1"/>
            <a:r>
              <a:rPr lang="en-US" smtClean="0"/>
              <a:t>Deuxième niveau</a:t>
            </a:r>
          </a:p>
          <a:p>
            <a:pPr lvl="2"/>
            <a:r>
              <a:rPr lang="en-US" smtClean="0"/>
              <a:t>Troisième niveau</a:t>
            </a:r>
          </a:p>
          <a:p>
            <a:pPr lvl="3"/>
            <a:r>
              <a:rPr lang="en-US" smtClean="0"/>
              <a:t>Quatrième niveau</a:t>
            </a:r>
          </a:p>
          <a:p>
            <a:pPr lvl="4"/>
            <a:r>
              <a:rPr lang="en-US" smtClean="0"/>
              <a:t>Cinquième niveau</a:t>
            </a:r>
          </a:p>
        </p:txBody>
      </p:sp>
      <p:sp>
        <p:nvSpPr>
          <p:cNvPr id="209924" name="Text Box 4"/>
          <p:cNvSpPr txBox="1">
            <a:spLocks noChangeArrowheads="1"/>
          </p:cNvSpPr>
          <p:nvPr/>
        </p:nvSpPr>
        <p:spPr bwMode="auto">
          <a:xfrm>
            <a:off x="1882775" y="109538"/>
            <a:ext cx="4995863" cy="703262"/>
          </a:xfrm>
          <a:prstGeom prst="rect">
            <a:avLst/>
          </a:prstGeom>
          <a:noFill/>
          <a:ln w="12700">
            <a:noFill/>
            <a:miter lim="800000"/>
            <a:headEnd/>
            <a:tailEnd/>
          </a:ln>
          <a:effectLst/>
        </p:spPr>
        <p:txBody>
          <a:bodyPr wrap="none" lIns="86179" tIns="43090" rIns="86179" bIns="43090">
            <a:spAutoFit/>
          </a:bodyPr>
          <a:lstStyle/>
          <a:p>
            <a:pPr defTabSz="860425" eaLnBrk="1" hangingPunct="1"/>
            <a:r>
              <a:rPr lang="fr-FR" sz="2000">
                <a:solidFill>
                  <a:srgbClr val="CCECFF"/>
                </a:solidFill>
                <a:latin typeface="Arial" charset="0"/>
              </a:rPr>
              <a:t>ELECTRONICS, ANTENNAS &amp;</a:t>
            </a:r>
            <a:br>
              <a:rPr lang="fr-FR" sz="2000">
                <a:solidFill>
                  <a:srgbClr val="CCECFF"/>
                </a:solidFill>
                <a:latin typeface="Arial" charset="0"/>
              </a:rPr>
            </a:br>
            <a:r>
              <a:rPr lang="fr-FR" sz="2000">
                <a:solidFill>
                  <a:srgbClr val="CCECFF"/>
                </a:solidFill>
                <a:latin typeface="Arial" charset="0"/>
              </a:rPr>
              <a:t>TELECOMMUNICATIONS LABORATORY</a:t>
            </a:r>
          </a:p>
        </p:txBody>
      </p:sp>
      <p:pic>
        <p:nvPicPr>
          <p:cNvPr id="1029" name="Picture 7"/>
          <p:cNvPicPr>
            <a:picLocks noChangeAspect="1" noChangeArrowheads="1"/>
          </p:cNvPicPr>
          <p:nvPr userDrawn="1"/>
        </p:nvPicPr>
        <p:blipFill>
          <a:blip r:embed="rId14"/>
          <a:srcRect/>
          <a:stretch>
            <a:fillRect/>
          </a:stretch>
        </p:blipFill>
        <p:spPr bwMode="auto">
          <a:xfrm>
            <a:off x="368300" y="217488"/>
            <a:ext cx="1436688" cy="630237"/>
          </a:xfrm>
          <a:prstGeom prst="rect">
            <a:avLst/>
          </a:prstGeom>
          <a:noFill/>
          <a:ln w="9525">
            <a:noFill/>
            <a:miter lim="800000"/>
            <a:headEnd/>
            <a:tailEnd/>
          </a:ln>
        </p:spPr>
      </p:pic>
      <p:sp>
        <p:nvSpPr>
          <p:cNvPr id="209929" name="Rectangle 9"/>
          <p:cNvSpPr>
            <a:spLocks noChangeArrowheads="1"/>
          </p:cNvSpPr>
          <p:nvPr userDrawn="1"/>
        </p:nvSpPr>
        <p:spPr bwMode="invGray">
          <a:xfrm>
            <a:off x="587375" y="6092825"/>
            <a:ext cx="1598613" cy="327025"/>
          </a:xfrm>
          <a:prstGeom prst="rect">
            <a:avLst/>
          </a:prstGeom>
          <a:solidFill>
            <a:srgbClr val="000066"/>
          </a:solidFill>
          <a:ln w="9525">
            <a:noFill/>
            <a:miter lim="800000"/>
            <a:headEnd/>
            <a:tailEnd/>
          </a:ln>
          <a:effectLst/>
        </p:spPr>
        <p:txBody>
          <a:bodyPr lIns="91425" tIns="45712" rIns="91425" bIns="45712"/>
          <a:lstStyle/>
          <a:p>
            <a:endParaRPr lang="fr-FR"/>
          </a:p>
        </p:txBody>
      </p:sp>
      <p:sp>
        <p:nvSpPr>
          <p:cNvPr id="209930" name="Oval 10"/>
          <p:cNvSpPr>
            <a:spLocks noChangeArrowheads="1"/>
          </p:cNvSpPr>
          <p:nvPr userDrawn="1"/>
        </p:nvSpPr>
        <p:spPr bwMode="invGray">
          <a:xfrm>
            <a:off x="4289425" y="6280150"/>
            <a:ext cx="61913" cy="61913"/>
          </a:xfrm>
          <a:prstGeom prst="ellipse">
            <a:avLst/>
          </a:prstGeom>
          <a:solidFill>
            <a:srgbClr val="000066"/>
          </a:solidFill>
          <a:ln w="9525">
            <a:noFill/>
            <a:round/>
            <a:headEnd/>
            <a:tailEnd/>
          </a:ln>
          <a:effectLst/>
        </p:spPr>
        <p:txBody>
          <a:bodyPr lIns="91425" tIns="45712" rIns="91425" bIns="45712"/>
          <a:lstStyle/>
          <a:p>
            <a:endParaRPr lang="fr-FR"/>
          </a:p>
        </p:txBody>
      </p:sp>
      <p:sp>
        <p:nvSpPr>
          <p:cNvPr id="209931" name="Oval 11"/>
          <p:cNvSpPr>
            <a:spLocks noChangeArrowheads="1"/>
          </p:cNvSpPr>
          <p:nvPr userDrawn="1"/>
        </p:nvSpPr>
        <p:spPr bwMode="invGray">
          <a:xfrm>
            <a:off x="4865688" y="6280150"/>
            <a:ext cx="61912" cy="61913"/>
          </a:xfrm>
          <a:prstGeom prst="ellipse">
            <a:avLst/>
          </a:prstGeom>
          <a:solidFill>
            <a:srgbClr val="000066"/>
          </a:solidFill>
          <a:ln w="9525">
            <a:noFill/>
            <a:round/>
            <a:headEnd/>
            <a:tailEnd/>
          </a:ln>
          <a:effectLst/>
        </p:spPr>
        <p:txBody>
          <a:bodyPr lIns="91425" tIns="45712" rIns="91425" bIns="45712"/>
          <a:lstStyle/>
          <a:p>
            <a:endParaRPr lang="fr-FR"/>
          </a:p>
        </p:txBody>
      </p:sp>
      <p:sp>
        <p:nvSpPr>
          <p:cNvPr id="209932" name="Oval 12"/>
          <p:cNvSpPr>
            <a:spLocks noChangeArrowheads="1"/>
          </p:cNvSpPr>
          <p:nvPr userDrawn="1"/>
        </p:nvSpPr>
        <p:spPr bwMode="invGray">
          <a:xfrm>
            <a:off x="5440363" y="6280150"/>
            <a:ext cx="61912" cy="61913"/>
          </a:xfrm>
          <a:prstGeom prst="ellipse">
            <a:avLst/>
          </a:prstGeom>
          <a:solidFill>
            <a:srgbClr val="000066"/>
          </a:solidFill>
          <a:ln w="9525">
            <a:noFill/>
            <a:round/>
            <a:headEnd/>
            <a:tailEnd/>
          </a:ln>
          <a:effectLst/>
        </p:spPr>
        <p:txBody>
          <a:bodyPr lIns="91425" tIns="45712" rIns="91425" bIns="45712"/>
          <a:lstStyle/>
          <a:p>
            <a:endParaRPr lang="fr-FR"/>
          </a:p>
        </p:txBody>
      </p:sp>
      <p:sp>
        <p:nvSpPr>
          <p:cNvPr id="209933" name="Oval 13"/>
          <p:cNvSpPr>
            <a:spLocks noChangeArrowheads="1"/>
          </p:cNvSpPr>
          <p:nvPr userDrawn="1"/>
        </p:nvSpPr>
        <p:spPr bwMode="invGray">
          <a:xfrm>
            <a:off x="6016625" y="6280150"/>
            <a:ext cx="61913" cy="61913"/>
          </a:xfrm>
          <a:prstGeom prst="ellipse">
            <a:avLst/>
          </a:prstGeom>
          <a:solidFill>
            <a:srgbClr val="000066"/>
          </a:solidFill>
          <a:ln w="9525">
            <a:noFill/>
            <a:round/>
            <a:headEnd/>
            <a:tailEnd/>
          </a:ln>
          <a:effectLst/>
        </p:spPr>
        <p:txBody>
          <a:bodyPr lIns="91425" tIns="45712" rIns="91425" bIns="45712"/>
          <a:lstStyle/>
          <a:p>
            <a:endParaRPr lang="fr-FR"/>
          </a:p>
        </p:txBody>
      </p:sp>
      <p:sp>
        <p:nvSpPr>
          <p:cNvPr id="209934" name="Oval 14"/>
          <p:cNvSpPr>
            <a:spLocks noChangeArrowheads="1"/>
          </p:cNvSpPr>
          <p:nvPr userDrawn="1"/>
        </p:nvSpPr>
        <p:spPr bwMode="invGray">
          <a:xfrm>
            <a:off x="6592888" y="6280150"/>
            <a:ext cx="63500" cy="61913"/>
          </a:xfrm>
          <a:prstGeom prst="ellipse">
            <a:avLst/>
          </a:prstGeom>
          <a:solidFill>
            <a:srgbClr val="000066"/>
          </a:solidFill>
          <a:ln w="9525">
            <a:noFill/>
            <a:round/>
            <a:headEnd/>
            <a:tailEnd/>
          </a:ln>
          <a:effectLst/>
        </p:spPr>
        <p:txBody>
          <a:bodyPr lIns="91425" tIns="45712" rIns="91425" bIns="45712"/>
          <a:lstStyle/>
          <a:p>
            <a:endParaRPr lang="fr-FR"/>
          </a:p>
        </p:txBody>
      </p:sp>
      <p:sp>
        <p:nvSpPr>
          <p:cNvPr id="209935" name="Oval 15"/>
          <p:cNvSpPr>
            <a:spLocks noChangeArrowheads="1"/>
          </p:cNvSpPr>
          <p:nvPr userDrawn="1"/>
        </p:nvSpPr>
        <p:spPr bwMode="invGray">
          <a:xfrm>
            <a:off x="7169150" y="6280150"/>
            <a:ext cx="63500" cy="61913"/>
          </a:xfrm>
          <a:prstGeom prst="ellipse">
            <a:avLst/>
          </a:prstGeom>
          <a:solidFill>
            <a:srgbClr val="000066"/>
          </a:solidFill>
          <a:ln w="9525">
            <a:noFill/>
            <a:round/>
            <a:headEnd/>
            <a:tailEnd/>
          </a:ln>
          <a:effectLst/>
        </p:spPr>
        <p:txBody>
          <a:bodyPr lIns="91425" tIns="45712" rIns="91425" bIns="45712"/>
          <a:lstStyle/>
          <a:p>
            <a:endParaRPr lang="fr-FR"/>
          </a:p>
        </p:txBody>
      </p:sp>
      <p:sp>
        <p:nvSpPr>
          <p:cNvPr id="209936" name="Oval 16"/>
          <p:cNvSpPr>
            <a:spLocks noChangeArrowheads="1"/>
          </p:cNvSpPr>
          <p:nvPr userDrawn="1"/>
        </p:nvSpPr>
        <p:spPr bwMode="invGray">
          <a:xfrm>
            <a:off x="7745413" y="6280150"/>
            <a:ext cx="63500" cy="61913"/>
          </a:xfrm>
          <a:prstGeom prst="ellipse">
            <a:avLst/>
          </a:prstGeom>
          <a:solidFill>
            <a:srgbClr val="000066"/>
          </a:solidFill>
          <a:ln w="9525">
            <a:noFill/>
            <a:round/>
            <a:headEnd/>
            <a:tailEnd/>
          </a:ln>
          <a:effectLst/>
        </p:spPr>
        <p:txBody>
          <a:bodyPr lIns="91425" tIns="45712" rIns="91425" bIns="45712"/>
          <a:lstStyle/>
          <a:p>
            <a:endParaRPr lang="fr-FR"/>
          </a:p>
        </p:txBody>
      </p:sp>
      <p:sp>
        <p:nvSpPr>
          <p:cNvPr id="209937" name="Rectangle 17"/>
          <p:cNvSpPr>
            <a:spLocks noGrp="1" noChangeArrowheads="1"/>
          </p:cNvSpPr>
          <p:nvPr>
            <p:ph type="sldNum" sz="quarter" idx="4"/>
          </p:nvPr>
        </p:nvSpPr>
        <p:spPr bwMode="auto">
          <a:xfrm>
            <a:off x="8069263" y="6134100"/>
            <a:ext cx="419100" cy="263525"/>
          </a:xfrm>
          <a:prstGeom prst="rect">
            <a:avLst/>
          </a:prstGeom>
          <a:solidFill>
            <a:srgbClr val="000066"/>
          </a:solidFill>
          <a:ln w="9525">
            <a:noFill/>
            <a:miter lim="800000"/>
            <a:headEnd/>
            <a:tailEnd/>
          </a:ln>
          <a:effectLst/>
        </p:spPr>
        <p:txBody>
          <a:bodyPr vert="horz" wrap="square" lIns="86179" tIns="43090" rIns="86179" bIns="43090" numCol="1" anchor="t" anchorCtr="0" compatLnSpc="1">
            <a:prstTxWarp prst="textNoShape">
              <a:avLst/>
            </a:prstTxWarp>
          </a:bodyPr>
          <a:lstStyle>
            <a:lvl1pPr algn="r">
              <a:defRPr sz="1300" b="1">
                <a:solidFill>
                  <a:srgbClr val="CCECFF"/>
                </a:solidFill>
              </a:defRPr>
            </a:lvl1pPr>
          </a:lstStyle>
          <a:p>
            <a:fld id="{2091E61C-1E45-4090-B1CF-44AD29537F9F}" type="slidenum">
              <a:rPr lang="fr-FR"/>
              <a:pPr/>
              <a:t>‹#›</a:t>
            </a:fld>
            <a:endParaRPr lang="fr-FR"/>
          </a:p>
        </p:txBody>
      </p:sp>
      <p:sp>
        <p:nvSpPr>
          <p:cNvPr id="209938" name="Text Box 18"/>
          <p:cNvSpPr txBox="1">
            <a:spLocks noChangeArrowheads="1"/>
          </p:cNvSpPr>
          <p:nvPr userDrawn="1"/>
        </p:nvSpPr>
        <p:spPr bwMode="auto">
          <a:xfrm>
            <a:off x="715963" y="6080125"/>
            <a:ext cx="1335079" cy="307760"/>
          </a:xfrm>
          <a:prstGeom prst="rect">
            <a:avLst/>
          </a:prstGeom>
          <a:noFill/>
          <a:ln w="12700" cap="sq">
            <a:noFill/>
            <a:miter lim="800000"/>
            <a:headEnd type="none" w="sm" len="sm"/>
            <a:tailEnd type="none" w="sm" len="sm"/>
          </a:ln>
          <a:effectLst/>
        </p:spPr>
        <p:txBody>
          <a:bodyPr wrap="none" lIns="91425" tIns="45712" rIns="91425" bIns="45712">
            <a:spAutoFit/>
          </a:bodyPr>
          <a:lstStyle/>
          <a:p>
            <a:pPr algn="l"/>
            <a:r>
              <a:rPr lang="fr-FR" sz="1400" b="1" dirty="0">
                <a:solidFill>
                  <a:srgbClr val="FFFF00"/>
                </a:solidFill>
                <a:effectLst>
                  <a:outerShdw blurRad="38100" dist="38100" dir="2700000" algn="tl">
                    <a:srgbClr val="000000"/>
                  </a:outerShdw>
                </a:effectLst>
                <a:latin typeface="Arial Rounded MT Bold" pitchFamily="-112" charset="0"/>
              </a:rPr>
              <a:t>LEAT – </a:t>
            </a:r>
            <a:r>
              <a:rPr lang="fr-FR" sz="1400" b="1" dirty="0" smtClean="0">
                <a:solidFill>
                  <a:srgbClr val="FFFF00"/>
                </a:solidFill>
                <a:effectLst>
                  <a:outerShdw blurRad="38100" dist="38100" dir="2700000" algn="tl">
                    <a:srgbClr val="000000"/>
                  </a:outerShdw>
                </a:effectLst>
                <a:latin typeface="Arial Rounded MT Bold" pitchFamily="-112" charset="0"/>
              </a:rPr>
              <a:t>2013  </a:t>
            </a:r>
            <a:endParaRPr lang="fr-FR" sz="1400" b="1" dirty="0">
              <a:solidFill>
                <a:srgbClr val="FFFF00"/>
              </a:solidFill>
              <a:effectLst>
                <a:outerShdw blurRad="38100" dist="38100" dir="2700000" algn="tl">
                  <a:srgbClr val="000000"/>
                </a:outerShdw>
              </a:effectLst>
              <a:latin typeface="Arial Rounded MT Bold" pitchFamily="-112" charset="0"/>
            </a:endParaRPr>
          </a:p>
        </p:txBody>
      </p:sp>
      <p:pic>
        <p:nvPicPr>
          <p:cNvPr id="1040" name="Image 16" descr="CNRS_Bichro_2008.jpg"/>
          <p:cNvPicPr>
            <a:picLocks noChangeAspect="1"/>
          </p:cNvPicPr>
          <p:nvPr userDrawn="1"/>
        </p:nvPicPr>
        <p:blipFill>
          <a:blip r:embed="rId15"/>
          <a:srcRect/>
          <a:stretch>
            <a:fillRect/>
          </a:stretch>
        </p:blipFill>
        <p:spPr bwMode="auto">
          <a:xfrm>
            <a:off x="7086600" y="60325"/>
            <a:ext cx="890588" cy="892175"/>
          </a:xfrm>
          <a:prstGeom prst="rect">
            <a:avLst/>
          </a:prstGeom>
          <a:noFill/>
          <a:ln w="9525">
            <a:noFill/>
            <a:miter lim="800000"/>
            <a:headEnd/>
            <a:tailEnd/>
          </a:ln>
        </p:spPr>
      </p:pic>
    </p:spTree>
  </p:cSld>
  <p:clrMap bg1="dk2" tx1="lt1" bg2="dk1" tx2="lt2" accent1="accent1" accent2="accent2" accent3="accent3" accent4="accent4" accent5="accent5" accent6="accent6" hlink="hlink" folHlink="folHlink"/>
  <p:sldLayoutIdLst>
    <p:sldLayoutId id="2147484074" r:id="rId1"/>
    <p:sldLayoutId id="2147484053" r:id="rId2"/>
    <p:sldLayoutId id="2147484054" r:id="rId3"/>
    <p:sldLayoutId id="2147484055" r:id="rId4"/>
    <p:sldLayoutId id="2147484056" r:id="rId5"/>
    <p:sldLayoutId id="2147484057" r:id="rId6"/>
    <p:sldLayoutId id="2147484058" r:id="rId7"/>
    <p:sldLayoutId id="2147484059" r:id="rId8"/>
    <p:sldLayoutId id="2147484060" r:id="rId9"/>
    <p:sldLayoutId id="2147484061" r:id="rId10"/>
    <p:sldLayoutId id="2147484062" r:id="rId11"/>
    <p:sldLayoutId id="2147484063" r:id="rId12"/>
  </p:sldLayoutIdLst>
  <p:hf hdr="0" ftr="0" dt="0"/>
  <p:txStyles>
    <p:titleStyle>
      <a:lvl1pPr algn="r" defTabSz="860425" rtl="0" eaLnBrk="0" fontAlgn="base" hangingPunct="0">
        <a:spcBef>
          <a:spcPct val="0"/>
        </a:spcBef>
        <a:spcAft>
          <a:spcPct val="0"/>
        </a:spcAft>
        <a:defRPr sz="3000" b="1">
          <a:solidFill>
            <a:schemeClr val="tx2"/>
          </a:solidFill>
          <a:latin typeface="+mj-lt"/>
          <a:ea typeface="ＭＳ Ｐゴシック" pitchFamily="-106" charset="-128"/>
          <a:cs typeface="ＭＳ Ｐゴシック" pitchFamily="-106" charset="-128"/>
        </a:defRPr>
      </a:lvl1pPr>
      <a:lvl2pPr algn="r" defTabSz="860425" rtl="0" eaLnBrk="0" fontAlgn="base" hangingPunct="0">
        <a:spcBef>
          <a:spcPct val="0"/>
        </a:spcBef>
        <a:spcAft>
          <a:spcPct val="0"/>
        </a:spcAft>
        <a:defRPr sz="3000" b="1">
          <a:solidFill>
            <a:schemeClr val="tx2"/>
          </a:solidFill>
          <a:latin typeface="Amadeus Arial" pitchFamily="34" charset="0"/>
          <a:ea typeface="ＭＳ Ｐゴシック" pitchFamily="-106" charset="-128"/>
          <a:cs typeface="ＭＳ Ｐゴシック" pitchFamily="-106" charset="-128"/>
        </a:defRPr>
      </a:lvl2pPr>
      <a:lvl3pPr algn="r" defTabSz="860425" rtl="0" eaLnBrk="0" fontAlgn="base" hangingPunct="0">
        <a:spcBef>
          <a:spcPct val="0"/>
        </a:spcBef>
        <a:spcAft>
          <a:spcPct val="0"/>
        </a:spcAft>
        <a:defRPr sz="3000" b="1">
          <a:solidFill>
            <a:schemeClr val="tx2"/>
          </a:solidFill>
          <a:latin typeface="Amadeus Arial" pitchFamily="34" charset="0"/>
          <a:ea typeface="ＭＳ Ｐゴシック" pitchFamily="-106" charset="-128"/>
          <a:cs typeface="ＭＳ Ｐゴシック" pitchFamily="-106" charset="-128"/>
        </a:defRPr>
      </a:lvl3pPr>
      <a:lvl4pPr algn="r" defTabSz="860425" rtl="0" eaLnBrk="0" fontAlgn="base" hangingPunct="0">
        <a:spcBef>
          <a:spcPct val="0"/>
        </a:spcBef>
        <a:spcAft>
          <a:spcPct val="0"/>
        </a:spcAft>
        <a:defRPr sz="3000" b="1">
          <a:solidFill>
            <a:schemeClr val="tx2"/>
          </a:solidFill>
          <a:latin typeface="Amadeus Arial" pitchFamily="34" charset="0"/>
          <a:ea typeface="ＭＳ Ｐゴシック" pitchFamily="-106" charset="-128"/>
          <a:cs typeface="ＭＳ Ｐゴシック" pitchFamily="-106" charset="-128"/>
        </a:defRPr>
      </a:lvl4pPr>
      <a:lvl5pPr algn="r" defTabSz="860425" rtl="0" eaLnBrk="0" fontAlgn="base" hangingPunct="0">
        <a:spcBef>
          <a:spcPct val="0"/>
        </a:spcBef>
        <a:spcAft>
          <a:spcPct val="0"/>
        </a:spcAft>
        <a:defRPr sz="3000" b="1">
          <a:solidFill>
            <a:schemeClr val="tx2"/>
          </a:solidFill>
          <a:latin typeface="Amadeus Arial" pitchFamily="34" charset="0"/>
          <a:ea typeface="ＭＳ Ｐゴシック" pitchFamily="-106" charset="-128"/>
          <a:cs typeface="ＭＳ Ｐゴシック" pitchFamily="-106" charset="-128"/>
        </a:defRPr>
      </a:lvl5pPr>
      <a:lvl6pPr marL="457128" algn="r" defTabSz="861878" rtl="0" eaLnBrk="0" fontAlgn="base" hangingPunct="0">
        <a:spcBef>
          <a:spcPct val="0"/>
        </a:spcBef>
        <a:spcAft>
          <a:spcPct val="0"/>
        </a:spcAft>
        <a:defRPr sz="3000" b="1">
          <a:solidFill>
            <a:schemeClr val="tx2"/>
          </a:solidFill>
          <a:latin typeface="Amadeus Arial" pitchFamily="34" charset="0"/>
        </a:defRPr>
      </a:lvl6pPr>
      <a:lvl7pPr marL="914258" algn="r" defTabSz="861878" rtl="0" eaLnBrk="0" fontAlgn="base" hangingPunct="0">
        <a:spcBef>
          <a:spcPct val="0"/>
        </a:spcBef>
        <a:spcAft>
          <a:spcPct val="0"/>
        </a:spcAft>
        <a:defRPr sz="3000" b="1">
          <a:solidFill>
            <a:schemeClr val="tx2"/>
          </a:solidFill>
          <a:latin typeface="Amadeus Arial" pitchFamily="34" charset="0"/>
        </a:defRPr>
      </a:lvl7pPr>
      <a:lvl8pPr marL="1371386" algn="r" defTabSz="861878" rtl="0" eaLnBrk="0" fontAlgn="base" hangingPunct="0">
        <a:spcBef>
          <a:spcPct val="0"/>
        </a:spcBef>
        <a:spcAft>
          <a:spcPct val="0"/>
        </a:spcAft>
        <a:defRPr sz="3000" b="1">
          <a:solidFill>
            <a:schemeClr val="tx2"/>
          </a:solidFill>
          <a:latin typeface="Amadeus Arial" pitchFamily="34" charset="0"/>
        </a:defRPr>
      </a:lvl8pPr>
      <a:lvl9pPr marL="1828514" algn="r" defTabSz="861878" rtl="0" eaLnBrk="0" fontAlgn="base" hangingPunct="0">
        <a:spcBef>
          <a:spcPct val="0"/>
        </a:spcBef>
        <a:spcAft>
          <a:spcPct val="0"/>
        </a:spcAft>
        <a:defRPr sz="3000" b="1">
          <a:solidFill>
            <a:schemeClr val="tx2"/>
          </a:solidFill>
          <a:latin typeface="Amadeus Arial" pitchFamily="34" charset="0"/>
        </a:defRPr>
      </a:lvl9pPr>
    </p:titleStyle>
    <p:bodyStyle>
      <a:lvl1pPr marL="322263" indent="-322263" algn="l" defTabSz="860425" rtl="0" eaLnBrk="0" fontAlgn="base" hangingPunct="0">
        <a:spcBef>
          <a:spcPct val="20000"/>
        </a:spcBef>
        <a:spcAft>
          <a:spcPct val="0"/>
        </a:spcAft>
        <a:buClr>
          <a:schemeClr val="tx1"/>
        </a:buClr>
        <a:buChar char="•"/>
        <a:defRPr sz="2600">
          <a:solidFill>
            <a:schemeClr val="tx1"/>
          </a:solidFill>
          <a:latin typeface="+mn-lt"/>
          <a:ea typeface="ＭＳ Ｐゴシック" pitchFamily="-106" charset="-128"/>
          <a:cs typeface="ＭＳ Ｐゴシック" pitchFamily="-106" charset="-128"/>
        </a:defRPr>
      </a:lvl1pPr>
      <a:lvl2pPr marL="698500" indent="-268288" algn="l" defTabSz="860425" rtl="0" eaLnBrk="0" fontAlgn="base" hangingPunct="0">
        <a:spcBef>
          <a:spcPct val="20000"/>
        </a:spcBef>
        <a:spcAft>
          <a:spcPct val="0"/>
        </a:spcAft>
        <a:buClr>
          <a:schemeClr val="tx1"/>
        </a:buClr>
        <a:buChar char="•"/>
        <a:defRPr sz="2500">
          <a:solidFill>
            <a:schemeClr val="tx1"/>
          </a:solidFill>
          <a:latin typeface="+mn-lt"/>
          <a:ea typeface="ＭＳ Ｐゴシック" pitchFamily="-108" charset="-128"/>
        </a:defRPr>
      </a:lvl2pPr>
      <a:lvl3pPr marL="1076325" indent="-214313" algn="l" defTabSz="860425" rtl="0" eaLnBrk="0" fontAlgn="base" hangingPunct="0">
        <a:spcBef>
          <a:spcPct val="20000"/>
        </a:spcBef>
        <a:spcAft>
          <a:spcPct val="0"/>
        </a:spcAft>
        <a:buClr>
          <a:schemeClr val="tx1"/>
        </a:buClr>
        <a:buChar char="•"/>
        <a:defRPr sz="2100">
          <a:solidFill>
            <a:schemeClr val="tx1"/>
          </a:solidFill>
          <a:latin typeface="+mn-lt"/>
          <a:ea typeface="ＭＳ Ｐゴシック" pitchFamily="-108" charset="-128"/>
        </a:defRPr>
      </a:lvl3pPr>
      <a:lvl4pPr marL="1506538" indent="-214313" algn="l" defTabSz="860425" rtl="0" eaLnBrk="0" fontAlgn="base" hangingPunct="0">
        <a:spcBef>
          <a:spcPct val="20000"/>
        </a:spcBef>
        <a:spcAft>
          <a:spcPct val="0"/>
        </a:spcAft>
        <a:buClr>
          <a:schemeClr val="tx1"/>
        </a:buClr>
        <a:buChar char="•"/>
        <a:defRPr sz="1900">
          <a:solidFill>
            <a:schemeClr val="tx1"/>
          </a:solidFill>
          <a:latin typeface="+mn-lt"/>
          <a:ea typeface="ＭＳ Ｐゴシック" pitchFamily="-108" charset="-128"/>
        </a:defRPr>
      </a:lvl4pPr>
      <a:lvl5pPr marL="1938338" indent="-214313" algn="l" defTabSz="860425" rtl="0" eaLnBrk="0" fontAlgn="base" hangingPunct="0">
        <a:spcBef>
          <a:spcPct val="20000"/>
        </a:spcBef>
        <a:spcAft>
          <a:spcPct val="0"/>
        </a:spcAft>
        <a:buClr>
          <a:schemeClr val="tx1"/>
        </a:buClr>
        <a:buChar char="•"/>
        <a:defRPr sz="1900">
          <a:solidFill>
            <a:schemeClr val="tx1"/>
          </a:solidFill>
          <a:latin typeface="+mn-lt"/>
          <a:ea typeface="ＭＳ Ｐゴシック" pitchFamily="-108" charset="-128"/>
        </a:defRPr>
      </a:lvl5pPr>
      <a:lvl6pPr marL="2396750" indent="-215866" algn="l" defTabSz="861878" rtl="0" eaLnBrk="0" fontAlgn="base" hangingPunct="0">
        <a:spcBef>
          <a:spcPct val="20000"/>
        </a:spcBef>
        <a:spcAft>
          <a:spcPct val="0"/>
        </a:spcAft>
        <a:buClr>
          <a:schemeClr val="tx1"/>
        </a:buClr>
        <a:buChar char="•"/>
        <a:defRPr sz="1900">
          <a:solidFill>
            <a:schemeClr val="tx1"/>
          </a:solidFill>
          <a:latin typeface="+mn-lt"/>
          <a:ea typeface="ＭＳ Ｐゴシック" pitchFamily="-108" charset="-128"/>
        </a:defRPr>
      </a:lvl6pPr>
      <a:lvl7pPr marL="2853879" indent="-215866" algn="l" defTabSz="861878" rtl="0" eaLnBrk="0" fontAlgn="base" hangingPunct="0">
        <a:spcBef>
          <a:spcPct val="20000"/>
        </a:spcBef>
        <a:spcAft>
          <a:spcPct val="0"/>
        </a:spcAft>
        <a:buClr>
          <a:schemeClr val="tx1"/>
        </a:buClr>
        <a:buChar char="•"/>
        <a:defRPr sz="1900">
          <a:solidFill>
            <a:schemeClr val="tx1"/>
          </a:solidFill>
          <a:latin typeface="+mn-lt"/>
          <a:ea typeface="ＭＳ Ｐゴシック" pitchFamily="-108" charset="-128"/>
        </a:defRPr>
      </a:lvl7pPr>
      <a:lvl8pPr marL="3311008" indent="-215866" algn="l" defTabSz="861878" rtl="0" eaLnBrk="0" fontAlgn="base" hangingPunct="0">
        <a:spcBef>
          <a:spcPct val="20000"/>
        </a:spcBef>
        <a:spcAft>
          <a:spcPct val="0"/>
        </a:spcAft>
        <a:buClr>
          <a:schemeClr val="tx1"/>
        </a:buClr>
        <a:buChar char="•"/>
        <a:defRPr sz="1900">
          <a:solidFill>
            <a:schemeClr val="tx1"/>
          </a:solidFill>
          <a:latin typeface="+mn-lt"/>
          <a:ea typeface="ＭＳ Ｐゴシック" pitchFamily="-108" charset="-128"/>
        </a:defRPr>
      </a:lvl8pPr>
      <a:lvl9pPr marL="3768137" indent="-215866" algn="l" defTabSz="861878" rtl="0" eaLnBrk="0" fontAlgn="base" hangingPunct="0">
        <a:spcBef>
          <a:spcPct val="20000"/>
        </a:spcBef>
        <a:spcAft>
          <a:spcPct val="0"/>
        </a:spcAft>
        <a:buClr>
          <a:schemeClr val="tx1"/>
        </a:buClr>
        <a:buChar char="•"/>
        <a:defRPr sz="1900">
          <a:solidFill>
            <a:schemeClr val="tx1"/>
          </a:solidFill>
          <a:latin typeface="+mn-lt"/>
          <a:ea typeface="ＭＳ Ｐゴシック" pitchFamily="-108" charset="-128"/>
        </a:defRPr>
      </a:lvl9pPr>
    </p:bodyStyle>
    <p:otherStyle>
      <a:defPPr>
        <a:defRPr lang="fr-FR"/>
      </a:defPPr>
      <a:lvl1pPr marL="0" algn="l" defTabSz="457128" rtl="0" eaLnBrk="1" latinLnBrk="0" hangingPunct="1">
        <a:defRPr sz="1800" kern="1200">
          <a:solidFill>
            <a:schemeClr val="tx1"/>
          </a:solidFill>
          <a:latin typeface="+mn-lt"/>
          <a:ea typeface="+mn-ea"/>
          <a:cs typeface="+mn-cs"/>
        </a:defRPr>
      </a:lvl1pPr>
      <a:lvl2pPr marL="457128" algn="l" defTabSz="457128" rtl="0" eaLnBrk="1" latinLnBrk="0" hangingPunct="1">
        <a:defRPr sz="1800" kern="1200">
          <a:solidFill>
            <a:schemeClr val="tx1"/>
          </a:solidFill>
          <a:latin typeface="+mn-lt"/>
          <a:ea typeface="+mn-ea"/>
          <a:cs typeface="+mn-cs"/>
        </a:defRPr>
      </a:lvl2pPr>
      <a:lvl3pPr marL="914258" algn="l" defTabSz="457128" rtl="0" eaLnBrk="1" latinLnBrk="0" hangingPunct="1">
        <a:defRPr sz="1800" kern="1200">
          <a:solidFill>
            <a:schemeClr val="tx1"/>
          </a:solidFill>
          <a:latin typeface="+mn-lt"/>
          <a:ea typeface="+mn-ea"/>
          <a:cs typeface="+mn-cs"/>
        </a:defRPr>
      </a:lvl3pPr>
      <a:lvl4pPr marL="1371386" algn="l" defTabSz="457128" rtl="0" eaLnBrk="1" latinLnBrk="0" hangingPunct="1">
        <a:defRPr sz="1800" kern="1200">
          <a:solidFill>
            <a:schemeClr val="tx1"/>
          </a:solidFill>
          <a:latin typeface="+mn-lt"/>
          <a:ea typeface="+mn-ea"/>
          <a:cs typeface="+mn-cs"/>
        </a:defRPr>
      </a:lvl4pPr>
      <a:lvl5pPr marL="1828514" algn="l" defTabSz="457128" rtl="0" eaLnBrk="1" latinLnBrk="0" hangingPunct="1">
        <a:defRPr sz="1800" kern="1200">
          <a:solidFill>
            <a:schemeClr val="tx1"/>
          </a:solidFill>
          <a:latin typeface="+mn-lt"/>
          <a:ea typeface="+mn-ea"/>
          <a:cs typeface="+mn-cs"/>
        </a:defRPr>
      </a:lvl5pPr>
      <a:lvl6pPr marL="2285642" algn="l" defTabSz="457128" rtl="0" eaLnBrk="1" latinLnBrk="0" hangingPunct="1">
        <a:defRPr sz="1800" kern="1200">
          <a:solidFill>
            <a:schemeClr val="tx1"/>
          </a:solidFill>
          <a:latin typeface="+mn-lt"/>
          <a:ea typeface="+mn-ea"/>
          <a:cs typeface="+mn-cs"/>
        </a:defRPr>
      </a:lvl6pPr>
      <a:lvl7pPr marL="2742772" algn="l" defTabSz="457128" rtl="0" eaLnBrk="1" latinLnBrk="0" hangingPunct="1">
        <a:defRPr sz="1800" kern="1200">
          <a:solidFill>
            <a:schemeClr val="tx1"/>
          </a:solidFill>
          <a:latin typeface="+mn-lt"/>
          <a:ea typeface="+mn-ea"/>
          <a:cs typeface="+mn-cs"/>
        </a:defRPr>
      </a:lvl7pPr>
      <a:lvl8pPr marL="3199900" algn="l" defTabSz="457128" rtl="0" eaLnBrk="1" latinLnBrk="0" hangingPunct="1">
        <a:defRPr sz="1800" kern="1200">
          <a:solidFill>
            <a:schemeClr val="tx1"/>
          </a:solidFill>
          <a:latin typeface="+mn-lt"/>
          <a:ea typeface="+mn-ea"/>
          <a:cs typeface="+mn-cs"/>
        </a:defRPr>
      </a:lvl8pPr>
      <a:lvl9pPr marL="3657028" algn="l" defTabSz="45712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8.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1" Type="http://schemas.openxmlformats.org/officeDocument/2006/relationships/slideLayout" Target="../slideLayouts/slideLayout12.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1" Type="http://schemas.openxmlformats.org/officeDocument/2006/relationships/slideLayout" Target="../slideLayouts/slideLayout12.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4" Type="http://schemas.openxmlformats.org/officeDocument/2006/relationships/oleObject" Target="../embeddings/oleObject1.bin"/><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4" Type="http://schemas.openxmlformats.org/officeDocument/2006/relationships/image" Target="../media/image16.jpeg"/><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1" Type="http://schemas.openxmlformats.org/officeDocument/2006/relationships/slideLayout" Target="../slideLayouts/slideLayout12.xml"/><Relationship Id="rId2"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19.w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20.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5.xml"/><Relationship Id="rId4" Type="http://schemas.openxmlformats.org/officeDocument/2006/relationships/image" Target="../media/image22.jpeg"/><Relationship Id="rId5" Type="http://schemas.openxmlformats.org/officeDocument/2006/relationships/oleObject" Target="../embeddings/oleObject2.bin"/><Relationship Id="rId1" Type="http://schemas.openxmlformats.org/officeDocument/2006/relationships/vmlDrawing" Target="../drawings/vmlDrawing2.vml"/><Relationship Id="rId2"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4" Type="http://schemas.openxmlformats.org/officeDocument/2006/relationships/image" Target="../media/image24.png"/><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image" Target="../media/image28.png"/><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4" Type="http://schemas.openxmlformats.org/officeDocument/2006/relationships/image" Target="../media/image30.jpeg"/><Relationship Id="rId5" Type="http://schemas.openxmlformats.org/officeDocument/2006/relationships/image" Target="../media/image31.png"/><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 Id="rId3"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00066" name="Text Box 2"/>
          <p:cNvSpPr txBox="1">
            <a:spLocks noChangeArrowheads="1"/>
          </p:cNvSpPr>
          <p:nvPr/>
        </p:nvSpPr>
        <p:spPr bwMode="auto">
          <a:xfrm>
            <a:off x="2255209" y="4872038"/>
            <a:ext cx="3993998" cy="871852"/>
          </a:xfrm>
          <a:prstGeom prst="rect">
            <a:avLst/>
          </a:prstGeom>
          <a:noFill/>
          <a:ln w="12700">
            <a:noFill/>
            <a:miter lim="800000"/>
            <a:headEnd/>
            <a:tailEnd/>
          </a:ln>
          <a:effectLst/>
        </p:spPr>
        <p:txBody>
          <a:bodyPr wrap="none" lIns="86179" tIns="43090" rIns="86179" bIns="43090">
            <a:spAutoFit/>
          </a:bodyPr>
          <a:lstStyle/>
          <a:p>
            <a:pPr defTabSz="860425" eaLnBrk="1" hangingPunct="1"/>
            <a:r>
              <a:rPr lang="en-US" b="1" dirty="0">
                <a:solidFill>
                  <a:schemeClr val="tx2"/>
                </a:solidFill>
                <a:effectLst>
                  <a:outerShdw blurRad="38100" dist="38100" dir="2700000" algn="tl">
                    <a:srgbClr val="000000"/>
                  </a:outerShdw>
                </a:effectLst>
                <a:latin typeface="Verdana" pitchFamily="-112" charset="0"/>
              </a:rPr>
              <a:t>Director</a:t>
            </a:r>
          </a:p>
          <a:p>
            <a:pPr defTabSz="860425" eaLnBrk="1" hangingPunct="1"/>
            <a:endParaRPr lang="en-US" sz="1000" b="1" dirty="0">
              <a:solidFill>
                <a:schemeClr val="tx2"/>
              </a:solidFill>
              <a:effectLst>
                <a:outerShdw blurRad="38100" dist="38100" dir="2700000" algn="tl">
                  <a:srgbClr val="000000"/>
                </a:outerShdw>
              </a:effectLst>
              <a:latin typeface="Verdana" pitchFamily="-112" charset="0"/>
            </a:endParaRPr>
          </a:p>
          <a:p>
            <a:pPr defTabSz="860425" eaLnBrk="1" hangingPunct="1"/>
            <a:r>
              <a:rPr lang="en-US" sz="2300" b="1" dirty="0" smtClean="0">
                <a:solidFill>
                  <a:schemeClr val="tx2"/>
                </a:solidFill>
                <a:effectLst>
                  <a:outerShdw blurRad="38100" dist="38100" dir="2700000" algn="tl">
                    <a:srgbClr val="000000"/>
                  </a:outerShdw>
                </a:effectLst>
                <a:latin typeface="Verdana" pitchFamily="-112" charset="0"/>
              </a:rPr>
              <a:t>Jean-Yves DAUVIGNAC</a:t>
            </a:r>
            <a:endParaRPr lang="en-US" sz="3000" b="1" dirty="0">
              <a:solidFill>
                <a:schemeClr val="tx2"/>
              </a:solidFill>
              <a:latin typeface="Amadeus Arial" pitchFamily="34" charset="0"/>
            </a:endParaRPr>
          </a:p>
        </p:txBody>
      </p:sp>
      <p:sp>
        <p:nvSpPr>
          <p:cNvPr id="600067" name="Text Box 3"/>
          <p:cNvSpPr txBox="1">
            <a:spLocks noChangeArrowheads="1"/>
          </p:cNvSpPr>
          <p:nvPr/>
        </p:nvSpPr>
        <p:spPr bwMode="auto">
          <a:xfrm>
            <a:off x="995363" y="3422650"/>
            <a:ext cx="6589712" cy="1538288"/>
          </a:xfrm>
          <a:prstGeom prst="rect">
            <a:avLst/>
          </a:prstGeom>
          <a:noFill/>
          <a:ln w="12700" cap="sq">
            <a:noFill/>
            <a:miter lim="800000"/>
            <a:headEnd type="none" w="sm" len="sm"/>
            <a:tailEnd type="none" w="sm" len="sm"/>
          </a:ln>
          <a:effectLst/>
        </p:spPr>
        <p:txBody>
          <a:bodyPr wrap="none" lIns="91417" tIns="45709" rIns="91417" bIns="45709">
            <a:spAutoFit/>
          </a:bodyPr>
          <a:lstStyle/>
          <a:p>
            <a:pPr defTabSz="860425"/>
            <a:r>
              <a:rPr lang="en-US" sz="2300" b="1">
                <a:solidFill>
                  <a:schemeClr val="tx2"/>
                </a:solidFill>
                <a:effectLst>
                  <a:outerShdw blurRad="38100" dist="38100" dir="2700000" algn="tl">
                    <a:srgbClr val="000000"/>
                  </a:outerShdw>
                </a:effectLst>
                <a:latin typeface="Verdana" pitchFamily="-112" charset="0"/>
              </a:rPr>
              <a:t>Joint Research Unit Supported by </a:t>
            </a:r>
          </a:p>
          <a:p>
            <a:pPr defTabSz="860425"/>
            <a:r>
              <a:rPr lang="en-US" sz="2300" b="1">
                <a:solidFill>
                  <a:schemeClr val="tx2"/>
                </a:solidFill>
                <a:effectLst>
                  <a:outerShdw blurRad="38100" dist="38100" dir="2700000" algn="tl">
                    <a:srgbClr val="000000"/>
                  </a:outerShdw>
                </a:effectLst>
                <a:latin typeface="Verdana" pitchFamily="-112" charset="0"/>
              </a:rPr>
              <a:t>the University of Nice-Sophia Antipolis </a:t>
            </a:r>
          </a:p>
          <a:p>
            <a:pPr defTabSz="860425"/>
            <a:r>
              <a:rPr lang="en-US" sz="2300" b="1">
                <a:solidFill>
                  <a:schemeClr val="tx2"/>
                </a:solidFill>
                <a:effectLst>
                  <a:outerShdw blurRad="38100" dist="38100" dir="2700000" algn="tl">
                    <a:srgbClr val="000000"/>
                  </a:outerShdw>
                </a:effectLst>
                <a:latin typeface="Verdana" pitchFamily="-112" charset="0"/>
              </a:rPr>
              <a:t>and CNRS</a:t>
            </a:r>
            <a:r>
              <a:rPr lang="fr-FR" sz="2300" b="1">
                <a:solidFill>
                  <a:schemeClr val="tx2"/>
                </a:solidFill>
                <a:effectLst>
                  <a:outerShdw blurRad="38100" dist="38100" dir="2700000" algn="tl">
                    <a:srgbClr val="000000"/>
                  </a:outerShdw>
                </a:effectLst>
                <a:latin typeface="Verdana" pitchFamily="-112" charset="0"/>
              </a:rPr>
              <a:t/>
            </a:r>
            <a:br>
              <a:rPr lang="fr-FR" sz="2300" b="1">
                <a:solidFill>
                  <a:schemeClr val="tx2"/>
                </a:solidFill>
                <a:effectLst>
                  <a:outerShdw blurRad="38100" dist="38100" dir="2700000" algn="tl">
                    <a:srgbClr val="000000"/>
                  </a:outerShdw>
                </a:effectLst>
                <a:latin typeface="Verdana" pitchFamily="-112" charset="0"/>
              </a:rPr>
            </a:br>
            <a:endParaRPr lang="fr-FR" sz="2300" b="1">
              <a:solidFill>
                <a:schemeClr val="tx2"/>
              </a:solidFill>
              <a:effectLst>
                <a:outerShdw blurRad="38100" dist="38100" dir="2700000" algn="tl">
                  <a:srgbClr val="000000"/>
                </a:outerShdw>
              </a:effectLst>
              <a:latin typeface="Verdana" pitchFamily="-112" charset="0"/>
            </a:endParaRPr>
          </a:p>
        </p:txBody>
      </p:sp>
      <p:sp>
        <p:nvSpPr>
          <p:cNvPr id="600068" name="Text Box 4"/>
          <p:cNvSpPr txBox="1">
            <a:spLocks noChangeArrowheads="1"/>
          </p:cNvSpPr>
          <p:nvPr/>
        </p:nvSpPr>
        <p:spPr bwMode="auto">
          <a:xfrm>
            <a:off x="457200" y="1408113"/>
            <a:ext cx="7670800" cy="1570037"/>
          </a:xfrm>
          <a:prstGeom prst="rect">
            <a:avLst/>
          </a:prstGeom>
          <a:noFill/>
          <a:ln w="12700" cap="sq">
            <a:noFill/>
            <a:miter lim="800000"/>
            <a:headEnd type="none" w="sm" len="sm"/>
            <a:tailEnd type="none" w="sm" len="sm"/>
          </a:ln>
          <a:effectLst/>
        </p:spPr>
        <p:txBody>
          <a:bodyPr lIns="91417" tIns="45709" rIns="91417" bIns="45709">
            <a:spAutoFit/>
          </a:bodyPr>
          <a:lstStyle/>
          <a:p>
            <a:pPr defTabSz="860425"/>
            <a:r>
              <a:rPr lang="en-US" sz="3200" b="1">
                <a:solidFill>
                  <a:srgbClr val="CCECFF"/>
                </a:solidFill>
                <a:effectLst>
                  <a:outerShdw blurRad="38100" dist="38100" dir="2700000" algn="tl">
                    <a:srgbClr val="000000"/>
                  </a:outerShdw>
                </a:effectLst>
                <a:latin typeface="Verdana" pitchFamily="-112" charset="0"/>
                <a:cs typeface="Arial" charset="0"/>
              </a:rPr>
              <a:t>ELECTRONICS, ANTENNAS &amp; TELECOMMUNICATIONS LABORATORY (LEAT)</a:t>
            </a:r>
            <a:endParaRPr lang="en-US" sz="3200" b="1">
              <a:solidFill>
                <a:srgbClr val="CCECFF"/>
              </a:solidFill>
              <a:effectLst>
                <a:outerShdw blurRad="38100" dist="38100" dir="2700000" algn="tl">
                  <a:srgbClr val="000000"/>
                </a:outerShdw>
              </a:effectLst>
              <a:latin typeface="Arial" charset="0"/>
              <a:cs typeface="Arial"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22" name="Espace réservé du numéro de diapositive 3"/>
          <p:cNvSpPr>
            <a:spLocks noGrp="1"/>
          </p:cNvSpPr>
          <p:nvPr>
            <p:ph type="sldNum" sz="quarter" idx="10"/>
          </p:nvPr>
        </p:nvSpPr>
        <p:spPr/>
        <p:txBody>
          <a:bodyPr/>
          <a:lstStyle/>
          <a:p>
            <a:pPr defTabSz="860425"/>
            <a:fld id="{1F847F1B-BA45-4DF9-80F7-00F93BA5C8ED}" type="slidenum">
              <a:rPr lang="fr-FR"/>
              <a:pPr defTabSz="860425"/>
              <a:t>2</a:t>
            </a:fld>
            <a:endParaRPr lang="fr-FR"/>
          </a:p>
        </p:txBody>
      </p:sp>
      <p:sp>
        <p:nvSpPr>
          <p:cNvPr id="4" name="Rectangle 3"/>
          <p:cNvSpPr/>
          <p:nvPr/>
        </p:nvSpPr>
        <p:spPr>
          <a:xfrm>
            <a:off x="391291" y="1165225"/>
            <a:ext cx="7858179" cy="984885"/>
          </a:xfrm>
          <a:prstGeom prst="rect">
            <a:avLst/>
          </a:prstGeom>
        </p:spPr>
        <p:txBody>
          <a:bodyPr wrap="square">
            <a:spAutoFit/>
          </a:bodyPr>
          <a:lstStyle/>
          <a:p>
            <a:pPr defTabSz="862013" eaLnBrk="1" hangingPunct="1"/>
            <a:r>
              <a:rPr lang="en-US" sz="2000" b="1" dirty="0">
                <a:solidFill>
                  <a:srgbClr val="CCECFF"/>
                </a:solidFill>
                <a:effectLst>
                  <a:outerShdw blurRad="38100" dist="38100" dir="2700000" algn="tl">
                    <a:srgbClr val="000000"/>
                  </a:outerShdw>
                </a:effectLst>
                <a:latin typeface="Arial" charset="0"/>
                <a:cs typeface="Arial" charset="0"/>
              </a:rPr>
              <a:t>LEAT is Located </a:t>
            </a:r>
            <a:r>
              <a:rPr lang="en-US" sz="2000" b="1" dirty="0" smtClean="0">
                <a:solidFill>
                  <a:srgbClr val="CCECFF"/>
                </a:solidFill>
                <a:effectLst>
                  <a:outerShdw blurRad="38100" dist="38100" dir="2700000" algn="tl">
                    <a:srgbClr val="000000"/>
                  </a:outerShdw>
                </a:effectLst>
                <a:latin typeface="Arial" charset="0"/>
                <a:cs typeface="Arial" charset="0"/>
              </a:rPr>
              <a:t>inside the </a:t>
            </a:r>
            <a:r>
              <a:rPr lang="en-US" sz="2000" b="1" dirty="0" err="1" smtClean="0">
                <a:solidFill>
                  <a:srgbClr val="CCECFF"/>
                </a:solidFill>
                <a:effectLst>
                  <a:outerShdw blurRad="38100" dist="38100" dir="2700000" algn="tl">
                    <a:srgbClr val="000000"/>
                  </a:outerShdw>
                </a:effectLst>
                <a:latin typeface="Arial" charset="0"/>
                <a:cs typeface="Arial" charset="0"/>
              </a:rPr>
              <a:t>Sophi@Tech</a:t>
            </a:r>
            <a:r>
              <a:rPr lang="en-US" sz="2000" b="1" dirty="0" smtClean="0">
                <a:solidFill>
                  <a:srgbClr val="CCECFF"/>
                </a:solidFill>
                <a:effectLst>
                  <a:outerShdw blurRad="38100" dist="38100" dir="2700000" algn="tl">
                    <a:srgbClr val="000000"/>
                  </a:outerShdw>
                </a:effectLst>
                <a:latin typeface="Arial" charset="0"/>
                <a:cs typeface="Arial" charset="0"/>
              </a:rPr>
              <a:t> Campus</a:t>
            </a:r>
            <a:br>
              <a:rPr lang="en-US" sz="2000" b="1" dirty="0" smtClean="0">
                <a:solidFill>
                  <a:srgbClr val="CCECFF"/>
                </a:solidFill>
                <a:effectLst>
                  <a:outerShdw blurRad="38100" dist="38100" dir="2700000" algn="tl">
                    <a:srgbClr val="000000"/>
                  </a:outerShdw>
                </a:effectLst>
                <a:latin typeface="Arial" charset="0"/>
                <a:cs typeface="Arial" charset="0"/>
              </a:rPr>
            </a:br>
            <a:r>
              <a:rPr lang="en-US" sz="2000" b="1" dirty="0" smtClean="0">
                <a:solidFill>
                  <a:srgbClr val="CCECFF"/>
                </a:solidFill>
                <a:effectLst>
                  <a:outerShdw blurRad="38100" dist="38100" dir="2700000" algn="tl">
                    <a:srgbClr val="000000"/>
                  </a:outerShdw>
                </a:effectLst>
                <a:latin typeface="Arial" charset="0"/>
                <a:cs typeface="Arial" charset="0"/>
              </a:rPr>
              <a:t>in </a:t>
            </a:r>
            <a:r>
              <a:rPr lang="en-US" sz="2000" b="1" dirty="0">
                <a:solidFill>
                  <a:srgbClr val="CCECFF"/>
                </a:solidFill>
                <a:effectLst>
                  <a:outerShdw blurRad="38100" dist="38100" dir="2700000" algn="tl">
                    <a:srgbClr val="000000"/>
                  </a:outerShdw>
                </a:effectLst>
                <a:latin typeface="Arial" charset="0"/>
                <a:cs typeface="Arial" charset="0"/>
              </a:rPr>
              <a:t>the heart of </a:t>
            </a:r>
            <a:r>
              <a:rPr lang="en-US" sz="2000" b="1" dirty="0" smtClean="0">
                <a:solidFill>
                  <a:srgbClr val="CCECFF"/>
                </a:solidFill>
                <a:effectLst>
                  <a:outerShdw blurRad="38100" dist="38100" dir="2700000" algn="tl">
                    <a:srgbClr val="000000"/>
                  </a:outerShdw>
                </a:effectLst>
                <a:latin typeface="Verdana" pitchFamily="-112" charset="0"/>
                <a:cs typeface="Arial" charset="0"/>
              </a:rPr>
              <a:t>Sophia </a:t>
            </a:r>
            <a:r>
              <a:rPr lang="en-US" sz="2000" b="1" dirty="0" err="1" smtClean="0">
                <a:solidFill>
                  <a:srgbClr val="CCECFF"/>
                </a:solidFill>
                <a:effectLst>
                  <a:outerShdw blurRad="38100" dist="38100" dir="2700000" algn="tl">
                    <a:srgbClr val="000000"/>
                  </a:outerShdw>
                </a:effectLst>
                <a:latin typeface="Verdana" pitchFamily="-112" charset="0"/>
                <a:cs typeface="Arial" charset="0"/>
              </a:rPr>
              <a:t>Antipolis</a:t>
            </a:r>
            <a:endParaRPr lang="en-US" sz="2000" b="1" dirty="0">
              <a:solidFill>
                <a:srgbClr val="CCECFF"/>
              </a:solidFill>
              <a:effectLst>
                <a:outerShdw blurRad="38100" dist="38100" dir="2700000" algn="tl">
                  <a:srgbClr val="000000"/>
                </a:outerShdw>
              </a:effectLst>
              <a:latin typeface="Verdana" pitchFamily="-112" charset="0"/>
              <a:cs typeface="Arial" charset="0"/>
            </a:endParaRPr>
          </a:p>
          <a:p>
            <a:pPr defTabSz="862013" eaLnBrk="1" hangingPunct="1"/>
            <a:endParaRPr lang="en-US" b="1" dirty="0">
              <a:solidFill>
                <a:srgbClr val="CCECFF"/>
              </a:solidFill>
              <a:effectLst>
                <a:outerShdw blurRad="38100" dist="38100" dir="2700000" algn="tl">
                  <a:srgbClr val="000000"/>
                </a:outerShdw>
              </a:effectLst>
              <a:latin typeface="Arial" charset="0"/>
              <a:cs typeface="Arial" charset="0"/>
            </a:endParaRPr>
          </a:p>
        </p:txBody>
      </p:sp>
      <p:pic>
        <p:nvPicPr>
          <p:cNvPr id="30725" name="Picture 5"/>
          <p:cNvPicPr>
            <a:picLocks noChangeAspect="1" noChangeArrowheads="1"/>
          </p:cNvPicPr>
          <p:nvPr/>
        </p:nvPicPr>
        <p:blipFill>
          <a:blip r:embed="rId3"/>
          <a:srcRect/>
          <a:stretch>
            <a:fillRect/>
          </a:stretch>
        </p:blipFill>
        <p:spPr bwMode="auto">
          <a:xfrm>
            <a:off x="710434" y="2222493"/>
            <a:ext cx="7610475" cy="3124200"/>
          </a:xfrm>
          <a:prstGeom prst="rect">
            <a:avLst/>
          </a:prstGeom>
          <a:noFill/>
          <a:ln w="12700" cap="sq" cmpd="sng">
            <a:noFill/>
            <a:prstDash val="solid"/>
            <a:miter lim="800000"/>
            <a:headEnd type="none" w="sm" len="sm"/>
            <a:tailEnd type="none" w="sm" len="sm"/>
          </a:ln>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70" name="Espace réservé du numéro de diapositive 3"/>
          <p:cNvSpPr>
            <a:spLocks noGrp="1"/>
          </p:cNvSpPr>
          <p:nvPr>
            <p:ph type="sldNum" sz="quarter" idx="10"/>
          </p:nvPr>
        </p:nvSpPr>
        <p:spPr/>
        <p:txBody>
          <a:bodyPr/>
          <a:lstStyle/>
          <a:p>
            <a:pPr defTabSz="860425"/>
            <a:fld id="{077C4629-381D-4CC6-AFFA-18EF586FEEBF}" type="slidenum">
              <a:rPr lang="fr-FR"/>
              <a:pPr defTabSz="860425"/>
              <a:t>3</a:t>
            </a:fld>
            <a:endParaRPr lang="fr-FR"/>
          </a:p>
        </p:txBody>
      </p:sp>
      <p:sp>
        <p:nvSpPr>
          <p:cNvPr id="601090" name="Rectangle 2"/>
          <p:cNvSpPr>
            <a:spLocks noGrp="1" noChangeArrowheads="1"/>
          </p:cNvSpPr>
          <p:nvPr>
            <p:ph type="body" idx="1"/>
          </p:nvPr>
        </p:nvSpPr>
        <p:spPr>
          <a:xfrm>
            <a:off x="152400" y="1774825"/>
            <a:ext cx="8382000" cy="4224338"/>
          </a:xfrm>
        </p:spPr>
        <p:txBody>
          <a:bodyPr/>
          <a:lstStyle/>
          <a:p>
            <a:pPr marL="501650" indent="-501650" algn="ctr">
              <a:lnSpc>
                <a:spcPct val="90000"/>
              </a:lnSpc>
              <a:buFontTx/>
              <a:buNone/>
            </a:pPr>
            <a:r>
              <a:rPr lang="en-US" sz="2800" b="1" dirty="0" smtClean="0">
                <a:solidFill>
                  <a:srgbClr val="CCECFF"/>
                </a:solidFill>
                <a:effectLst>
                  <a:outerShdw blurRad="38100" dist="38100" dir="2700000" algn="tl">
                    <a:srgbClr val="000000"/>
                  </a:outerShdw>
                </a:effectLst>
                <a:latin typeface="Verdana" pitchFamily="-112" charset="0"/>
                <a:ea typeface="ＭＳ Ｐゴシック" pitchFamily="-112" charset="-128"/>
              </a:rPr>
              <a:t>TOTAL</a:t>
            </a:r>
            <a:r>
              <a:rPr lang="en-US" sz="2800" dirty="0" smtClean="0">
                <a:solidFill>
                  <a:srgbClr val="CCECFF"/>
                </a:solidFill>
                <a:effectLst>
                  <a:outerShdw blurRad="38100" dist="38100" dir="2700000" algn="tl">
                    <a:srgbClr val="000000"/>
                  </a:outerShdw>
                </a:effectLst>
                <a:latin typeface="Verdana" pitchFamily="-112" charset="0"/>
                <a:ea typeface="ＭＳ Ｐゴシック" pitchFamily="-112" charset="-128"/>
              </a:rPr>
              <a:t> : </a:t>
            </a:r>
            <a:r>
              <a:rPr lang="en-US" sz="2800" b="1" dirty="0" smtClean="0">
                <a:solidFill>
                  <a:srgbClr val="CCECFF"/>
                </a:solidFill>
                <a:effectLst>
                  <a:outerShdw blurRad="38100" dist="38100" dir="2700000" algn="tl">
                    <a:srgbClr val="000000"/>
                  </a:outerShdw>
                </a:effectLst>
                <a:latin typeface="Verdana" pitchFamily="-112" charset="0"/>
                <a:ea typeface="ＭＳ Ｐゴシック" pitchFamily="-112" charset="-128"/>
              </a:rPr>
              <a:t>70</a:t>
            </a:r>
            <a:endParaRPr lang="en-US" sz="800" b="1" dirty="0" smtClean="0">
              <a:solidFill>
                <a:srgbClr val="CCECFF"/>
              </a:solidFill>
              <a:effectLst>
                <a:outerShdw blurRad="38100" dist="38100" dir="2700000" algn="tl">
                  <a:srgbClr val="000000"/>
                </a:outerShdw>
              </a:effectLst>
              <a:latin typeface="Verdana" pitchFamily="-112" charset="0"/>
              <a:ea typeface="ＭＳ Ｐゴシック" pitchFamily="-112" charset="-128"/>
            </a:endParaRPr>
          </a:p>
          <a:p>
            <a:pPr marL="501650" indent="-501650" algn="ctr">
              <a:lnSpc>
                <a:spcPct val="90000"/>
              </a:lnSpc>
              <a:buFontTx/>
              <a:buNone/>
            </a:pPr>
            <a:endParaRPr lang="en-US" sz="800" b="1" dirty="0" smtClean="0">
              <a:latin typeface="Verdana" pitchFamily="-112" charset="0"/>
              <a:ea typeface="ＭＳ Ｐゴシック" pitchFamily="-112" charset="-128"/>
            </a:endParaRPr>
          </a:p>
          <a:p>
            <a:pPr marL="501650" indent="-501650">
              <a:lnSpc>
                <a:spcPct val="90000"/>
              </a:lnSpc>
              <a:buFontTx/>
              <a:buNone/>
            </a:pPr>
            <a:r>
              <a:rPr lang="en-US" sz="2400" b="1" u="sng" dirty="0" smtClean="0">
                <a:effectLst>
                  <a:outerShdw blurRad="38100" dist="38100" dir="2700000" algn="tl">
                    <a:srgbClr val="000000"/>
                  </a:outerShdw>
                </a:effectLst>
                <a:latin typeface="Verdana" pitchFamily="-112" charset="0"/>
                <a:ea typeface="ＭＳ Ｐゴシック" pitchFamily="-112" charset="-128"/>
              </a:rPr>
              <a:t>Permanent positions</a:t>
            </a:r>
            <a:r>
              <a:rPr lang="en-US" sz="2000" b="1" dirty="0" smtClean="0">
                <a:effectLst>
                  <a:outerShdw blurRad="38100" dist="38100" dir="2700000" algn="tl">
                    <a:srgbClr val="000000"/>
                  </a:outerShdw>
                </a:effectLst>
                <a:latin typeface="Verdana" pitchFamily="-112" charset="0"/>
                <a:ea typeface="ＭＳ Ｐゴシック" pitchFamily="-112" charset="-128"/>
              </a:rPr>
              <a:t> :         			      </a:t>
            </a:r>
            <a:r>
              <a:rPr lang="en-US" sz="2800" b="1" dirty="0" smtClean="0">
                <a:effectLst>
                  <a:outerShdw blurRad="38100" dist="38100" dir="2700000" algn="tl">
                    <a:srgbClr val="000000"/>
                  </a:outerShdw>
                </a:effectLst>
                <a:latin typeface="Verdana" pitchFamily="-112" charset="0"/>
                <a:ea typeface="ＭＳ Ｐゴシック" pitchFamily="-112" charset="-128"/>
              </a:rPr>
              <a:t>31</a:t>
            </a:r>
            <a:endParaRPr lang="en-US" sz="2000" b="1" dirty="0" smtClean="0">
              <a:effectLst>
                <a:outerShdw blurRad="38100" dist="38100" dir="2700000" algn="tl">
                  <a:srgbClr val="000000"/>
                </a:outerShdw>
              </a:effectLst>
              <a:latin typeface="Verdana" pitchFamily="-112" charset="0"/>
              <a:ea typeface="ＭＳ Ｐゴシック" pitchFamily="-112" charset="-128"/>
            </a:endParaRPr>
          </a:p>
          <a:p>
            <a:pPr marL="501650" indent="-501650">
              <a:lnSpc>
                <a:spcPct val="90000"/>
              </a:lnSpc>
              <a:buFontTx/>
              <a:buNone/>
            </a:pPr>
            <a:r>
              <a:rPr lang="en-US" sz="2000" b="1" dirty="0" smtClean="0">
                <a:effectLst>
                  <a:outerShdw blurRad="38100" dist="38100" dir="2700000" algn="tl">
                    <a:srgbClr val="000000"/>
                  </a:outerShdw>
                </a:effectLst>
                <a:latin typeface="Verdana" pitchFamily="-112" charset="0"/>
                <a:ea typeface="ＭＳ Ｐゴシック" pitchFamily="-112" charset="-128"/>
              </a:rPr>
              <a:t>8 Full Professors</a:t>
            </a:r>
          </a:p>
          <a:p>
            <a:pPr marL="501650" indent="-501650">
              <a:lnSpc>
                <a:spcPct val="90000"/>
              </a:lnSpc>
              <a:buFontTx/>
              <a:buNone/>
            </a:pPr>
            <a:r>
              <a:rPr lang="en-US" sz="2000" b="1" dirty="0" smtClean="0">
                <a:effectLst>
                  <a:outerShdw blurRad="38100" dist="38100" dir="2700000" algn="tl">
                    <a:srgbClr val="000000"/>
                  </a:outerShdw>
                </a:effectLst>
                <a:latin typeface="Verdana" pitchFamily="-112" charset="0"/>
                <a:ea typeface="ＭＳ Ｐゴシック" pitchFamily="-112" charset="-128"/>
              </a:rPr>
              <a:t>2 CNRS Research Directors</a:t>
            </a:r>
          </a:p>
          <a:p>
            <a:pPr marL="501650" indent="-501650">
              <a:lnSpc>
                <a:spcPct val="90000"/>
              </a:lnSpc>
              <a:buFontTx/>
              <a:buNone/>
            </a:pPr>
            <a:r>
              <a:rPr lang="en-US" sz="2000" b="1" dirty="0" smtClean="0">
                <a:effectLst>
                  <a:outerShdw blurRad="38100" dist="38100" dir="2700000" algn="tl">
                    <a:srgbClr val="000000"/>
                  </a:outerShdw>
                </a:effectLst>
                <a:latin typeface="Verdana" pitchFamily="-112" charset="0"/>
                <a:ea typeface="ＭＳ Ｐゴシック" pitchFamily="-112" charset="-128"/>
              </a:rPr>
              <a:t>14 Associate &amp; Assistant Professors</a:t>
            </a:r>
          </a:p>
          <a:p>
            <a:pPr marL="501650" indent="-501650">
              <a:lnSpc>
                <a:spcPct val="90000"/>
              </a:lnSpc>
              <a:buFontTx/>
              <a:buNone/>
            </a:pPr>
            <a:r>
              <a:rPr lang="en-US" sz="2000" b="1" dirty="0" smtClean="0">
                <a:effectLst>
                  <a:outerShdw blurRad="38100" dist="38100" dir="2700000" algn="tl">
                    <a:srgbClr val="000000"/>
                  </a:outerShdw>
                </a:effectLst>
                <a:latin typeface="Verdana" pitchFamily="-112" charset="0"/>
                <a:ea typeface="ＭＳ Ｐゴシック" pitchFamily="-112" charset="-128"/>
              </a:rPr>
              <a:t>3 Engineers</a:t>
            </a:r>
          </a:p>
          <a:p>
            <a:pPr marL="501650" indent="-501650">
              <a:lnSpc>
                <a:spcPct val="90000"/>
              </a:lnSpc>
              <a:buFontTx/>
              <a:buNone/>
            </a:pPr>
            <a:r>
              <a:rPr lang="en-US" sz="2000" b="1" dirty="0" smtClean="0">
                <a:effectLst>
                  <a:outerShdw blurRad="38100" dist="38100" dir="2700000" algn="tl">
                    <a:srgbClr val="000000"/>
                  </a:outerShdw>
                </a:effectLst>
                <a:latin typeface="Verdana" pitchFamily="-112" charset="0"/>
                <a:ea typeface="ＭＳ Ｐゴシック" pitchFamily="-112" charset="-128"/>
              </a:rPr>
              <a:t>1 Technicians</a:t>
            </a:r>
          </a:p>
          <a:p>
            <a:pPr marL="501650" indent="-501650">
              <a:lnSpc>
                <a:spcPct val="90000"/>
              </a:lnSpc>
              <a:buFontTx/>
              <a:buNone/>
            </a:pPr>
            <a:r>
              <a:rPr lang="en-US" sz="2000" b="1" dirty="0" smtClean="0">
                <a:effectLst>
                  <a:outerShdw blurRad="38100" dist="38100" dir="2700000" algn="tl">
                    <a:srgbClr val="000000"/>
                  </a:outerShdw>
                </a:effectLst>
                <a:latin typeface="Verdana" pitchFamily="-112" charset="0"/>
                <a:ea typeface="ＭＳ Ｐゴシック" pitchFamily="-112" charset="-128"/>
              </a:rPr>
              <a:t>3 Administrative Assistants</a:t>
            </a:r>
            <a:endParaRPr lang="en-US" sz="800" b="1" dirty="0" smtClean="0">
              <a:effectLst>
                <a:outerShdw blurRad="38100" dist="38100" dir="2700000" algn="tl">
                  <a:srgbClr val="000000"/>
                </a:outerShdw>
              </a:effectLst>
              <a:latin typeface="Verdana" pitchFamily="-112" charset="0"/>
              <a:ea typeface="ＭＳ Ｐゴシック" pitchFamily="-112" charset="-128"/>
            </a:endParaRPr>
          </a:p>
          <a:p>
            <a:pPr marL="501650" indent="-501650">
              <a:lnSpc>
                <a:spcPct val="90000"/>
              </a:lnSpc>
              <a:buFontTx/>
              <a:buNone/>
            </a:pPr>
            <a:r>
              <a:rPr lang="en-US" sz="800" b="1" dirty="0" smtClean="0">
                <a:effectLst>
                  <a:outerShdw blurRad="38100" dist="38100" dir="2700000" algn="tl">
                    <a:srgbClr val="000000"/>
                  </a:outerShdw>
                </a:effectLst>
                <a:latin typeface="Verdana" pitchFamily="-112" charset="0"/>
                <a:ea typeface="ＭＳ Ｐゴシック" pitchFamily="-112" charset="-128"/>
              </a:rPr>
              <a:t>	 </a:t>
            </a:r>
          </a:p>
          <a:p>
            <a:pPr marL="501650" indent="-501650">
              <a:lnSpc>
                <a:spcPct val="90000"/>
              </a:lnSpc>
              <a:buFontTx/>
              <a:buNone/>
            </a:pPr>
            <a:r>
              <a:rPr lang="en-US" sz="2400" b="1" u="sng" dirty="0" smtClean="0">
                <a:effectLst>
                  <a:outerShdw blurRad="38100" dist="38100" dir="2700000" algn="tl">
                    <a:srgbClr val="000000"/>
                  </a:outerShdw>
                </a:effectLst>
                <a:latin typeface="Verdana" pitchFamily="-112" charset="0"/>
                <a:ea typeface="ＭＳ Ｐゴシック" pitchFamily="-112" charset="-128"/>
              </a:rPr>
              <a:t>Non-permanent researchers</a:t>
            </a:r>
            <a:r>
              <a:rPr lang="en-US" sz="2000" b="1" dirty="0" smtClean="0">
                <a:effectLst>
                  <a:outerShdw blurRad="38100" dist="38100" dir="2700000" algn="tl">
                    <a:srgbClr val="000000"/>
                  </a:outerShdw>
                </a:effectLst>
                <a:latin typeface="Verdana" pitchFamily="-112" charset="0"/>
                <a:ea typeface="ＭＳ Ｐゴシック" pitchFamily="-112" charset="-128"/>
              </a:rPr>
              <a:t> :                           </a:t>
            </a:r>
            <a:r>
              <a:rPr lang="en-US" sz="2800" b="1" dirty="0" smtClean="0">
                <a:effectLst>
                  <a:outerShdw blurRad="38100" dist="38100" dir="2700000" algn="tl">
                    <a:srgbClr val="000000"/>
                  </a:outerShdw>
                </a:effectLst>
                <a:latin typeface="Verdana" pitchFamily="-112" charset="0"/>
                <a:ea typeface="ＭＳ Ｐゴシック" pitchFamily="-112" charset="-128"/>
              </a:rPr>
              <a:t>39</a:t>
            </a:r>
            <a:r>
              <a:rPr lang="en-US" sz="2000" b="1" dirty="0" smtClean="0">
                <a:effectLst>
                  <a:outerShdw blurRad="38100" dist="38100" dir="2700000" algn="tl">
                    <a:srgbClr val="000000"/>
                  </a:outerShdw>
                </a:effectLst>
                <a:latin typeface="Verdana" pitchFamily="-112" charset="0"/>
                <a:ea typeface="ＭＳ Ｐゴシック" pitchFamily="-112" charset="-128"/>
              </a:rPr>
              <a:t> </a:t>
            </a:r>
            <a:endParaRPr lang="en-US" b="1" dirty="0" smtClean="0">
              <a:effectLst>
                <a:outerShdw blurRad="38100" dist="38100" dir="2700000" algn="tl">
                  <a:srgbClr val="000000"/>
                </a:outerShdw>
              </a:effectLst>
              <a:latin typeface="Verdana" pitchFamily="-112" charset="0"/>
              <a:ea typeface="ＭＳ Ｐゴシック" pitchFamily="-112" charset="-128"/>
            </a:endParaRPr>
          </a:p>
          <a:p>
            <a:pPr marL="501650" indent="-501650">
              <a:lnSpc>
                <a:spcPct val="90000"/>
              </a:lnSpc>
              <a:buFontTx/>
              <a:buNone/>
            </a:pPr>
            <a:r>
              <a:rPr lang="en-US" sz="2000" b="1" dirty="0" smtClean="0">
                <a:effectLst>
                  <a:outerShdw blurRad="38100" dist="38100" dir="2700000" algn="tl">
                    <a:srgbClr val="000000"/>
                  </a:outerShdw>
                </a:effectLst>
                <a:latin typeface="Verdana" pitchFamily="-112" charset="0"/>
                <a:ea typeface="ＭＳ Ｐゴシック" pitchFamily="-112" charset="-128"/>
              </a:rPr>
              <a:t>Ph.D. students, Post-docs, Invited Researchers</a:t>
            </a:r>
            <a:endParaRPr lang="en-US" sz="2800" b="1" dirty="0" smtClean="0">
              <a:effectLst>
                <a:outerShdw blurRad="38100" dist="38100" dir="2700000" algn="tl">
                  <a:srgbClr val="000000"/>
                </a:outerShdw>
              </a:effectLst>
              <a:ea typeface="ＭＳ Ｐゴシック" pitchFamily="-112" charset="-128"/>
            </a:endParaRPr>
          </a:p>
        </p:txBody>
      </p:sp>
      <p:sp>
        <p:nvSpPr>
          <p:cNvPr id="601091" name="Rectangle 3"/>
          <p:cNvSpPr>
            <a:spLocks noChangeArrowheads="1"/>
          </p:cNvSpPr>
          <p:nvPr/>
        </p:nvSpPr>
        <p:spPr bwMode="auto">
          <a:xfrm>
            <a:off x="1638300" y="1125538"/>
            <a:ext cx="4762500" cy="520700"/>
          </a:xfrm>
          <a:prstGeom prst="rect">
            <a:avLst/>
          </a:prstGeom>
          <a:noFill/>
          <a:ln w="12700">
            <a:noFill/>
            <a:miter lim="800000"/>
            <a:headEnd/>
            <a:tailEnd/>
          </a:ln>
          <a:effectLst/>
        </p:spPr>
        <p:txBody>
          <a:bodyPr wrap="none" lIns="86179" tIns="43090" rIns="86179" bIns="43090">
            <a:spAutoFit/>
          </a:bodyPr>
          <a:lstStyle/>
          <a:p>
            <a:pPr algn="r" defTabSz="860425" eaLnBrk="1" hangingPunct="1"/>
            <a:r>
              <a:rPr lang="en-US" sz="2800" b="1">
                <a:solidFill>
                  <a:srgbClr val="CCECFF"/>
                </a:solidFill>
                <a:effectLst>
                  <a:outerShdw blurRad="38100" dist="38100" dir="2700000" algn="tl">
                    <a:srgbClr val="000000"/>
                  </a:outerShdw>
                </a:effectLst>
                <a:latin typeface="Verdana" pitchFamily="-112" charset="0"/>
                <a:cs typeface="Arial" charset="0"/>
              </a:rPr>
              <a:t>STAFF on 01/03/2009</a:t>
            </a:r>
            <a:endParaRPr lang="en-US" sz="2800" b="1">
              <a:solidFill>
                <a:srgbClr val="CCECFF"/>
              </a:solidFill>
              <a:effectLst>
                <a:outerShdw blurRad="38100" dist="38100" dir="2700000" algn="tl">
                  <a:srgbClr val="000000"/>
                </a:outerShdw>
              </a:effectLst>
              <a:latin typeface="Arial" charset="0"/>
              <a:cs typeface="Arial"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4818" name="Espace réservé du numéro de diapositive 3"/>
          <p:cNvSpPr>
            <a:spLocks noGrp="1"/>
          </p:cNvSpPr>
          <p:nvPr>
            <p:ph type="sldNum" sz="quarter" idx="10"/>
          </p:nvPr>
        </p:nvSpPr>
        <p:spPr/>
        <p:txBody>
          <a:bodyPr/>
          <a:lstStyle/>
          <a:p>
            <a:pPr defTabSz="860425"/>
            <a:fld id="{56658C69-97C8-4C67-B576-63E09B395EF2}" type="slidenum">
              <a:rPr lang="fr-FR"/>
              <a:pPr defTabSz="860425"/>
              <a:t>4</a:t>
            </a:fld>
            <a:endParaRPr lang="fr-FR"/>
          </a:p>
        </p:txBody>
      </p:sp>
      <p:sp>
        <p:nvSpPr>
          <p:cNvPr id="650242" name="Rectangle 2"/>
          <p:cNvSpPr>
            <a:spLocks noGrp="1" noChangeArrowheads="1"/>
          </p:cNvSpPr>
          <p:nvPr>
            <p:ph type="body" idx="1"/>
          </p:nvPr>
        </p:nvSpPr>
        <p:spPr>
          <a:xfrm>
            <a:off x="76200" y="1524000"/>
            <a:ext cx="8564563" cy="4495800"/>
          </a:xfrm>
        </p:spPr>
        <p:txBody>
          <a:bodyPr/>
          <a:lstStyle/>
          <a:p>
            <a:pPr marL="341313" indent="-341313">
              <a:lnSpc>
                <a:spcPct val="90000"/>
              </a:lnSpc>
              <a:buFontTx/>
              <a:buAutoNum type="arabicParenR"/>
            </a:pPr>
            <a:r>
              <a:rPr lang="en-US" sz="1800" b="1" smtClean="0">
                <a:effectLst>
                  <a:outerShdw blurRad="38100" dist="38100" dir="2700000" algn="tl">
                    <a:srgbClr val="000000"/>
                  </a:outerShdw>
                </a:effectLst>
                <a:latin typeface="Verdana" pitchFamily="-112" charset="0"/>
                <a:ea typeface="ＭＳ Ｐゴシック" pitchFamily="-112" charset="-128"/>
              </a:rPr>
              <a:t>Microwave measurement facilities for antenna assessments :</a:t>
            </a:r>
          </a:p>
          <a:p>
            <a:pPr marL="341313" indent="-341313">
              <a:lnSpc>
                <a:spcPct val="90000"/>
              </a:lnSpc>
              <a:buFontTx/>
              <a:buNone/>
            </a:pPr>
            <a:r>
              <a:rPr lang="en-US" sz="1800" b="1" smtClean="0">
                <a:effectLst>
                  <a:outerShdw blurRad="38100" dist="38100" dir="2700000" algn="tl">
                    <a:srgbClr val="000000"/>
                  </a:outerShdw>
                </a:effectLst>
                <a:latin typeface="Verdana" pitchFamily="-112" charset="0"/>
                <a:ea typeface="ＭＳ Ｐゴシック" pitchFamily="-112" charset="-128"/>
              </a:rPr>
              <a:t>	• Technology Unit for the Realization of Printed Antennas</a:t>
            </a:r>
          </a:p>
          <a:p>
            <a:pPr marL="341313" indent="-341313">
              <a:lnSpc>
                <a:spcPct val="90000"/>
              </a:lnSpc>
              <a:buFontTx/>
              <a:buNone/>
            </a:pPr>
            <a:r>
              <a:rPr lang="en-US" sz="1800" b="1" smtClean="0">
                <a:effectLst>
                  <a:outerShdw blurRad="38100" dist="38100" dir="2700000" algn="tl">
                    <a:srgbClr val="000000"/>
                  </a:outerShdw>
                </a:effectLst>
                <a:latin typeface="Verdana" pitchFamily="-112" charset="0"/>
                <a:ea typeface="ＭＳ Ｐゴシック" pitchFamily="-112" charset="-128"/>
              </a:rPr>
              <a:t>	• VNAs for measuring return loss to 110 GHz</a:t>
            </a:r>
          </a:p>
          <a:p>
            <a:pPr marL="341313" indent="-341313">
              <a:lnSpc>
                <a:spcPct val="90000"/>
              </a:lnSpc>
              <a:buFontTx/>
              <a:buNone/>
            </a:pPr>
            <a:r>
              <a:rPr lang="en-US" sz="1800" b="1" smtClean="0">
                <a:effectLst>
                  <a:outerShdw blurRad="38100" dist="38100" dir="2700000" algn="tl">
                    <a:srgbClr val="000000"/>
                  </a:outerShdw>
                </a:effectLst>
                <a:latin typeface="Verdana" pitchFamily="-112" charset="0"/>
                <a:ea typeface="ＭＳ Ｐゴシック" pitchFamily="-112" charset="-128"/>
              </a:rPr>
              <a:t>	• Anechoic Chamber for radiation pattern measurements from 820 MHz to 110 GHz</a:t>
            </a:r>
          </a:p>
          <a:p>
            <a:pPr marL="341313" indent="-341313">
              <a:lnSpc>
                <a:spcPct val="90000"/>
              </a:lnSpc>
              <a:buFontTx/>
              <a:buNone/>
            </a:pPr>
            <a:r>
              <a:rPr lang="en-US" sz="1800" b="1" smtClean="0">
                <a:effectLst>
                  <a:outerShdw blurRad="38100" dist="38100" dir="2700000" algn="tl">
                    <a:srgbClr val="000000"/>
                  </a:outerShdw>
                </a:effectLst>
                <a:latin typeface="Verdana" pitchFamily="-112" charset="0"/>
                <a:ea typeface="ＭＳ Ｐゴシック" pitchFamily="-112" charset="-128"/>
              </a:rPr>
              <a:t>	• Phase Noise Meter 50 kHz-20 GHz</a:t>
            </a:r>
          </a:p>
          <a:p>
            <a:pPr marL="341313" indent="-341313">
              <a:lnSpc>
                <a:spcPct val="90000"/>
              </a:lnSpc>
              <a:buFontTx/>
              <a:buNone/>
            </a:pPr>
            <a:r>
              <a:rPr lang="en-US" sz="1800" b="1" smtClean="0">
                <a:effectLst>
                  <a:outerShdw blurRad="38100" dist="38100" dir="2700000" algn="tl">
                    <a:srgbClr val="000000"/>
                  </a:outerShdw>
                </a:effectLst>
                <a:latin typeface="Verdana" pitchFamily="-112" charset="0"/>
                <a:ea typeface="ＭＳ Ｐゴシック" pitchFamily="-112" charset="-128"/>
              </a:rPr>
              <a:t>	• RF Probe Station 50 MHz-60 GHz</a:t>
            </a:r>
          </a:p>
          <a:p>
            <a:pPr marL="341313" indent="-341313">
              <a:lnSpc>
                <a:spcPct val="90000"/>
              </a:lnSpc>
              <a:buFontTx/>
              <a:buNone/>
            </a:pPr>
            <a:r>
              <a:rPr lang="en-US" sz="1800" b="1" smtClean="0">
                <a:effectLst>
                  <a:outerShdw blurRad="38100" dist="38100" dir="2700000" algn="tl">
                    <a:srgbClr val="000000"/>
                  </a:outerShdw>
                </a:effectLst>
                <a:latin typeface="Verdana" pitchFamily="-112" charset="0"/>
                <a:ea typeface="ＭＳ Ｐゴシック" pitchFamily="-112" charset="-128"/>
              </a:rPr>
              <a:t>	• Near-Field Measurement System 700 MHz-8 GHz </a:t>
            </a:r>
          </a:p>
          <a:p>
            <a:pPr marL="341313" indent="-341313" algn="just">
              <a:lnSpc>
                <a:spcPct val="90000"/>
              </a:lnSpc>
              <a:buFontTx/>
              <a:buNone/>
            </a:pPr>
            <a:r>
              <a:rPr lang="en-US" sz="1800" b="1" smtClean="0">
                <a:effectLst>
                  <a:outerShdw blurRad="38100" dist="38100" dir="2700000" algn="tl">
                    <a:srgbClr val="000000"/>
                  </a:outerShdw>
                </a:effectLst>
                <a:latin typeface="Verdana" pitchFamily="-112" charset="0"/>
                <a:ea typeface="ＭＳ Ｐゴシック" pitchFamily="-112" charset="-128"/>
              </a:rPr>
              <a:t>2) Computer Resources  for Analysis, Simulation and CAD : </a:t>
            </a:r>
          </a:p>
          <a:p>
            <a:pPr marL="341313" indent="-341313" algn="just">
              <a:lnSpc>
                <a:spcPct val="90000"/>
              </a:lnSpc>
              <a:buFontTx/>
              <a:buNone/>
            </a:pPr>
            <a:r>
              <a:rPr lang="en-US" sz="1800" b="1" smtClean="0">
                <a:effectLst>
                  <a:outerShdw blurRad="38100" dist="38100" dir="2700000" algn="tl">
                    <a:srgbClr val="000000"/>
                  </a:outerShdw>
                </a:effectLst>
                <a:latin typeface="Verdana" pitchFamily="-112" charset="0"/>
                <a:ea typeface="ＭＳ Ｐゴシック" pitchFamily="-112" charset="-128"/>
              </a:rPr>
              <a:t>	• (“In House” TLM software; “Commercial” IE3D, </a:t>
            </a:r>
            <a:r>
              <a:rPr lang="en-US" sz="1800" b="1" i="1" smtClean="0">
                <a:effectLst>
                  <a:outerShdw blurRad="38100" dist="38100" dir="2700000" algn="tl">
                    <a:srgbClr val="000000"/>
                  </a:outerShdw>
                </a:effectLst>
                <a:latin typeface="Verdana" pitchFamily="-112" charset="0"/>
                <a:ea typeface="ＭＳ Ｐゴシック" pitchFamily="-112" charset="-128"/>
              </a:rPr>
              <a:t>Momentum</a:t>
            </a:r>
            <a:r>
              <a:rPr lang="en-US" sz="1800" b="1" smtClean="0">
                <a:effectLst>
                  <a:outerShdw blurRad="38100" dist="38100" dir="2700000" algn="tl">
                    <a:srgbClr val="000000"/>
                  </a:outerShdw>
                </a:effectLst>
                <a:latin typeface="Verdana" pitchFamily="-112" charset="0"/>
                <a:ea typeface="ＭＳ Ｐゴシック" pitchFamily="-112" charset="-128"/>
              </a:rPr>
              <a:t>, </a:t>
            </a:r>
            <a:r>
              <a:rPr lang="en-US" sz="1800" b="1" i="1" smtClean="0">
                <a:effectLst>
                  <a:outerShdw blurRad="38100" dist="38100" dir="2700000" algn="tl">
                    <a:srgbClr val="000000"/>
                  </a:outerShdw>
                </a:effectLst>
                <a:latin typeface="Verdana" pitchFamily="-112" charset="0"/>
                <a:ea typeface="ＭＳ Ｐゴシック" pitchFamily="-112" charset="-128"/>
              </a:rPr>
              <a:t>Ansoft</a:t>
            </a:r>
            <a:r>
              <a:rPr lang="en-US" sz="1800" b="1" smtClean="0">
                <a:effectLst>
                  <a:outerShdw blurRad="38100" dist="38100" dir="2700000" algn="tl">
                    <a:srgbClr val="000000"/>
                  </a:outerShdw>
                </a:effectLst>
                <a:latin typeface="Verdana" pitchFamily="-112" charset="0"/>
                <a:ea typeface="ＭＳ Ｐゴシック" pitchFamily="-112" charset="-128"/>
              </a:rPr>
              <a:t> HFSS, CST Microwave Studio, ADS,...)</a:t>
            </a:r>
          </a:p>
          <a:p>
            <a:pPr marL="341313" indent="-341313" algn="just">
              <a:lnSpc>
                <a:spcPct val="90000"/>
              </a:lnSpc>
              <a:buFontTx/>
              <a:buNone/>
            </a:pPr>
            <a:r>
              <a:rPr lang="en-US" sz="1800" b="1" smtClean="0">
                <a:effectLst>
                  <a:outerShdw blurRad="38100" dist="38100" dir="2700000" algn="tl">
                    <a:srgbClr val="000000"/>
                  </a:outerShdw>
                </a:effectLst>
                <a:latin typeface="Verdana" pitchFamily="-112" charset="0"/>
                <a:ea typeface="ＭＳ Ｐゴシック" pitchFamily="-112" charset="-128"/>
              </a:rPr>
              <a:t>	• Connections to large French Academic Computer Centers (CINES, IDRIS, CEA)</a:t>
            </a:r>
          </a:p>
          <a:p>
            <a:pPr marL="341313" indent="-341313" algn="just">
              <a:lnSpc>
                <a:spcPct val="90000"/>
              </a:lnSpc>
              <a:buFontTx/>
              <a:buNone/>
            </a:pPr>
            <a:r>
              <a:rPr lang="en-US" sz="1800" b="1" smtClean="0">
                <a:effectLst>
                  <a:outerShdw blurRad="38100" dist="38100" dir="2700000" algn="tl">
                    <a:srgbClr val="000000"/>
                  </a:outerShdw>
                </a:effectLst>
                <a:latin typeface="Verdana" pitchFamily="-112" charset="0"/>
                <a:ea typeface="ＭＳ Ｐゴシック" pitchFamily="-112" charset="-128"/>
              </a:rPr>
              <a:t>	• Microelectronics Softwares: </a:t>
            </a:r>
            <a:r>
              <a:rPr lang="en-US" sz="1800" b="1" i="1" smtClean="0">
                <a:effectLst>
                  <a:outerShdw blurRad="38100" dist="38100" dir="2700000" algn="tl">
                    <a:srgbClr val="000000"/>
                  </a:outerShdw>
                </a:effectLst>
                <a:latin typeface="Verdana" pitchFamily="-112" charset="0"/>
                <a:ea typeface="ＭＳ Ｐゴシック" pitchFamily="-112" charset="-128"/>
              </a:rPr>
              <a:t>Cadence</a:t>
            </a:r>
            <a:r>
              <a:rPr lang="en-US" sz="1800" b="1" smtClean="0">
                <a:effectLst>
                  <a:outerShdw blurRad="38100" dist="38100" dir="2700000" algn="tl">
                    <a:srgbClr val="000000"/>
                  </a:outerShdw>
                </a:effectLst>
                <a:latin typeface="Verdana" pitchFamily="-112" charset="0"/>
                <a:ea typeface="ＭＳ Ｐゴシック" pitchFamily="-112" charset="-128"/>
              </a:rPr>
              <a:t>, </a:t>
            </a:r>
            <a:r>
              <a:rPr lang="en-US" sz="1800" b="1" i="1" smtClean="0">
                <a:effectLst>
                  <a:outerShdw blurRad="38100" dist="38100" dir="2700000" algn="tl">
                    <a:srgbClr val="000000"/>
                  </a:outerShdw>
                </a:effectLst>
                <a:latin typeface="Verdana" pitchFamily="-112" charset="0"/>
                <a:ea typeface="ＭＳ Ｐゴシック" pitchFamily="-112" charset="-128"/>
              </a:rPr>
              <a:t>Mentor Graphics</a:t>
            </a:r>
            <a:r>
              <a:rPr lang="en-US" sz="1800" b="1" smtClean="0">
                <a:effectLst>
                  <a:outerShdw blurRad="38100" dist="38100" dir="2700000" algn="tl">
                    <a:srgbClr val="000000"/>
                  </a:outerShdw>
                </a:effectLst>
                <a:latin typeface="Verdana" pitchFamily="-112" charset="0"/>
                <a:ea typeface="ＭＳ Ｐゴシック" pitchFamily="-112" charset="-128"/>
              </a:rPr>
              <a:t>, Coventor, ADS</a:t>
            </a:r>
            <a:r>
              <a:rPr lang="fr-FR" sz="1800" b="1" smtClean="0">
                <a:effectLst>
                  <a:outerShdw blurRad="38100" dist="38100" dir="2700000" algn="tl">
                    <a:srgbClr val="000000"/>
                  </a:outerShdw>
                </a:effectLst>
                <a:ea typeface="ＭＳ Ｐゴシック" pitchFamily="-112" charset="-128"/>
              </a:rPr>
              <a:t>	</a:t>
            </a:r>
          </a:p>
        </p:txBody>
      </p:sp>
      <p:sp>
        <p:nvSpPr>
          <p:cNvPr id="650243" name="Rectangle 3"/>
          <p:cNvSpPr>
            <a:spLocks noGrp="1" noChangeArrowheads="1"/>
          </p:cNvSpPr>
          <p:nvPr>
            <p:ph type="title"/>
          </p:nvPr>
        </p:nvSpPr>
        <p:spPr bwMode="auto">
          <a:xfrm>
            <a:off x="381000" y="990600"/>
            <a:ext cx="7924800" cy="519113"/>
          </a:xfrm>
          <a:ln w="12700">
            <a:miter lim="800000"/>
            <a:headEnd/>
            <a:tailEnd/>
          </a:ln>
        </p:spPr>
        <p:txBody>
          <a:bodyPr wrap="square" lIns="86179" tIns="43090" rIns="86179" bIns="43090" numCol="1" anchor="t" anchorCtr="0" compatLnSpc="1">
            <a:prstTxWarp prst="textNoShape">
              <a:avLst/>
            </a:prstTxWarp>
          </a:bodyPr>
          <a:lstStyle/>
          <a:p>
            <a:pPr algn="ctr"/>
            <a:r>
              <a:rPr lang="en-US" sz="2800" smtClean="0">
                <a:solidFill>
                  <a:srgbClr val="CCECFF"/>
                </a:solidFill>
                <a:effectLst>
                  <a:outerShdw blurRad="38100" dist="38100" dir="2700000" algn="tl">
                    <a:srgbClr val="000000"/>
                  </a:outerShdw>
                </a:effectLst>
                <a:latin typeface="Verdana" pitchFamily="-112" charset="0"/>
                <a:ea typeface="ＭＳ Ｐゴシック" pitchFamily="-112" charset="-128"/>
              </a:rPr>
              <a:t>EQUIPMENTS</a:t>
            </a:r>
            <a:endParaRPr lang="en-US" sz="2800" smtClean="0">
              <a:solidFill>
                <a:srgbClr val="CCECFF"/>
              </a:solidFill>
              <a:effectLst>
                <a:outerShdw blurRad="38100" dist="38100" dir="2700000" algn="tl">
                  <a:srgbClr val="000000"/>
                </a:outerShdw>
              </a:effectLst>
              <a:ea typeface="ＭＳ Ｐゴシック" pitchFamily="-112" charset="-12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866" name="Espace réservé du numéro de diapositive 3"/>
          <p:cNvSpPr>
            <a:spLocks noGrp="1"/>
          </p:cNvSpPr>
          <p:nvPr>
            <p:ph type="sldNum" sz="quarter" idx="10"/>
          </p:nvPr>
        </p:nvSpPr>
        <p:spPr/>
        <p:txBody>
          <a:bodyPr/>
          <a:lstStyle/>
          <a:p>
            <a:pPr defTabSz="860425"/>
            <a:fld id="{45D86F08-36DA-4011-B3EB-B74514DACCA5}" type="slidenum">
              <a:rPr lang="fr-FR"/>
              <a:pPr defTabSz="860425"/>
              <a:t>5</a:t>
            </a:fld>
            <a:endParaRPr lang="fr-FR"/>
          </a:p>
        </p:txBody>
      </p:sp>
      <p:sp>
        <p:nvSpPr>
          <p:cNvPr id="36867" name="Text Box 2"/>
          <p:cNvSpPr txBox="1">
            <a:spLocks noChangeArrowheads="1"/>
          </p:cNvSpPr>
          <p:nvPr/>
        </p:nvSpPr>
        <p:spPr bwMode="auto">
          <a:xfrm>
            <a:off x="52388" y="1698625"/>
            <a:ext cx="8566150" cy="4367213"/>
          </a:xfrm>
          <a:prstGeom prst="rect">
            <a:avLst/>
          </a:prstGeom>
          <a:noFill/>
          <a:ln w="12700" cap="sq">
            <a:noFill/>
            <a:miter lim="800000"/>
            <a:headEnd type="none" w="sm" len="sm"/>
            <a:tailEnd type="none" w="sm" len="sm"/>
          </a:ln>
        </p:spPr>
        <p:txBody>
          <a:bodyPr lIns="91425" tIns="45712" rIns="91425" bIns="45712">
            <a:spAutoFit/>
          </a:bodyPr>
          <a:lstStyle/>
          <a:p>
            <a:pPr marL="173038" indent="-173038" algn="just">
              <a:lnSpc>
                <a:spcPct val="120000"/>
              </a:lnSpc>
            </a:pPr>
            <a:r>
              <a:rPr lang="en-US" sz="2000" b="1" i="1" dirty="0">
                <a:latin typeface="Verdana" pitchFamily="-112" charset="0"/>
                <a:cs typeface="Arial" charset="0"/>
              </a:rPr>
              <a:t>Develop Innovative Antenna Concepts, Communicating Objects, Antenna Systems </a:t>
            </a:r>
            <a:r>
              <a:rPr lang="en-US" b="1" i="1" dirty="0">
                <a:latin typeface="Verdana" pitchFamily="-112" charset="0"/>
                <a:cs typeface="Arial" charset="0"/>
              </a:rPr>
              <a:t>(</a:t>
            </a:r>
            <a:r>
              <a:rPr lang="en-US" b="1" i="1" dirty="0" err="1">
                <a:latin typeface="Verdana" pitchFamily="-112" charset="0"/>
                <a:cs typeface="Arial" charset="0"/>
              </a:rPr>
              <a:t>Modelization</a:t>
            </a:r>
            <a:r>
              <a:rPr lang="en-US" b="1" i="1" dirty="0">
                <a:latin typeface="Verdana" pitchFamily="-112" charset="0"/>
                <a:cs typeface="Arial" charset="0"/>
              </a:rPr>
              <a:t>, Design, Realization, Characterization)</a:t>
            </a:r>
            <a:endParaRPr lang="en-US" b="1" i="1" u="sng" dirty="0">
              <a:latin typeface="Verdana" pitchFamily="-112" charset="0"/>
              <a:cs typeface="Arial" charset="0"/>
            </a:endParaRPr>
          </a:p>
          <a:p>
            <a:pPr marL="173038" indent="-173038" algn="just">
              <a:lnSpc>
                <a:spcPct val="120000"/>
              </a:lnSpc>
            </a:pPr>
            <a:endParaRPr lang="en-US" sz="2000" b="1" i="1" dirty="0">
              <a:latin typeface="Verdana" pitchFamily="-112" charset="0"/>
              <a:cs typeface="Arial" charset="0"/>
            </a:endParaRPr>
          </a:p>
          <a:p>
            <a:pPr marL="173038" indent="-173038" algn="just">
              <a:lnSpc>
                <a:spcPct val="120000"/>
              </a:lnSpc>
            </a:pPr>
            <a:r>
              <a:rPr lang="en-US" sz="2000" b="1" i="1" dirty="0">
                <a:latin typeface="Verdana" pitchFamily="-112" charset="0"/>
                <a:cs typeface="Arial" charset="0"/>
              </a:rPr>
              <a:t>Develop SOC (System-On-Chip) Design and Validation Methodologies</a:t>
            </a:r>
          </a:p>
          <a:p>
            <a:pPr marL="173038" indent="-173038" algn="just">
              <a:lnSpc>
                <a:spcPct val="120000"/>
              </a:lnSpc>
            </a:pPr>
            <a:endParaRPr lang="en-US" b="1" dirty="0">
              <a:latin typeface="Verdana" pitchFamily="-112" charset="0"/>
              <a:cs typeface="Arial" charset="0"/>
            </a:endParaRPr>
          </a:p>
          <a:p>
            <a:pPr marL="173038" indent="-173038" algn="just">
              <a:lnSpc>
                <a:spcPct val="120000"/>
              </a:lnSpc>
              <a:buFont typeface="Wingdings" pitchFamily="-112" charset="2"/>
              <a:buChar char="ð"/>
            </a:pPr>
            <a:r>
              <a:rPr lang="en-US" sz="2000" b="1" dirty="0">
                <a:latin typeface="Verdana" pitchFamily="-112" charset="0"/>
                <a:cs typeface="Arial" charset="0"/>
              </a:rPr>
              <a:t> For Applications </a:t>
            </a:r>
            <a:r>
              <a:rPr lang="en-US" sz="2000" b="1" dirty="0" smtClean="0">
                <a:latin typeface="Verdana" pitchFamily="-112" charset="0"/>
                <a:cs typeface="Arial" charset="0"/>
              </a:rPr>
              <a:t>in :</a:t>
            </a:r>
            <a:r>
              <a:rPr lang="en-US" sz="2000" dirty="0" smtClean="0">
                <a:latin typeface="Verdana" pitchFamily="-112" charset="0"/>
                <a:cs typeface="Arial" charset="0"/>
              </a:rPr>
              <a:t> </a:t>
            </a:r>
            <a:endParaRPr lang="en-US" sz="2000" b="1" dirty="0">
              <a:latin typeface="Verdana" pitchFamily="-112" charset="0"/>
              <a:cs typeface="Arial" charset="0"/>
            </a:endParaRPr>
          </a:p>
          <a:p>
            <a:pPr marL="173038" indent="-173038" algn="just">
              <a:lnSpc>
                <a:spcPct val="120000"/>
              </a:lnSpc>
            </a:pPr>
            <a:r>
              <a:rPr lang="en-US" dirty="0">
                <a:latin typeface="Verdana" pitchFamily="-112" charset="0"/>
                <a:cs typeface="Arial" charset="0"/>
              </a:rPr>
              <a:t> RF microelectronics, Mobile Communications, In-Door Communications, Short Distance communications, Transponders, Tags (RFID), VLF/LF communications, Radar, Non Destructive Evaluation (NDE) in Civil Engineering and Geophysics,…</a:t>
            </a:r>
            <a:endParaRPr lang="en-US" sz="2000" dirty="0">
              <a:latin typeface="Verdana" pitchFamily="-112" charset="0"/>
              <a:cs typeface="Arial" charset="0"/>
            </a:endParaRPr>
          </a:p>
        </p:txBody>
      </p:sp>
      <p:sp>
        <p:nvSpPr>
          <p:cNvPr id="561155" name="Text Box 3"/>
          <p:cNvSpPr txBox="1">
            <a:spLocks noChangeArrowheads="1"/>
          </p:cNvSpPr>
          <p:nvPr/>
        </p:nvSpPr>
        <p:spPr bwMode="auto">
          <a:xfrm>
            <a:off x="719138" y="1066800"/>
            <a:ext cx="7169150" cy="525463"/>
          </a:xfrm>
          <a:prstGeom prst="rect">
            <a:avLst/>
          </a:prstGeom>
          <a:noFill/>
          <a:ln w="12700" cap="sq">
            <a:noFill/>
            <a:miter lim="800000"/>
            <a:headEnd type="none" w="sm" len="sm"/>
            <a:tailEnd type="none" w="sm" len="sm"/>
          </a:ln>
          <a:effectLst/>
        </p:spPr>
        <p:txBody>
          <a:bodyPr lIns="91425" tIns="45712" rIns="91425" bIns="45712">
            <a:spAutoFit/>
          </a:bodyPr>
          <a:lstStyle/>
          <a:p>
            <a:pPr>
              <a:spcBef>
                <a:spcPct val="50000"/>
              </a:spcBef>
            </a:pPr>
            <a:r>
              <a:rPr lang="fr-FR" sz="2800" b="1">
                <a:solidFill>
                  <a:srgbClr val="CCECFF"/>
                </a:solidFill>
                <a:effectLst>
                  <a:outerShdw blurRad="38100" dist="38100" dir="2700000" algn="tl">
                    <a:srgbClr val="000000"/>
                  </a:outerShdw>
                </a:effectLst>
                <a:latin typeface="Verdana" pitchFamily="-112" charset="0"/>
                <a:cs typeface="Arial" charset="0"/>
              </a:rPr>
              <a:t>SCIENTIFIC POLICY</a:t>
            </a:r>
            <a:endParaRPr lang="fr-FR" sz="2400" b="1">
              <a:latin typeface="Arial" charset="0"/>
              <a:cs typeface="Arial"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8914" name="Espace réservé du numéro de diapositive 3"/>
          <p:cNvSpPr>
            <a:spLocks noGrp="1"/>
          </p:cNvSpPr>
          <p:nvPr>
            <p:ph type="sldNum" sz="quarter" idx="10"/>
          </p:nvPr>
        </p:nvSpPr>
        <p:spPr/>
        <p:txBody>
          <a:bodyPr/>
          <a:lstStyle/>
          <a:p>
            <a:pPr defTabSz="860425"/>
            <a:fld id="{BEBDD8F0-90ED-4811-9C0F-9FA1374A449A}" type="slidenum">
              <a:rPr lang="fr-FR"/>
              <a:pPr defTabSz="860425"/>
              <a:t>6</a:t>
            </a:fld>
            <a:endParaRPr lang="fr-FR"/>
          </a:p>
        </p:txBody>
      </p:sp>
      <p:sp>
        <p:nvSpPr>
          <p:cNvPr id="38915" name="Rectangle 2"/>
          <p:cNvSpPr>
            <a:spLocks noChangeArrowheads="1"/>
          </p:cNvSpPr>
          <p:nvPr/>
        </p:nvSpPr>
        <p:spPr bwMode="auto">
          <a:xfrm>
            <a:off x="7866063" y="3136900"/>
            <a:ext cx="290512" cy="1447800"/>
          </a:xfrm>
          <a:prstGeom prst="rect">
            <a:avLst/>
          </a:prstGeom>
          <a:noFill/>
          <a:ln w="12700">
            <a:noFill/>
            <a:miter lim="800000"/>
            <a:headEnd/>
            <a:tailEnd/>
          </a:ln>
        </p:spPr>
        <p:txBody>
          <a:bodyPr wrap="none" lIns="86186" tIns="43093" rIns="86186" bIns="43093">
            <a:spAutoFit/>
          </a:bodyPr>
          <a:lstStyle/>
          <a:p>
            <a:pPr algn="l" defTabSz="860425">
              <a:spcBef>
                <a:spcPct val="20000"/>
              </a:spcBef>
              <a:buClr>
                <a:schemeClr val="tx1"/>
              </a:buClr>
              <a:buFontTx/>
              <a:buChar char="•"/>
            </a:pPr>
            <a:endParaRPr lang="fr-FR" sz="2600">
              <a:latin typeface="Times New Roman" pitchFamily="-112" charset="0"/>
            </a:endParaRPr>
          </a:p>
          <a:p>
            <a:pPr algn="l" defTabSz="860425">
              <a:spcBef>
                <a:spcPct val="20000"/>
              </a:spcBef>
              <a:buClr>
                <a:schemeClr val="tx1"/>
              </a:buClr>
              <a:buFontTx/>
              <a:buChar char="•"/>
            </a:pPr>
            <a:endParaRPr lang="fr-FR" sz="2600">
              <a:latin typeface="Times New Roman" pitchFamily="-112" charset="0"/>
            </a:endParaRPr>
          </a:p>
          <a:p>
            <a:pPr algn="l" defTabSz="860425">
              <a:spcBef>
                <a:spcPct val="20000"/>
              </a:spcBef>
              <a:buClr>
                <a:schemeClr val="tx1"/>
              </a:buClr>
              <a:buFontTx/>
              <a:buChar char="•"/>
            </a:pPr>
            <a:endParaRPr lang="fr-FR" sz="2600">
              <a:latin typeface="Times New Roman" pitchFamily="-112" charset="0"/>
            </a:endParaRPr>
          </a:p>
        </p:txBody>
      </p:sp>
      <p:sp>
        <p:nvSpPr>
          <p:cNvPr id="38916" name="Text Box 3"/>
          <p:cNvSpPr txBox="1">
            <a:spLocks noChangeArrowheads="1"/>
          </p:cNvSpPr>
          <p:nvPr/>
        </p:nvSpPr>
        <p:spPr bwMode="auto">
          <a:xfrm>
            <a:off x="52388" y="2508245"/>
            <a:ext cx="8512175" cy="2500668"/>
          </a:xfrm>
          <a:prstGeom prst="rect">
            <a:avLst/>
          </a:prstGeom>
          <a:noFill/>
          <a:ln w="12700" cap="sq">
            <a:noFill/>
            <a:miter lim="800000"/>
            <a:headEnd type="none" w="sm" len="sm"/>
            <a:tailEnd type="none" w="sm" len="sm"/>
          </a:ln>
        </p:spPr>
        <p:txBody>
          <a:bodyPr lIns="91425" tIns="45712" rIns="91425" bIns="45712">
            <a:spAutoFit/>
          </a:bodyPr>
          <a:lstStyle/>
          <a:p>
            <a:pPr marL="177800" lvl="1" indent="0" algn="just">
              <a:spcBef>
                <a:spcPts val="500"/>
              </a:spcBef>
              <a:spcAft>
                <a:spcPct val="40000"/>
              </a:spcAft>
              <a:buFontTx/>
              <a:buChar char="•"/>
            </a:pPr>
            <a:r>
              <a:rPr lang="en-US" sz="2000" b="1" dirty="0" smtClean="0">
                <a:latin typeface="Verdana" pitchFamily="-112" charset="0"/>
                <a:cs typeface="Arial" charset="0"/>
              </a:rPr>
              <a:t>First </a:t>
            </a:r>
            <a:r>
              <a:rPr lang="en-US" sz="2000" b="1" dirty="0">
                <a:latin typeface="Verdana" pitchFamily="-112" charset="0"/>
                <a:cs typeface="Arial" charset="0"/>
              </a:rPr>
              <a:t>European Conference on Antennas &amp; Propagation (EuCAP2006), </a:t>
            </a:r>
            <a:r>
              <a:rPr lang="en-US" sz="2000" b="1" i="1" dirty="0">
                <a:latin typeface="Verdana" pitchFamily="-112" charset="0"/>
                <a:cs typeface="Arial" charset="0"/>
              </a:rPr>
              <a:t>Nice</a:t>
            </a:r>
            <a:r>
              <a:rPr lang="en-US" sz="2000" b="1" dirty="0">
                <a:latin typeface="Verdana" pitchFamily="-112" charset="0"/>
                <a:cs typeface="Arial" charset="0"/>
              </a:rPr>
              <a:t> (Local co-organizer with FT R&amp;D).</a:t>
            </a:r>
          </a:p>
          <a:p>
            <a:pPr marL="177800" lvl="1" indent="0" algn="l">
              <a:spcBef>
                <a:spcPts val="500"/>
              </a:spcBef>
              <a:spcAft>
                <a:spcPct val="40000"/>
              </a:spcAft>
              <a:buFontTx/>
              <a:buChar char="•"/>
            </a:pPr>
            <a:r>
              <a:rPr lang="en-US" sz="2000" b="1" dirty="0">
                <a:latin typeface="Verdana" pitchFamily="-112" charset="0"/>
                <a:cs typeface="Arial" charset="0"/>
              </a:rPr>
              <a:t> Sophia </a:t>
            </a:r>
            <a:r>
              <a:rPr lang="en-US" sz="2000" b="1" dirty="0" err="1">
                <a:latin typeface="Verdana" pitchFamily="-112" charset="0"/>
                <a:cs typeface="Arial" charset="0"/>
              </a:rPr>
              <a:t>Antipolis</a:t>
            </a:r>
            <a:r>
              <a:rPr lang="en-US" sz="2000" b="1" dirty="0">
                <a:latin typeface="Verdana" pitchFamily="-112" charset="0"/>
                <a:cs typeface="Arial" charset="0"/>
              </a:rPr>
              <a:t> Microelectronics Forum (SAME) every year since 2002, </a:t>
            </a:r>
            <a:r>
              <a:rPr lang="en-US" sz="2000" b="1" i="1" dirty="0">
                <a:latin typeface="Verdana" pitchFamily="-112" charset="0"/>
                <a:cs typeface="Arial" charset="0"/>
              </a:rPr>
              <a:t>Sophia </a:t>
            </a:r>
            <a:r>
              <a:rPr lang="en-US" sz="2000" b="1" i="1" dirty="0" err="1">
                <a:latin typeface="Verdana" pitchFamily="-112" charset="0"/>
                <a:cs typeface="Arial" charset="0"/>
              </a:rPr>
              <a:t>Antipolis</a:t>
            </a:r>
            <a:r>
              <a:rPr lang="en-US" sz="2000" b="1" dirty="0" smtClean="0">
                <a:latin typeface="Verdana" pitchFamily="-112" charset="0"/>
                <a:cs typeface="Arial" charset="0"/>
              </a:rPr>
              <a:t>.</a:t>
            </a:r>
          </a:p>
          <a:p>
            <a:pPr marL="177800" lvl="1" indent="0" algn="l">
              <a:spcBef>
                <a:spcPts val="500"/>
              </a:spcBef>
              <a:spcAft>
                <a:spcPct val="40000"/>
              </a:spcAft>
              <a:buFontTx/>
              <a:buChar char="•"/>
            </a:pPr>
            <a:r>
              <a:rPr lang="en-US" sz="2000" b="1" dirty="0">
                <a:latin typeface="Verdana" pitchFamily="-112" charset="0"/>
                <a:cs typeface="Arial" charset="0"/>
              </a:rPr>
              <a:t> </a:t>
            </a:r>
            <a:r>
              <a:rPr lang="en-US" sz="2000" b="1" dirty="0" err="1" smtClean="0">
                <a:latin typeface="Verdana" pitchFamily="-112" charset="0"/>
                <a:cs typeface="Arial" charset="0"/>
              </a:rPr>
              <a:t>EuRAD</a:t>
            </a:r>
            <a:r>
              <a:rPr lang="en-US" sz="2000" b="1" dirty="0" smtClean="0">
                <a:latin typeface="Verdana" pitchFamily="-112" charset="0"/>
                <a:cs typeface="Arial" charset="0"/>
              </a:rPr>
              <a:t> Conference, </a:t>
            </a:r>
            <a:r>
              <a:rPr lang="en-US" sz="2000" b="1" dirty="0" err="1" smtClean="0">
                <a:latin typeface="Verdana" pitchFamily="-112" charset="0"/>
                <a:cs typeface="Arial" charset="0"/>
              </a:rPr>
              <a:t>EuMW</a:t>
            </a:r>
            <a:r>
              <a:rPr lang="en-US" sz="2000" b="1" dirty="0" smtClean="0">
                <a:latin typeface="Verdana" pitchFamily="-112" charset="0"/>
                <a:cs typeface="Arial" charset="0"/>
              </a:rPr>
              <a:t>, Paris, 2010</a:t>
            </a:r>
          </a:p>
          <a:p>
            <a:pPr marL="177800" lvl="1" indent="0" algn="l">
              <a:spcBef>
                <a:spcPts val="500"/>
              </a:spcBef>
              <a:spcAft>
                <a:spcPct val="40000"/>
              </a:spcAft>
              <a:buFontTx/>
              <a:buChar char="•"/>
            </a:pPr>
            <a:r>
              <a:rPr lang="en-US" sz="2000" b="1" dirty="0">
                <a:latin typeface="Verdana" pitchFamily="-112" charset="0"/>
                <a:cs typeface="Arial" charset="0"/>
              </a:rPr>
              <a:t> </a:t>
            </a:r>
          </a:p>
        </p:txBody>
      </p:sp>
      <p:sp>
        <p:nvSpPr>
          <p:cNvPr id="563204" name="Rectangle 4"/>
          <p:cNvSpPr>
            <a:spLocks noChangeArrowheads="1"/>
          </p:cNvSpPr>
          <p:nvPr/>
        </p:nvSpPr>
        <p:spPr bwMode="auto">
          <a:xfrm>
            <a:off x="152400" y="1066800"/>
            <a:ext cx="8305800" cy="1447800"/>
          </a:xfrm>
          <a:prstGeom prst="rect">
            <a:avLst/>
          </a:prstGeom>
          <a:noFill/>
          <a:ln w="12700">
            <a:noFill/>
            <a:miter lim="800000"/>
            <a:headEnd/>
            <a:tailEnd/>
          </a:ln>
          <a:effectLst/>
        </p:spPr>
        <p:txBody>
          <a:bodyPr lIns="86186" tIns="43093" rIns="86186" bIns="43093"/>
          <a:lstStyle/>
          <a:p>
            <a:r>
              <a:rPr lang="fr-FR" sz="3000" b="1" i="1">
                <a:solidFill>
                  <a:schemeClr val="tx2"/>
                </a:solidFill>
                <a:latin typeface="Amadeus Arial" pitchFamily="34" charset="0"/>
              </a:rPr>
              <a:t> </a:t>
            </a:r>
            <a:r>
              <a:rPr lang="fr-FR" sz="2400" b="1">
                <a:solidFill>
                  <a:srgbClr val="CCECFF"/>
                </a:solidFill>
                <a:effectLst>
                  <a:outerShdw blurRad="38100" dist="38100" dir="2700000" algn="tl">
                    <a:srgbClr val="000000"/>
                  </a:outerShdw>
                </a:effectLst>
                <a:latin typeface="Verdana" pitchFamily="-112" charset="0"/>
              </a:rPr>
              <a:t>PARTICIPATION TO ORGANIZATION OF NATIONAL &amp; INTERNATIONAL CONFERENCES</a:t>
            </a:r>
            <a:br>
              <a:rPr lang="fr-FR" sz="2400" b="1">
                <a:solidFill>
                  <a:srgbClr val="CCECFF"/>
                </a:solidFill>
                <a:effectLst>
                  <a:outerShdw blurRad="38100" dist="38100" dir="2700000" algn="tl">
                    <a:srgbClr val="000000"/>
                  </a:outerShdw>
                </a:effectLst>
                <a:latin typeface="Verdana" pitchFamily="-112" charset="0"/>
              </a:rPr>
            </a:br>
            <a:r>
              <a:rPr lang="fr-FR" sz="2400" b="1">
                <a:solidFill>
                  <a:srgbClr val="CCECFF"/>
                </a:solidFill>
                <a:effectLst>
                  <a:outerShdw blurRad="38100" dist="38100" dir="2700000" algn="tl">
                    <a:srgbClr val="000000"/>
                  </a:outerShdw>
                </a:effectLst>
                <a:latin typeface="Verdana" pitchFamily="-112" charset="0"/>
              </a:rPr>
              <a:t> (latest conferences List)</a:t>
            </a:r>
            <a:br>
              <a:rPr lang="fr-FR" sz="2400" b="1">
                <a:solidFill>
                  <a:srgbClr val="CCECFF"/>
                </a:solidFill>
                <a:effectLst>
                  <a:outerShdw blurRad="38100" dist="38100" dir="2700000" algn="tl">
                    <a:srgbClr val="000000"/>
                  </a:outerShdw>
                </a:effectLst>
                <a:latin typeface="Verdana" pitchFamily="-112" charset="0"/>
              </a:rPr>
            </a:br>
            <a:r>
              <a:rPr lang="fr-FR" sz="2400" b="1">
                <a:solidFill>
                  <a:srgbClr val="CCECFF"/>
                </a:solidFill>
                <a:effectLst>
                  <a:outerShdw blurRad="38100" dist="38100" dir="2700000" algn="tl">
                    <a:srgbClr val="000000"/>
                  </a:outerShdw>
                </a:effectLst>
                <a:latin typeface="Amadeus Arial" pitchFamily="34" charset="0"/>
              </a:rPr>
              <a:t/>
            </a:r>
            <a:br>
              <a:rPr lang="fr-FR" sz="2400" b="1">
                <a:solidFill>
                  <a:srgbClr val="CCECFF"/>
                </a:solidFill>
                <a:effectLst>
                  <a:outerShdw blurRad="38100" dist="38100" dir="2700000" algn="tl">
                    <a:srgbClr val="000000"/>
                  </a:outerShdw>
                </a:effectLst>
                <a:latin typeface="Amadeus Arial" pitchFamily="34" charset="0"/>
              </a:rPr>
            </a:br>
            <a:r>
              <a:rPr lang="fr-FR" sz="2400" b="1">
                <a:solidFill>
                  <a:srgbClr val="CCECFF"/>
                </a:solidFill>
                <a:effectLst>
                  <a:outerShdw blurRad="38100" dist="38100" dir="2700000" algn="tl">
                    <a:srgbClr val="000000"/>
                  </a:outerShdw>
                </a:effectLst>
                <a:latin typeface="Amadeus Arial" pitchFamily="34" charset="0"/>
              </a:rPr>
              <a:t/>
            </a:r>
            <a:br>
              <a:rPr lang="fr-FR" sz="2400" b="1">
                <a:solidFill>
                  <a:srgbClr val="CCECFF"/>
                </a:solidFill>
                <a:effectLst>
                  <a:outerShdw blurRad="38100" dist="38100" dir="2700000" algn="tl">
                    <a:srgbClr val="000000"/>
                  </a:outerShdw>
                </a:effectLst>
                <a:latin typeface="Amadeus Arial" pitchFamily="34" charset="0"/>
              </a:rPr>
            </a:br>
            <a:endParaRPr lang="fr-FR" sz="2400" b="1">
              <a:solidFill>
                <a:srgbClr val="CCECFF"/>
              </a:solidFill>
              <a:effectLst>
                <a:outerShdw blurRad="38100" dist="38100" dir="2700000" algn="tl">
                  <a:srgbClr val="000000"/>
                </a:outerShdw>
              </a:effectLst>
              <a:latin typeface="Amadeus 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62" name="Espace réservé du numéro de diapositive 3"/>
          <p:cNvSpPr>
            <a:spLocks noGrp="1"/>
          </p:cNvSpPr>
          <p:nvPr>
            <p:ph type="sldNum" sz="quarter" idx="10"/>
          </p:nvPr>
        </p:nvSpPr>
        <p:spPr/>
        <p:txBody>
          <a:bodyPr/>
          <a:lstStyle/>
          <a:p>
            <a:pPr defTabSz="860425"/>
            <a:fld id="{DEAA47CB-5C18-4768-AF0A-553638685DCC}" type="slidenum">
              <a:rPr lang="fr-FR"/>
              <a:pPr defTabSz="860425"/>
              <a:t>7</a:t>
            </a:fld>
            <a:endParaRPr lang="fr-FR"/>
          </a:p>
        </p:txBody>
      </p:sp>
      <p:sp>
        <p:nvSpPr>
          <p:cNvPr id="40963" name="Rectangle 2"/>
          <p:cNvSpPr>
            <a:spLocks noChangeArrowheads="1"/>
          </p:cNvSpPr>
          <p:nvPr/>
        </p:nvSpPr>
        <p:spPr bwMode="auto">
          <a:xfrm>
            <a:off x="7866063" y="3136900"/>
            <a:ext cx="290512" cy="1447800"/>
          </a:xfrm>
          <a:prstGeom prst="rect">
            <a:avLst/>
          </a:prstGeom>
          <a:noFill/>
          <a:ln w="12700">
            <a:noFill/>
            <a:miter lim="800000"/>
            <a:headEnd/>
            <a:tailEnd/>
          </a:ln>
        </p:spPr>
        <p:txBody>
          <a:bodyPr wrap="none" lIns="86186" tIns="43093" rIns="86186" bIns="43093">
            <a:spAutoFit/>
          </a:bodyPr>
          <a:lstStyle/>
          <a:p>
            <a:pPr algn="l" defTabSz="860425">
              <a:spcBef>
                <a:spcPct val="20000"/>
              </a:spcBef>
              <a:buClr>
                <a:schemeClr val="tx1"/>
              </a:buClr>
              <a:buFontTx/>
              <a:buChar char="•"/>
            </a:pPr>
            <a:endParaRPr lang="fr-FR" sz="2600">
              <a:latin typeface="Times New Roman" pitchFamily="-112" charset="0"/>
            </a:endParaRPr>
          </a:p>
          <a:p>
            <a:pPr algn="l" defTabSz="860425">
              <a:spcBef>
                <a:spcPct val="20000"/>
              </a:spcBef>
              <a:buClr>
                <a:schemeClr val="tx1"/>
              </a:buClr>
              <a:buFontTx/>
              <a:buChar char="•"/>
            </a:pPr>
            <a:endParaRPr lang="fr-FR" sz="2600">
              <a:latin typeface="Times New Roman" pitchFamily="-112" charset="0"/>
            </a:endParaRPr>
          </a:p>
          <a:p>
            <a:pPr algn="l" defTabSz="860425">
              <a:spcBef>
                <a:spcPct val="20000"/>
              </a:spcBef>
              <a:buClr>
                <a:schemeClr val="tx1"/>
              </a:buClr>
              <a:buFontTx/>
              <a:buChar char="•"/>
            </a:pPr>
            <a:endParaRPr lang="fr-FR" sz="2600">
              <a:latin typeface="Times New Roman" pitchFamily="-112" charset="0"/>
            </a:endParaRPr>
          </a:p>
        </p:txBody>
      </p:sp>
      <p:sp>
        <p:nvSpPr>
          <p:cNvPr id="40964" name="Text Box 3"/>
          <p:cNvSpPr txBox="1">
            <a:spLocks noChangeArrowheads="1"/>
          </p:cNvSpPr>
          <p:nvPr/>
        </p:nvSpPr>
        <p:spPr bwMode="auto">
          <a:xfrm>
            <a:off x="76200" y="2765425"/>
            <a:ext cx="8335963" cy="2709863"/>
          </a:xfrm>
          <a:prstGeom prst="rect">
            <a:avLst/>
          </a:prstGeom>
          <a:noFill/>
          <a:ln w="12700" cap="sq">
            <a:noFill/>
            <a:miter lim="800000"/>
            <a:headEnd type="none" w="sm" len="sm"/>
            <a:tailEnd type="none" w="sm" len="sm"/>
          </a:ln>
        </p:spPr>
        <p:txBody>
          <a:bodyPr lIns="91425" tIns="45712" rIns="91425" bIns="45712">
            <a:spAutoFit/>
          </a:bodyPr>
          <a:lstStyle/>
          <a:p>
            <a:pPr marL="358775" lvl="1" indent="-179388" algn="just">
              <a:spcBef>
                <a:spcPts val="500"/>
              </a:spcBef>
              <a:spcAft>
                <a:spcPct val="40000"/>
              </a:spcAft>
              <a:buFontTx/>
              <a:buChar char="•"/>
            </a:pPr>
            <a:r>
              <a:rPr lang="en-US" sz="2000" b="1">
                <a:latin typeface="Verdana" pitchFamily="-112" charset="0"/>
                <a:cs typeface="Arial" charset="0"/>
              </a:rPr>
              <a:t>European Courses 2006 &amp; 2008 “Time Domain techniques for antennas analysis, European School of Antennas (ESoA), </a:t>
            </a:r>
            <a:r>
              <a:rPr lang="en-US" sz="2000" b="1" i="1">
                <a:latin typeface="Verdana" pitchFamily="-112" charset="0"/>
                <a:cs typeface="Arial" charset="0"/>
              </a:rPr>
              <a:t>Sophia Antipolis</a:t>
            </a:r>
            <a:r>
              <a:rPr lang="en-US" sz="2000" b="1">
                <a:latin typeface="Verdana" pitchFamily="-112" charset="0"/>
                <a:cs typeface="Arial" charset="0"/>
              </a:rPr>
              <a:t>.</a:t>
            </a:r>
          </a:p>
          <a:p>
            <a:pPr marL="358775" lvl="1" indent="-179388" algn="just">
              <a:spcBef>
                <a:spcPts val="500"/>
              </a:spcBef>
              <a:spcAft>
                <a:spcPct val="40000"/>
              </a:spcAft>
              <a:buFontTx/>
              <a:buChar char="•"/>
            </a:pPr>
            <a:r>
              <a:rPr lang="en-US" sz="2000" b="1">
                <a:latin typeface="Verdana" pitchFamily="-112" charset="0"/>
                <a:cs typeface="Arial" charset="0"/>
              </a:rPr>
              <a:t>13th International Conference on Electronics &amp; Circuits (ICECS 2006), </a:t>
            </a:r>
            <a:r>
              <a:rPr lang="en-US" sz="2000" b="1" i="1">
                <a:latin typeface="Verdana" pitchFamily="-112" charset="0"/>
                <a:cs typeface="Arial" charset="0"/>
              </a:rPr>
              <a:t>Nice</a:t>
            </a:r>
            <a:r>
              <a:rPr lang="en-US" sz="2000" b="1">
                <a:latin typeface="Verdana" pitchFamily="-112" charset="0"/>
                <a:cs typeface="Arial" charset="0"/>
              </a:rPr>
              <a:t>.</a:t>
            </a:r>
          </a:p>
          <a:p>
            <a:pPr marL="358775" lvl="1" indent="-179388" algn="l">
              <a:spcBef>
                <a:spcPts val="500"/>
              </a:spcBef>
              <a:spcAft>
                <a:spcPct val="40000"/>
              </a:spcAft>
              <a:buFontTx/>
              <a:buChar char="•"/>
            </a:pPr>
            <a:r>
              <a:rPr lang="en-US" sz="2000" b="1">
                <a:latin typeface="Verdana" pitchFamily="-112" charset="0"/>
                <a:cs typeface="Arial" charset="0"/>
              </a:rPr>
              <a:t>University Booth, Design Automation and Test in Europe Conference (DATE 2007), </a:t>
            </a:r>
            <a:r>
              <a:rPr lang="en-US" sz="2000" b="1" i="1">
                <a:latin typeface="Verdana" pitchFamily="-112" charset="0"/>
                <a:cs typeface="Arial" charset="0"/>
              </a:rPr>
              <a:t>Nice</a:t>
            </a:r>
            <a:r>
              <a:rPr lang="en-US" sz="2000" b="1">
                <a:latin typeface="Verdana" pitchFamily="-112" charset="0"/>
                <a:cs typeface="Arial" charset="0"/>
              </a:rPr>
              <a:t>.</a:t>
            </a:r>
          </a:p>
        </p:txBody>
      </p:sp>
      <p:sp>
        <p:nvSpPr>
          <p:cNvPr id="571398" name="Rectangle 6"/>
          <p:cNvSpPr>
            <a:spLocks noChangeArrowheads="1"/>
          </p:cNvSpPr>
          <p:nvPr/>
        </p:nvSpPr>
        <p:spPr bwMode="auto">
          <a:xfrm>
            <a:off x="152400" y="1143000"/>
            <a:ext cx="8305800" cy="1371600"/>
          </a:xfrm>
          <a:prstGeom prst="rect">
            <a:avLst/>
          </a:prstGeom>
          <a:noFill/>
          <a:ln w="12700">
            <a:noFill/>
            <a:miter lim="800000"/>
            <a:headEnd/>
            <a:tailEnd/>
          </a:ln>
          <a:effectLst/>
        </p:spPr>
        <p:txBody>
          <a:bodyPr lIns="86186" tIns="43093" rIns="86186" bIns="43093"/>
          <a:lstStyle/>
          <a:p>
            <a:r>
              <a:rPr lang="fr-FR" sz="3000" b="1" i="1">
                <a:solidFill>
                  <a:schemeClr val="tx2"/>
                </a:solidFill>
                <a:latin typeface="Amadeus Arial" pitchFamily="34" charset="0"/>
              </a:rPr>
              <a:t> </a:t>
            </a:r>
            <a:r>
              <a:rPr lang="fr-FR" sz="2400" b="1">
                <a:solidFill>
                  <a:srgbClr val="CCECFF"/>
                </a:solidFill>
                <a:effectLst>
                  <a:outerShdw blurRad="38100" dist="38100" dir="2700000" algn="tl">
                    <a:srgbClr val="000000"/>
                  </a:outerShdw>
                </a:effectLst>
                <a:latin typeface="Verdana" pitchFamily="-112" charset="0"/>
              </a:rPr>
              <a:t>PARTICIPATION TO ORGANIZATION OF NATIONAL &amp; INTERNATIONAL CONFERENCES</a:t>
            </a:r>
            <a:br>
              <a:rPr lang="fr-FR" sz="2400" b="1">
                <a:solidFill>
                  <a:srgbClr val="CCECFF"/>
                </a:solidFill>
                <a:effectLst>
                  <a:outerShdw blurRad="38100" dist="38100" dir="2700000" algn="tl">
                    <a:srgbClr val="000000"/>
                  </a:outerShdw>
                </a:effectLst>
                <a:latin typeface="Verdana" pitchFamily="-112" charset="0"/>
              </a:rPr>
            </a:br>
            <a:r>
              <a:rPr lang="fr-FR" sz="2400" b="1">
                <a:solidFill>
                  <a:srgbClr val="CCECFF"/>
                </a:solidFill>
                <a:effectLst>
                  <a:outerShdw blurRad="38100" dist="38100" dir="2700000" algn="tl">
                    <a:srgbClr val="000000"/>
                  </a:outerShdw>
                </a:effectLst>
                <a:latin typeface="Verdana" pitchFamily="-112" charset="0"/>
              </a:rPr>
              <a:t> (latest conferences List)</a:t>
            </a:r>
            <a:br>
              <a:rPr lang="fr-FR" sz="2400" b="1">
                <a:solidFill>
                  <a:srgbClr val="CCECFF"/>
                </a:solidFill>
                <a:effectLst>
                  <a:outerShdw blurRad="38100" dist="38100" dir="2700000" algn="tl">
                    <a:srgbClr val="000000"/>
                  </a:outerShdw>
                </a:effectLst>
                <a:latin typeface="Verdana" pitchFamily="-112" charset="0"/>
              </a:rPr>
            </a:br>
            <a:r>
              <a:rPr lang="fr-FR" sz="2400" b="1">
                <a:solidFill>
                  <a:srgbClr val="CCECFF"/>
                </a:solidFill>
                <a:effectLst>
                  <a:outerShdw blurRad="38100" dist="38100" dir="2700000" algn="tl">
                    <a:srgbClr val="000000"/>
                  </a:outerShdw>
                </a:effectLst>
                <a:latin typeface="Amadeus Arial" pitchFamily="34" charset="0"/>
              </a:rPr>
              <a:t/>
            </a:r>
            <a:br>
              <a:rPr lang="fr-FR" sz="2400" b="1">
                <a:solidFill>
                  <a:srgbClr val="CCECFF"/>
                </a:solidFill>
                <a:effectLst>
                  <a:outerShdw blurRad="38100" dist="38100" dir="2700000" algn="tl">
                    <a:srgbClr val="000000"/>
                  </a:outerShdw>
                </a:effectLst>
                <a:latin typeface="Amadeus Arial" pitchFamily="34" charset="0"/>
              </a:rPr>
            </a:br>
            <a:r>
              <a:rPr lang="fr-FR" sz="2400" b="1">
                <a:solidFill>
                  <a:srgbClr val="CCECFF"/>
                </a:solidFill>
                <a:effectLst>
                  <a:outerShdw blurRad="38100" dist="38100" dir="2700000" algn="tl">
                    <a:srgbClr val="000000"/>
                  </a:outerShdw>
                </a:effectLst>
                <a:latin typeface="Amadeus Arial" pitchFamily="34" charset="0"/>
              </a:rPr>
              <a:t/>
            </a:r>
            <a:br>
              <a:rPr lang="fr-FR" sz="2400" b="1">
                <a:solidFill>
                  <a:srgbClr val="CCECFF"/>
                </a:solidFill>
                <a:effectLst>
                  <a:outerShdw blurRad="38100" dist="38100" dir="2700000" algn="tl">
                    <a:srgbClr val="000000"/>
                  </a:outerShdw>
                </a:effectLst>
                <a:latin typeface="Amadeus Arial" pitchFamily="34" charset="0"/>
              </a:rPr>
            </a:br>
            <a:endParaRPr lang="fr-FR" sz="2400" b="1">
              <a:solidFill>
                <a:srgbClr val="CCECFF"/>
              </a:solidFill>
              <a:effectLst>
                <a:outerShdw blurRad="38100" dist="38100" dir="2700000" algn="tl">
                  <a:srgbClr val="000000"/>
                </a:outerShdw>
              </a:effectLst>
              <a:latin typeface="Amadeus 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010" name="Espace réservé du numéro de diapositive 3"/>
          <p:cNvSpPr>
            <a:spLocks noGrp="1"/>
          </p:cNvSpPr>
          <p:nvPr>
            <p:ph type="sldNum" sz="quarter" idx="10"/>
          </p:nvPr>
        </p:nvSpPr>
        <p:spPr/>
        <p:txBody>
          <a:bodyPr/>
          <a:lstStyle/>
          <a:p>
            <a:pPr defTabSz="860425"/>
            <a:fld id="{A667B11C-7417-49FD-8AE8-2B37C23704FB}" type="slidenum">
              <a:rPr lang="fr-FR"/>
              <a:pPr defTabSz="860425"/>
              <a:t>8</a:t>
            </a:fld>
            <a:endParaRPr lang="fr-FR"/>
          </a:p>
        </p:txBody>
      </p:sp>
      <p:sp>
        <p:nvSpPr>
          <p:cNvPr id="43011" name="Rectangle 2"/>
          <p:cNvSpPr>
            <a:spLocks noChangeArrowheads="1"/>
          </p:cNvSpPr>
          <p:nvPr/>
        </p:nvSpPr>
        <p:spPr bwMode="auto">
          <a:xfrm>
            <a:off x="7866063" y="3136900"/>
            <a:ext cx="290512" cy="1447800"/>
          </a:xfrm>
          <a:prstGeom prst="rect">
            <a:avLst/>
          </a:prstGeom>
          <a:noFill/>
          <a:ln w="12700">
            <a:noFill/>
            <a:miter lim="800000"/>
            <a:headEnd/>
            <a:tailEnd/>
          </a:ln>
        </p:spPr>
        <p:txBody>
          <a:bodyPr wrap="none" lIns="86186" tIns="43093" rIns="86186" bIns="43093">
            <a:spAutoFit/>
          </a:bodyPr>
          <a:lstStyle/>
          <a:p>
            <a:pPr algn="l" defTabSz="860425">
              <a:spcBef>
                <a:spcPct val="20000"/>
              </a:spcBef>
              <a:buClr>
                <a:schemeClr val="tx1"/>
              </a:buClr>
              <a:buFontTx/>
              <a:buChar char="•"/>
            </a:pPr>
            <a:endParaRPr lang="fr-FR" sz="2600">
              <a:latin typeface="Times New Roman" pitchFamily="-112" charset="0"/>
            </a:endParaRPr>
          </a:p>
          <a:p>
            <a:pPr algn="l" defTabSz="860425">
              <a:spcBef>
                <a:spcPct val="20000"/>
              </a:spcBef>
              <a:buClr>
                <a:schemeClr val="tx1"/>
              </a:buClr>
              <a:buFontTx/>
              <a:buChar char="•"/>
            </a:pPr>
            <a:endParaRPr lang="fr-FR" sz="2600">
              <a:latin typeface="Times New Roman" pitchFamily="-112" charset="0"/>
            </a:endParaRPr>
          </a:p>
          <a:p>
            <a:pPr algn="l" defTabSz="860425">
              <a:spcBef>
                <a:spcPct val="20000"/>
              </a:spcBef>
              <a:buClr>
                <a:schemeClr val="tx1"/>
              </a:buClr>
              <a:buFontTx/>
              <a:buChar char="•"/>
            </a:pPr>
            <a:endParaRPr lang="fr-FR" sz="2600">
              <a:latin typeface="Times New Roman" pitchFamily="-112" charset="0"/>
            </a:endParaRPr>
          </a:p>
        </p:txBody>
      </p:sp>
      <p:sp>
        <p:nvSpPr>
          <p:cNvPr id="43012" name="Text Box 3"/>
          <p:cNvSpPr txBox="1">
            <a:spLocks noChangeArrowheads="1"/>
          </p:cNvSpPr>
          <p:nvPr/>
        </p:nvSpPr>
        <p:spPr bwMode="auto">
          <a:xfrm>
            <a:off x="152400" y="2487613"/>
            <a:ext cx="8305800" cy="3571875"/>
          </a:xfrm>
          <a:prstGeom prst="rect">
            <a:avLst/>
          </a:prstGeom>
          <a:noFill/>
          <a:ln w="12700" cap="sq">
            <a:noFill/>
            <a:miter lim="800000"/>
            <a:headEnd type="none" w="sm" len="sm"/>
            <a:tailEnd type="none" w="sm" len="sm"/>
          </a:ln>
        </p:spPr>
        <p:txBody>
          <a:bodyPr lIns="91425" tIns="45712" rIns="91425" bIns="45712">
            <a:spAutoFit/>
          </a:bodyPr>
          <a:lstStyle/>
          <a:p>
            <a:pPr marL="358775" lvl="1" indent="-179388" algn="just">
              <a:spcBef>
                <a:spcPts val="500"/>
              </a:spcBef>
              <a:spcAft>
                <a:spcPct val="40000"/>
              </a:spcAft>
              <a:buFontTx/>
              <a:buChar char="•"/>
            </a:pPr>
            <a:r>
              <a:rPr lang="en-US" sz="2000">
                <a:latin typeface="Verdana" pitchFamily="-112" charset="0"/>
                <a:cs typeface="Arial" charset="0"/>
              </a:rPr>
              <a:t>Participation to the foundation of CIM PACA in 2003 and the new  Association ARCSIS in 2005.</a:t>
            </a:r>
          </a:p>
          <a:p>
            <a:pPr marL="358775" lvl="1" indent="-179388" algn="just">
              <a:spcBef>
                <a:spcPts val="100"/>
              </a:spcBef>
              <a:spcAft>
                <a:spcPct val="40000"/>
              </a:spcAft>
              <a:buFontTx/>
              <a:buChar char="•"/>
            </a:pPr>
            <a:r>
              <a:rPr lang="en-US" sz="2000" i="1">
                <a:latin typeface="Verdana" pitchFamily="-112" charset="0"/>
                <a:cs typeface="Arial" charset="0"/>
              </a:rPr>
              <a:t>Offering access to both Academic &amp; Industrial communities State-of-the-Art tools and techniques to meet the challenges of the design of Integrated Circuits in the field of Secure Communications.</a:t>
            </a:r>
          </a:p>
          <a:p>
            <a:pPr marL="358775" lvl="1" indent="-179388" algn="just">
              <a:spcBef>
                <a:spcPts val="100"/>
              </a:spcBef>
              <a:spcAft>
                <a:spcPct val="40000"/>
              </a:spcAft>
            </a:pPr>
            <a:r>
              <a:rPr lang="en-US" sz="2000">
                <a:latin typeface="Verdana" pitchFamily="-112" charset="0"/>
                <a:cs typeface="Arial" charset="0"/>
              </a:rPr>
              <a:t>• “R&amp;D Design CIM PACA” Platform founded on </a:t>
            </a:r>
            <a:r>
              <a:rPr lang="en-US" altLang="ja-JP" sz="2000">
                <a:latin typeface="Verdana" pitchFamily="-112" charset="0"/>
                <a:cs typeface="Arial" charset="0"/>
              </a:rPr>
              <a:t>4 August 2005 </a:t>
            </a:r>
            <a:r>
              <a:rPr lang="en-US" sz="2000">
                <a:latin typeface="Verdana" pitchFamily="-112" charset="0"/>
                <a:cs typeface="Arial" charset="0"/>
              </a:rPr>
              <a:t>: Soc </a:t>
            </a:r>
            <a:r>
              <a:rPr lang="en-US" sz="2000" i="1">
                <a:latin typeface="Verdana" pitchFamily="-112" charset="0"/>
                <a:cs typeface="Arial" charset="0"/>
              </a:rPr>
              <a:t>(Systems-On-Chip) </a:t>
            </a:r>
            <a:r>
              <a:rPr lang="en-US" sz="2000">
                <a:latin typeface="Verdana" pitchFamily="-112" charset="0"/>
                <a:cs typeface="Arial" charset="0"/>
              </a:rPr>
              <a:t>Design and Validation </a:t>
            </a:r>
            <a:r>
              <a:rPr lang="en-US" sz="2000" i="1">
                <a:latin typeface="Verdana" pitchFamily="-112" charset="0"/>
                <a:cs typeface="Arial" charset="0"/>
              </a:rPr>
              <a:t>Methodologies: New generations in the field of Secure Communications Solutions.</a:t>
            </a:r>
          </a:p>
        </p:txBody>
      </p:sp>
      <p:sp>
        <p:nvSpPr>
          <p:cNvPr id="43013" name="Rectangle 4"/>
          <p:cNvSpPr>
            <a:spLocks noChangeArrowheads="1"/>
          </p:cNvSpPr>
          <p:nvPr/>
        </p:nvSpPr>
        <p:spPr bwMode="auto">
          <a:xfrm>
            <a:off x="461963" y="1114425"/>
            <a:ext cx="7705725" cy="955675"/>
          </a:xfrm>
          <a:prstGeom prst="rect">
            <a:avLst/>
          </a:prstGeom>
          <a:noFill/>
          <a:ln w="12700">
            <a:noFill/>
            <a:miter lim="800000"/>
            <a:headEnd/>
            <a:tailEnd/>
          </a:ln>
        </p:spPr>
        <p:txBody>
          <a:bodyPr lIns="86186" tIns="43093" rIns="86186" bIns="43093"/>
          <a:lstStyle/>
          <a:p>
            <a:pPr defTabSz="860425"/>
            <a:r>
              <a:rPr lang="fr-FR" sz="2000" b="1">
                <a:solidFill>
                  <a:schemeClr val="tx2"/>
                </a:solidFill>
                <a:latin typeface="Amadeus Arial" pitchFamily="34" charset="0"/>
              </a:rPr>
              <a:t/>
            </a:r>
            <a:br>
              <a:rPr lang="fr-FR" sz="2000" b="1">
                <a:solidFill>
                  <a:schemeClr val="tx2"/>
                </a:solidFill>
                <a:latin typeface="Amadeus Arial" pitchFamily="34" charset="0"/>
              </a:rPr>
            </a:br>
            <a:r>
              <a:rPr lang="fr-FR" sz="3000" b="1" i="1">
                <a:solidFill>
                  <a:schemeClr val="tx2"/>
                </a:solidFill>
                <a:latin typeface="Amadeus Arial" pitchFamily="34" charset="0"/>
              </a:rPr>
              <a:t/>
            </a:r>
            <a:br>
              <a:rPr lang="fr-FR" sz="3000" b="1" i="1">
                <a:solidFill>
                  <a:schemeClr val="tx2"/>
                </a:solidFill>
                <a:latin typeface="Amadeus Arial" pitchFamily="34" charset="0"/>
              </a:rPr>
            </a:br>
            <a:r>
              <a:rPr lang="fr-FR" sz="3000" b="1" i="1">
                <a:solidFill>
                  <a:schemeClr val="tx2"/>
                </a:solidFill>
                <a:latin typeface="Amadeus Arial" pitchFamily="34" charset="0"/>
              </a:rPr>
              <a:t/>
            </a:r>
            <a:br>
              <a:rPr lang="fr-FR" sz="3000" b="1" i="1">
                <a:solidFill>
                  <a:schemeClr val="tx2"/>
                </a:solidFill>
                <a:latin typeface="Amadeus Arial" pitchFamily="34" charset="0"/>
              </a:rPr>
            </a:br>
            <a:endParaRPr lang="fr-FR" sz="3000" b="1" i="1">
              <a:solidFill>
                <a:schemeClr val="tx2"/>
              </a:solidFill>
              <a:latin typeface="Amadeus Arial" pitchFamily="34" charset="0"/>
            </a:endParaRPr>
          </a:p>
        </p:txBody>
      </p:sp>
      <p:sp>
        <p:nvSpPr>
          <p:cNvPr id="43014" name="Rectangle 5"/>
          <p:cNvSpPr>
            <a:spLocks noGrp="1" noChangeArrowheads="1"/>
          </p:cNvSpPr>
          <p:nvPr>
            <p:ph type="title"/>
          </p:nvPr>
        </p:nvSpPr>
        <p:spPr bwMode="auto">
          <a:xfrm>
            <a:off x="381000" y="1066800"/>
            <a:ext cx="8002588" cy="1119188"/>
          </a:xfrm>
          <a:noFill/>
          <a:ln w="12700">
            <a:miter lim="800000"/>
            <a:headEnd/>
            <a:tailEnd/>
          </a:ln>
        </p:spPr>
        <p:txBody>
          <a:bodyPr wrap="square" lIns="86186" tIns="43093" rIns="86186" bIns="43093" numCol="1" anchor="t" anchorCtr="0" compatLnSpc="1">
            <a:prstTxWarp prst="textNoShape">
              <a:avLst/>
            </a:prstTxWarp>
          </a:bodyPr>
          <a:lstStyle/>
          <a:p>
            <a:r>
              <a:rPr kumimoji="1" lang="fr-FR" smtClean="0">
                <a:ea typeface="ＭＳ Ｐゴシック" pitchFamily="-112" charset="-128"/>
              </a:rPr>
              <a:t/>
            </a:r>
            <a:br>
              <a:rPr kumimoji="1" lang="fr-FR" smtClean="0">
                <a:ea typeface="ＭＳ Ｐゴシック" pitchFamily="-112" charset="-128"/>
              </a:rPr>
            </a:br>
            <a:r>
              <a:rPr kumimoji="1" lang="fr-FR" i="1" smtClean="0">
                <a:ea typeface="ＭＳ Ｐゴシック" pitchFamily="-112" charset="-128"/>
              </a:rPr>
              <a:t/>
            </a:r>
            <a:br>
              <a:rPr kumimoji="1" lang="fr-FR" i="1" smtClean="0">
                <a:ea typeface="ＭＳ Ｐゴシック" pitchFamily="-112" charset="-128"/>
              </a:rPr>
            </a:br>
            <a:r>
              <a:rPr kumimoji="1" lang="fr-FR" i="1" smtClean="0">
                <a:ea typeface="ＭＳ Ｐゴシック" pitchFamily="-112" charset="-128"/>
              </a:rPr>
              <a:t/>
            </a:r>
            <a:br>
              <a:rPr kumimoji="1" lang="fr-FR" i="1" smtClean="0">
                <a:ea typeface="ＭＳ Ｐゴシック" pitchFamily="-112" charset="-128"/>
              </a:rPr>
            </a:br>
            <a:endParaRPr kumimoji="1" lang="fr-FR" i="1" smtClean="0">
              <a:ea typeface="ＭＳ Ｐゴシック" pitchFamily="-112" charset="-128"/>
            </a:endParaRPr>
          </a:p>
        </p:txBody>
      </p:sp>
      <p:sp>
        <p:nvSpPr>
          <p:cNvPr id="582662" name="Rectangle 6"/>
          <p:cNvSpPr>
            <a:spLocks noChangeArrowheads="1"/>
          </p:cNvSpPr>
          <p:nvPr/>
        </p:nvSpPr>
        <p:spPr bwMode="auto">
          <a:xfrm>
            <a:off x="0" y="1143000"/>
            <a:ext cx="8640763" cy="838200"/>
          </a:xfrm>
          <a:prstGeom prst="rect">
            <a:avLst/>
          </a:prstGeom>
          <a:noFill/>
          <a:ln w="12700">
            <a:noFill/>
            <a:miter lim="800000"/>
            <a:headEnd/>
            <a:tailEnd/>
          </a:ln>
          <a:effectLst/>
        </p:spPr>
        <p:txBody>
          <a:bodyPr lIns="86186" tIns="43093" rIns="86186" bIns="43093"/>
          <a:lstStyle/>
          <a:p>
            <a:pPr defTabSz="860425"/>
            <a:r>
              <a:rPr lang="fr-FR" sz="2400" b="1">
                <a:solidFill>
                  <a:srgbClr val="CCECFF"/>
                </a:solidFill>
                <a:effectLst>
                  <a:outerShdw blurRad="38100" dist="38100" dir="2700000" algn="tl">
                    <a:srgbClr val="000000"/>
                  </a:outerShdw>
                </a:effectLst>
                <a:latin typeface="Arial" charset="0"/>
                <a:cs typeface="Arial" charset="0"/>
              </a:rPr>
              <a:t> </a:t>
            </a:r>
            <a:r>
              <a:rPr lang="fr-FR" sz="2400" b="1">
                <a:solidFill>
                  <a:srgbClr val="CCECFF"/>
                </a:solidFill>
                <a:effectLst>
                  <a:outerShdw blurRad="38100" dist="38100" dir="2700000" algn="tl">
                    <a:srgbClr val="000000"/>
                  </a:outerShdw>
                </a:effectLst>
                <a:latin typeface="Verdana" pitchFamily="-112" charset="0"/>
                <a:cs typeface="Arial" charset="0"/>
              </a:rPr>
              <a:t>MICROLECTRONICS INTEGRATED CENTER OF THE PROVENCE-ALPS-RIVIERA REGION </a:t>
            </a:r>
            <a:br>
              <a:rPr lang="fr-FR" sz="2400" b="1">
                <a:solidFill>
                  <a:srgbClr val="CCECFF"/>
                </a:solidFill>
                <a:effectLst>
                  <a:outerShdw blurRad="38100" dist="38100" dir="2700000" algn="tl">
                    <a:srgbClr val="000000"/>
                  </a:outerShdw>
                </a:effectLst>
                <a:latin typeface="Verdana" pitchFamily="-112" charset="0"/>
                <a:cs typeface="Arial" charset="0"/>
              </a:rPr>
            </a:br>
            <a:r>
              <a:rPr lang="fr-FR" sz="2400" b="1">
                <a:solidFill>
                  <a:srgbClr val="CCECFF"/>
                </a:solidFill>
                <a:effectLst>
                  <a:outerShdw blurRad="38100" dist="38100" dir="2700000" algn="tl">
                    <a:srgbClr val="000000"/>
                  </a:outerShdw>
                </a:effectLst>
                <a:latin typeface="Verdana" pitchFamily="-112" charset="0"/>
                <a:cs typeface="Arial" charset="0"/>
              </a:rPr>
              <a:t>(CIM-PACA)</a:t>
            </a:r>
            <a:endParaRPr lang="fr-FR" sz="3000" b="1" i="1">
              <a:solidFill>
                <a:schemeClr val="tx2"/>
              </a:solidFill>
              <a:latin typeface="Amadeus Arial" pitchFamily="34" charset="0"/>
              <a:cs typeface="Arial"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5058" name="Espace réservé du numéro de diapositive 3"/>
          <p:cNvSpPr>
            <a:spLocks noGrp="1"/>
          </p:cNvSpPr>
          <p:nvPr>
            <p:ph type="sldNum" sz="quarter" idx="10"/>
          </p:nvPr>
        </p:nvSpPr>
        <p:spPr/>
        <p:txBody>
          <a:bodyPr/>
          <a:lstStyle/>
          <a:p>
            <a:pPr defTabSz="860425"/>
            <a:fld id="{4A13E6B7-BFBC-4093-BB71-24BD779E413B}" type="slidenum">
              <a:rPr lang="fr-FR"/>
              <a:pPr defTabSz="860425"/>
              <a:t>9</a:t>
            </a:fld>
            <a:endParaRPr lang="fr-FR"/>
          </a:p>
        </p:txBody>
      </p:sp>
      <p:graphicFrame>
        <p:nvGraphicFramePr>
          <p:cNvPr id="557073" name="Group 17"/>
          <p:cNvGraphicFramePr>
            <a:graphicFrameLocks noGrp="1"/>
          </p:cNvGraphicFramePr>
          <p:nvPr/>
        </p:nvGraphicFramePr>
        <p:xfrm>
          <a:off x="228600" y="3478213"/>
          <a:ext cx="8229600" cy="2633980"/>
        </p:xfrm>
        <a:graphic>
          <a:graphicData uri="http://schemas.openxmlformats.org/drawingml/2006/table">
            <a:tbl>
              <a:tblPr/>
              <a:tblGrid>
                <a:gridCol w="5173663"/>
                <a:gridCol w="3055937"/>
              </a:tblGrid>
              <a:tr h="2633663">
                <a:tc>
                  <a:txBody>
                    <a:bodyPr/>
                    <a:lstStyle/>
                    <a:p>
                      <a:pPr marL="363538" marR="0" lvl="1" indent="-184150" algn="l" defTabSz="862013" rtl="0" eaLnBrk="0" fontAlgn="base" latinLnBrk="0" hangingPunct="0">
                        <a:lnSpc>
                          <a:spcPct val="100000"/>
                        </a:lnSpc>
                        <a:spcBef>
                          <a:spcPts val="500"/>
                        </a:spcBef>
                        <a:spcAft>
                          <a:spcPct val="0"/>
                        </a:spcAft>
                        <a:buClrTx/>
                        <a:buSzTx/>
                        <a:buFontTx/>
                        <a:buNone/>
                        <a:tabLst/>
                      </a:pPr>
                      <a:r>
                        <a:rPr kumimoji="0" lang="fr-FR" sz="2000" b="1" i="0" u="none" strike="noStrike" cap="none" normalizeH="0" baseline="0" smtClean="0">
                          <a:ln>
                            <a:noFill/>
                          </a:ln>
                          <a:solidFill>
                            <a:schemeClr val="tx1"/>
                          </a:solidFill>
                          <a:effectLst/>
                          <a:latin typeface="Arial" charset="0"/>
                          <a:ea typeface="ＭＳ Ｐゴシック" pitchFamily="-112" charset="-128"/>
                          <a:cs typeface="Arial" charset="0"/>
                        </a:rPr>
                        <a:t>- </a:t>
                      </a:r>
                      <a:r>
                        <a:rPr kumimoji="0" lang="fr-FR" sz="1800" b="1" i="0" u="none" strike="noStrike" cap="none" normalizeH="0" baseline="0" smtClean="0">
                          <a:ln>
                            <a:noFill/>
                          </a:ln>
                          <a:solidFill>
                            <a:schemeClr val="tx1"/>
                          </a:solidFill>
                          <a:effectLst/>
                          <a:latin typeface="Verdana" pitchFamily="-112" charset="0"/>
                          <a:ea typeface="ＭＳ Ｐゴシック" pitchFamily="-112" charset="-128"/>
                          <a:cs typeface="Arial" charset="0"/>
                        </a:rPr>
                        <a:t>UNSA-CNRS (I3S, LEAT)</a:t>
                      </a:r>
                    </a:p>
                    <a:p>
                      <a:pPr marL="363538" marR="0" lvl="1" indent="-184150" algn="l" defTabSz="862013" rtl="0" eaLnBrk="0" fontAlgn="base" latinLnBrk="0" hangingPunct="0">
                        <a:lnSpc>
                          <a:spcPct val="100000"/>
                        </a:lnSpc>
                        <a:spcBef>
                          <a:spcPts val="500"/>
                        </a:spcBef>
                        <a:spcAft>
                          <a:spcPct val="0"/>
                        </a:spcAft>
                        <a:buClrTx/>
                        <a:buSzTx/>
                        <a:buFontTx/>
                        <a:buNone/>
                        <a:tabLst/>
                      </a:pPr>
                      <a:r>
                        <a:rPr kumimoji="0" lang="fr-FR" sz="1800" b="1" i="0" u="none" strike="noStrike" cap="none" normalizeH="0" baseline="0" smtClean="0">
                          <a:ln>
                            <a:noFill/>
                          </a:ln>
                          <a:solidFill>
                            <a:schemeClr val="tx1"/>
                          </a:solidFill>
                          <a:effectLst/>
                          <a:latin typeface="Verdana" pitchFamily="-112" charset="0"/>
                          <a:ea typeface="ＭＳ Ｐゴシック" pitchFamily="-112" charset="-128"/>
                          <a:cs typeface="Arial" charset="0"/>
                        </a:rPr>
                        <a:t>- INRIA</a:t>
                      </a:r>
                    </a:p>
                    <a:p>
                      <a:pPr marL="363538" marR="0" lvl="1" indent="-184150" algn="l" defTabSz="862013" rtl="0" eaLnBrk="0" fontAlgn="base" latinLnBrk="0" hangingPunct="0">
                        <a:lnSpc>
                          <a:spcPct val="100000"/>
                        </a:lnSpc>
                        <a:spcBef>
                          <a:spcPts val="500"/>
                        </a:spcBef>
                        <a:spcAft>
                          <a:spcPct val="0"/>
                        </a:spcAft>
                        <a:buClrTx/>
                        <a:buSzTx/>
                        <a:buFontTx/>
                        <a:buNone/>
                        <a:tabLst/>
                      </a:pPr>
                      <a:r>
                        <a:rPr kumimoji="0" lang="fr-FR" sz="1800" b="1" i="0" u="none" strike="noStrike" cap="none" normalizeH="0" baseline="0" smtClean="0">
                          <a:ln>
                            <a:noFill/>
                          </a:ln>
                          <a:solidFill>
                            <a:schemeClr val="tx1"/>
                          </a:solidFill>
                          <a:effectLst/>
                          <a:latin typeface="Verdana" pitchFamily="-112" charset="0"/>
                          <a:ea typeface="ＭＳ Ｐゴシック" pitchFamily="-112" charset="-128"/>
                          <a:cs typeface="Arial" charset="0"/>
                        </a:rPr>
                        <a:t>- EURECOM</a:t>
                      </a:r>
                    </a:p>
                    <a:p>
                      <a:pPr marL="363538" marR="0" lvl="1" indent="-184150" algn="l" defTabSz="862013" rtl="0" eaLnBrk="0" fontAlgn="base" latinLnBrk="0" hangingPunct="0">
                        <a:lnSpc>
                          <a:spcPct val="100000"/>
                        </a:lnSpc>
                        <a:spcBef>
                          <a:spcPts val="500"/>
                        </a:spcBef>
                        <a:spcAft>
                          <a:spcPct val="0"/>
                        </a:spcAft>
                        <a:buClrTx/>
                        <a:buSzTx/>
                        <a:buFontTx/>
                        <a:buNone/>
                        <a:tabLst/>
                      </a:pPr>
                      <a:r>
                        <a:rPr kumimoji="0" lang="fr-FR" sz="1800" b="1" i="0" u="none" strike="noStrike" cap="none" normalizeH="0" baseline="0" smtClean="0">
                          <a:ln>
                            <a:noFill/>
                          </a:ln>
                          <a:solidFill>
                            <a:schemeClr val="tx1"/>
                          </a:solidFill>
                          <a:effectLst/>
                          <a:latin typeface="Verdana" pitchFamily="-112" charset="0"/>
                          <a:ea typeface="ＭＳ Ｐゴシック" pitchFamily="-112" charset="-128"/>
                          <a:cs typeface="Arial" charset="0"/>
                        </a:rPr>
                        <a:t>- GET-ENST (LabSoC)</a:t>
                      </a:r>
                    </a:p>
                    <a:p>
                      <a:pPr marL="363538" marR="0" lvl="1" indent="-184150" algn="l" defTabSz="862013" rtl="0" eaLnBrk="0" fontAlgn="base" latinLnBrk="0" hangingPunct="0">
                        <a:lnSpc>
                          <a:spcPct val="100000"/>
                        </a:lnSpc>
                        <a:spcBef>
                          <a:spcPts val="500"/>
                        </a:spcBef>
                        <a:spcAft>
                          <a:spcPct val="0"/>
                        </a:spcAft>
                        <a:buClrTx/>
                        <a:buSzTx/>
                        <a:buFontTx/>
                        <a:buNone/>
                        <a:tabLst/>
                      </a:pPr>
                      <a:r>
                        <a:rPr kumimoji="0" lang="fr-FR" sz="1800" b="1" i="0" u="none" strike="noStrike" cap="none" normalizeH="0" baseline="0" smtClean="0">
                          <a:ln>
                            <a:noFill/>
                          </a:ln>
                          <a:solidFill>
                            <a:schemeClr val="tx1"/>
                          </a:solidFill>
                          <a:effectLst/>
                          <a:latin typeface="Verdana" pitchFamily="-112" charset="0"/>
                          <a:ea typeface="ＭＳ Ｐゴシック" pitchFamily="-112" charset="-128"/>
                          <a:cs typeface="Arial" charset="0"/>
                        </a:rPr>
                        <a:t>- University of Provence-CNRS (IM2NP)</a:t>
                      </a:r>
                    </a:p>
                    <a:p>
                      <a:pPr marL="363538" marR="0" lvl="1" indent="-184150" algn="l" defTabSz="862013" rtl="0" eaLnBrk="0" fontAlgn="base" latinLnBrk="0" hangingPunct="0">
                        <a:lnSpc>
                          <a:spcPct val="100000"/>
                        </a:lnSpc>
                        <a:spcBef>
                          <a:spcPts val="500"/>
                        </a:spcBef>
                        <a:spcAft>
                          <a:spcPct val="0"/>
                        </a:spcAft>
                        <a:buClrTx/>
                        <a:buSzTx/>
                        <a:buFontTx/>
                        <a:buNone/>
                        <a:tabLst/>
                      </a:pPr>
                      <a:r>
                        <a:rPr kumimoji="0" lang="fr-FR" sz="1800" b="1" i="0" u="none" strike="noStrike" cap="none" normalizeH="0" baseline="0" smtClean="0">
                          <a:ln>
                            <a:noFill/>
                          </a:ln>
                          <a:solidFill>
                            <a:schemeClr val="tx1"/>
                          </a:solidFill>
                          <a:effectLst/>
                          <a:latin typeface="Verdana" pitchFamily="-112" charset="0"/>
                          <a:ea typeface="ＭＳ Ｐゴシック" pitchFamily="-112" charset="-128"/>
                          <a:cs typeface="Arial" charset="0"/>
                        </a:rPr>
                        <a:t>- Ecole Nationale Supérieure des Mines de St Etienne (CMPGC)</a:t>
                      </a:r>
                      <a:endParaRPr kumimoji="0" lang="fr-FR" sz="2000" b="1" i="0" u="none" strike="noStrike" cap="none" normalizeH="0" baseline="0" smtClean="0">
                        <a:ln>
                          <a:noFill/>
                        </a:ln>
                        <a:solidFill>
                          <a:schemeClr val="tx1"/>
                        </a:solidFill>
                        <a:effectLst/>
                        <a:latin typeface="Verdana" pitchFamily="-112" charset="0"/>
                        <a:ea typeface="ＭＳ Ｐゴシック" pitchFamily="-112" charset="-128"/>
                        <a:cs typeface="Arial" charset="0"/>
                      </a:endParaRPr>
                    </a:p>
                  </a:txBody>
                  <a:tcPr horzOverflow="overflow">
                    <a:lnL w="38100" cap="flat" cmpd="sng" algn="ctr">
                      <a:solidFill>
                        <a:schemeClr val="tx1"/>
                      </a:solidFill>
                      <a:prstDash val="solid"/>
                      <a:round/>
                      <a:headEnd type="none" w="sm" len="sm"/>
                      <a:tailEnd type="none" w="sm" len="sm"/>
                    </a:lnL>
                    <a:lnR w="38100" cap="flat" cmpd="sng" algn="ctr">
                      <a:solidFill>
                        <a:schemeClr val="tx1"/>
                      </a:solidFill>
                      <a:prstDash val="solid"/>
                      <a:round/>
                      <a:headEnd type="none" w="sm" len="sm"/>
                      <a:tailEnd type="none" w="sm" len="sm"/>
                    </a:lnR>
                    <a:lnT w="381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363538" marR="0" lvl="1" indent="-184150" algn="l" defTabSz="862013" rtl="0" eaLnBrk="0" fontAlgn="base" latinLnBrk="0" hangingPunct="0">
                        <a:lnSpc>
                          <a:spcPct val="100000"/>
                        </a:lnSpc>
                        <a:spcBef>
                          <a:spcPts val="500"/>
                        </a:spcBef>
                        <a:spcAft>
                          <a:spcPct val="0"/>
                        </a:spcAft>
                        <a:buClrTx/>
                        <a:buSzTx/>
                        <a:buFontTx/>
                        <a:buChar char="-"/>
                        <a:tabLst/>
                      </a:pPr>
                      <a:r>
                        <a:rPr kumimoji="0" lang="fr-FR" sz="1800" b="1" i="0" u="none" strike="noStrike" cap="none" normalizeH="0" baseline="0" smtClean="0">
                          <a:ln>
                            <a:noFill/>
                          </a:ln>
                          <a:solidFill>
                            <a:schemeClr val="tx1"/>
                          </a:solidFill>
                          <a:effectLst/>
                          <a:latin typeface="Verdana" pitchFamily="-112" charset="0"/>
                          <a:ea typeface="ＭＳ Ｐゴシック" pitchFamily="-112" charset="-128"/>
                          <a:cs typeface="Arial" charset="0"/>
                        </a:rPr>
                        <a:t>SAME Association </a:t>
                      </a:r>
                    </a:p>
                    <a:p>
                      <a:pPr marL="363538" marR="0" lvl="1" indent="-184150" algn="l" defTabSz="862013" rtl="0" eaLnBrk="0" fontAlgn="base" latinLnBrk="0" hangingPunct="0">
                        <a:lnSpc>
                          <a:spcPct val="100000"/>
                        </a:lnSpc>
                        <a:spcBef>
                          <a:spcPts val="500"/>
                        </a:spcBef>
                        <a:spcAft>
                          <a:spcPct val="0"/>
                        </a:spcAft>
                        <a:buClrTx/>
                        <a:buSzTx/>
                        <a:buFontTx/>
                        <a:buNone/>
                        <a:tabLst/>
                      </a:pPr>
                      <a:r>
                        <a:rPr kumimoji="0" lang="fr-FR" sz="1800" b="1" i="0" u="none" strike="noStrike" cap="none" normalizeH="0" baseline="0" smtClean="0">
                          <a:ln>
                            <a:noFill/>
                          </a:ln>
                          <a:solidFill>
                            <a:schemeClr val="tx1"/>
                          </a:solidFill>
                          <a:effectLst/>
                          <a:latin typeface="Verdana" pitchFamily="-112" charset="0"/>
                          <a:ea typeface="ＭＳ Ｐゴシック" pitchFamily="-112" charset="-128"/>
                          <a:cs typeface="Arial" charset="0"/>
                        </a:rPr>
                        <a:t>- Texas Instruments</a:t>
                      </a:r>
                    </a:p>
                    <a:p>
                      <a:pPr marL="363538" marR="0" lvl="1" indent="-184150" algn="l" defTabSz="862013" rtl="0" eaLnBrk="0" fontAlgn="base" latinLnBrk="0" hangingPunct="0">
                        <a:lnSpc>
                          <a:spcPct val="100000"/>
                        </a:lnSpc>
                        <a:spcBef>
                          <a:spcPts val="500"/>
                        </a:spcBef>
                        <a:spcAft>
                          <a:spcPct val="0"/>
                        </a:spcAft>
                        <a:buClrTx/>
                        <a:buSzTx/>
                        <a:buFontTx/>
                        <a:buNone/>
                        <a:tabLst/>
                      </a:pPr>
                      <a:r>
                        <a:rPr kumimoji="0" lang="fr-FR" sz="1800" b="1" i="0" u="none" strike="noStrike" cap="none" normalizeH="0" baseline="0" smtClean="0">
                          <a:ln>
                            <a:noFill/>
                          </a:ln>
                          <a:solidFill>
                            <a:schemeClr val="tx1"/>
                          </a:solidFill>
                          <a:effectLst/>
                          <a:latin typeface="Verdana" pitchFamily="-112" charset="0"/>
                          <a:ea typeface="ＭＳ Ｐゴシック" pitchFamily="-112" charset="-128"/>
                          <a:cs typeface="Arial" charset="0"/>
                        </a:rPr>
                        <a:t>- NXP (ex- Philips Semiconductors)</a:t>
                      </a:r>
                    </a:p>
                    <a:p>
                      <a:pPr marL="363538" marR="0" lvl="1" indent="-184150" algn="l" defTabSz="862013" rtl="0" eaLnBrk="0" fontAlgn="base" latinLnBrk="0" hangingPunct="0">
                        <a:lnSpc>
                          <a:spcPct val="100000"/>
                        </a:lnSpc>
                        <a:spcBef>
                          <a:spcPts val="500"/>
                        </a:spcBef>
                        <a:spcAft>
                          <a:spcPct val="0"/>
                        </a:spcAft>
                        <a:buClrTx/>
                        <a:buSzTx/>
                        <a:buFontTx/>
                        <a:buNone/>
                        <a:tabLst/>
                      </a:pPr>
                      <a:r>
                        <a:rPr kumimoji="0" lang="fr-FR" sz="1800" b="1" i="0" u="none" strike="noStrike" cap="none" normalizeH="0" baseline="0" smtClean="0">
                          <a:ln>
                            <a:noFill/>
                          </a:ln>
                          <a:solidFill>
                            <a:schemeClr val="tx1"/>
                          </a:solidFill>
                          <a:effectLst/>
                          <a:latin typeface="Verdana" pitchFamily="-112" charset="0"/>
                          <a:ea typeface="ＭＳ Ｐゴシック" pitchFamily="-112" charset="-128"/>
                          <a:cs typeface="Arial" charset="0"/>
                        </a:rPr>
                        <a:t>- ST Microelectronics</a:t>
                      </a:r>
                    </a:p>
                    <a:p>
                      <a:pPr marL="363538" marR="0" lvl="1" indent="-184150" algn="l" defTabSz="862013" rtl="0" eaLnBrk="0" fontAlgn="base" latinLnBrk="0" hangingPunct="0">
                        <a:lnSpc>
                          <a:spcPct val="100000"/>
                        </a:lnSpc>
                        <a:spcBef>
                          <a:spcPts val="500"/>
                        </a:spcBef>
                        <a:spcAft>
                          <a:spcPct val="0"/>
                        </a:spcAft>
                        <a:buClrTx/>
                        <a:buSzTx/>
                        <a:buFontTx/>
                        <a:buChar char="-"/>
                        <a:tabLst/>
                      </a:pPr>
                      <a:r>
                        <a:rPr kumimoji="0" lang="fr-FR" sz="1800" b="1" i="0" u="none" strike="noStrike" cap="none" normalizeH="0" baseline="0" smtClean="0">
                          <a:ln>
                            <a:noFill/>
                          </a:ln>
                          <a:solidFill>
                            <a:schemeClr val="tx1"/>
                          </a:solidFill>
                          <a:effectLst/>
                          <a:latin typeface="Verdana" pitchFamily="-112" charset="0"/>
                          <a:ea typeface="ＭＳ Ｐゴシック" pitchFamily="-112" charset="-128"/>
                          <a:cs typeface="Arial" charset="0"/>
                        </a:rPr>
                        <a:t>ATMEL</a:t>
                      </a:r>
                    </a:p>
                    <a:p>
                      <a:pPr marL="363538" marR="0" lvl="1" indent="-184150" algn="l" defTabSz="862013" rtl="0" eaLnBrk="0" fontAlgn="base" latinLnBrk="0" hangingPunct="0">
                        <a:lnSpc>
                          <a:spcPct val="100000"/>
                        </a:lnSpc>
                        <a:spcBef>
                          <a:spcPts val="500"/>
                        </a:spcBef>
                        <a:spcAft>
                          <a:spcPct val="0"/>
                        </a:spcAft>
                        <a:buClrTx/>
                        <a:buSzTx/>
                        <a:buFontTx/>
                        <a:buChar char="-"/>
                        <a:tabLst/>
                      </a:pPr>
                      <a:r>
                        <a:rPr kumimoji="0" lang="fr-FR" sz="1800" b="1" i="0" u="none" strike="noStrike" cap="none" normalizeH="0" baseline="0" smtClean="0">
                          <a:ln>
                            <a:noFill/>
                          </a:ln>
                          <a:solidFill>
                            <a:schemeClr val="tx1"/>
                          </a:solidFill>
                          <a:effectLst/>
                          <a:latin typeface="Verdana" pitchFamily="-112" charset="0"/>
                          <a:ea typeface="ＭＳ Ｐゴシック" pitchFamily="-112" charset="-128"/>
                          <a:cs typeface="Arial" charset="0"/>
                        </a:rPr>
                        <a:t>….</a:t>
                      </a:r>
                    </a:p>
                  </a:txBody>
                  <a:tcPr horzOverflow="overflow">
                    <a:lnL w="381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38100" cap="flat" cmpd="sng" algn="ctr">
                      <a:solidFill>
                        <a:schemeClr val="tx1"/>
                      </a:solidFill>
                      <a:prstDash val="solid"/>
                      <a:round/>
                      <a:headEnd type="none" w="sm" len="sm"/>
                      <a:tailEnd type="none" w="sm" len="sm"/>
                    </a:lnT>
                    <a:lnB w="38100" cap="flat" cmpd="sng" algn="ctr">
                      <a:solidFill>
                        <a:schemeClr val="tx1"/>
                      </a:solidFill>
                      <a:prstDash val="solid"/>
                      <a:round/>
                      <a:headEnd type="none" w="sm" len="sm"/>
                      <a:tailEnd type="none" w="sm" len="sm"/>
                    </a:lnB>
                    <a:lnTlToBr>
                      <a:noFill/>
                    </a:lnTlToBr>
                    <a:lnBlToTr>
                      <a:noFill/>
                    </a:lnBlToTr>
                    <a:noFill/>
                  </a:tcPr>
                </a:tc>
              </a:tr>
            </a:tbl>
          </a:graphicData>
        </a:graphic>
      </p:graphicFrame>
      <p:sp>
        <p:nvSpPr>
          <p:cNvPr id="557067" name="Rectangle 11"/>
          <p:cNvSpPr>
            <a:spLocks noGrp="1" noChangeArrowheads="1"/>
          </p:cNvSpPr>
          <p:nvPr>
            <p:ph type="title"/>
          </p:nvPr>
        </p:nvSpPr>
        <p:spPr bwMode="auto">
          <a:xfrm>
            <a:off x="1371600" y="1143000"/>
            <a:ext cx="6172200" cy="533400"/>
          </a:xfrm>
          <a:ln w="12700">
            <a:miter lim="800000"/>
            <a:headEnd/>
            <a:tailEnd/>
          </a:ln>
        </p:spPr>
        <p:txBody>
          <a:bodyPr wrap="square" lIns="86186" tIns="43093" rIns="86186" bIns="43093" numCol="1" anchor="t" anchorCtr="0" compatLnSpc="1">
            <a:prstTxWarp prst="textNoShape">
              <a:avLst/>
            </a:prstTxWarp>
          </a:bodyPr>
          <a:lstStyle/>
          <a:p>
            <a:pPr algn="ctr"/>
            <a:r>
              <a:rPr lang="en-US" sz="2400" smtClean="0">
                <a:solidFill>
                  <a:schemeClr val="tx1"/>
                </a:solidFill>
                <a:effectLst>
                  <a:outerShdw blurRad="38100" dist="38100" dir="2700000" algn="tl">
                    <a:srgbClr val="000000"/>
                  </a:outerShdw>
                </a:effectLst>
                <a:latin typeface="Verdana" pitchFamily="-112" charset="0"/>
                <a:ea typeface="ＭＳ Ｐゴシック" pitchFamily="-112" charset="-128"/>
                <a:cs typeface="Arial" charset="0"/>
              </a:rPr>
              <a:t>R&amp;D Design CIM PACA Platform</a:t>
            </a:r>
            <a:endParaRPr lang="fr-FR" sz="2000" b="0" smtClean="0">
              <a:solidFill>
                <a:schemeClr val="tx1"/>
              </a:solidFill>
              <a:latin typeface="Arial" charset="0"/>
              <a:ea typeface="ＭＳ Ｐゴシック" pitchFamily="-112" charset="-128"/>
              <a:cs typeface="Arial" charset="0"/>
            </a:endParaRPr>
          </a:p>
        </p:txBody>
      </p:sp>
      <p:sp>
        <p:nvSpPr>
          <p:cNvPr id="45069" name="Text Box 12"/>
          <p:cNvSpPr txBox="1">
            <a:spLocks noChangeArrowheads="1"/>
          </p:cNvSpPr>
          <p:nvPr/>
        </p:nvSpPr>
        <p:spPr bwMode="auto">
          <a:xfrm>
            <a:off x="76200" y="1676400"/>
            <a:ext cx="8488363" cy="1754188"/>
          </a:xfrm>
          <a:prstGeom prst="rect">
            <a:avLst/>
          </a:prstGeom>
          <a:noFill/>
          <a:ln w="12700" cap="sq">
            <a:noFill/>
            <a:miter lim="800000"/>
            <a:headEnd type="none" w="sm" len="sm"/>
            <a:tailEnd type="none" w="sm" len="sm"/>
          </a:ln>
        </p:spPr>
        <p:txBody>
          <a:bodyPr lIns="91425" tIns="45712" rIns="91425" bIns="45712">
            <a:spAutoFit/>
          </a:bodyPr>
          <a:lstStyle/>
          <a:p>
            <a:r>
              <a:rPr lang="en-US" b="1">
                <a:latin typeface="Verdana" pitchFamily="-112" charset="0"/>
              </a:rPr>
              <a:t>Chairman: G. Jacquemod, LEAT</a:t>
            </a:r>
            <a:endParaRPr lang="en-US" sz="2000" b="1">
              <a:latin typeface="Verdana" pitchFamily="-112" charset="0"/>
            </a:endParaRPr>
          </a:p>
          <a:p>
            <a:r>
              <a:rPr lang="en-US" b="1">
                <a:latin typeface="Verdana" pitchFamily="-112" charset="0"/>
              </a:rPr>
              <a:t>Operational Director : P. Bricaud, Synopsys</a:t>
            </a:r>
          </a:p>
          <a:p>
            <a:pPr algn="l"/>
            <a:r>
              <a:rPr lang="en-US" b="1">
                <a:latin typeface="Verdana" pitchFamily="-112" charset="0"/>
              </a:rPr>
              <a:t>Public Fundings : </a:t>
            </a:r>
          </a:p>
          <a:p>
            <a:pPr algn="l"/>
            <a:r>
              <a:rPr lang="en-US" b="1">
                <a:latin typeface="Verdana" pitchFamily="-112" charset="0"/>
              </a:rPr>
              <a:t>4, 5 M€ (Investments by CG06, CG13 over 3 years)</a:t>
            </a:r>
          </a:p>
          <a:p>
            <a:pPr algn="l"/>
            <a:r>
              <a:rPr lang="en-US" b="1">
                <a:latin typeface="Verdana" pitchFamily="-112" charset="0"/>
              </a:rPr>
              <a:t>0,19 M€ (Contribution to Operating Costs by CASA over 3 years) </a:t>
            </a:r>
          </a:p>
          <a:p>
            <a:pPr algn="l"/>
            <a:r>
              <a:rPr lang="en-US" b="1">
                <a:latin typeface="Verdana" pitchFamily="-112" charset="0"/>
              </a:rPr>
              <a:t>4,6 M€ (P</a:t>
            </a:r>
            <a:r>
              <a:rPr lang="en-US" altLang="ja-JP" b="1">
                <a:latin typeface="Verdana" pitchFamily="-112" charset="0"/>
              </a:rPr>
              <a:t>roject Financing by MINEFI and CR PACA over 3 years)</a:t>
            </a:r>
            <a:endParaRPr lang="en-US" b="1">
              <a:latin typeface="Verdana" pitchFamily="-112"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6" name="Espace réservé du numéro de diapositive 3"/>
          <p:cNvSpPr>
            <a:spLocks noGrp="1"/>
          </p:cNvSpPr>
          <p:nvPr>
            <p:ph type="sldNum" sz="quarter" idx="10"/>
          </p:nvPr>
        </p:nvSpPr>
        <p:spPr/>
        <p:txBody>
          <a:bodyPr/>
          <a:lstStyle/>
          <a:p>
            <a:pPr defTabSz="860425"/>
            <a:fld id="{E0BA5F05-EA70-4514-A485-D0A4E8A4E347}" type="slidenum">
              <a:rPr lang="fr-FR"/>
              <a:pPr defTabSz="860425"/>
              <a:t>10</a:t>
            </a:fld>
            <a:endParaRPr lang="fr-FR"/>
          </a:p>
        </p:txBody>
      </p:sp>
      <p:sp>
        <p:nvSpPr>
          <p:cNvPr id="602114" name="Rectangle 2"/>
          <p:cNvSpPr>
            <a:spLocks noGrp="1" noChangeArrowheads="1"/>
          </p:cNvSpPr>
          <p:nvPr>
            <p:ph type="body" idx="1"/>
          </p:nvPr>
        </p:nvSpPr>
        <p:spPr>
          <a:xfrm>
            <a:off x="152400" y="2155825"/>
            <a:ext cx="8259763" cy="3657600"/>
          </a:xfrm>
        </p:spPr>
        <p:txBody>
          <a:bodyPr/>
          <a:lstStyle/>
          <a:p>
            <a:pPr>
              <a:lnSpc>
                <a:spcPct val="125000"/>
              </a:lnSpc>
              <a:spcAft>
                <a:spcPts val="1200"/>
              </a:spcAft>
            </a:pPr>
            <a:r>
              <a:rPr lang="fr-FR" sz="2000" b="1" dirty="0" smtClean="0">
                <a:effectLst>
                  <a:outerShdw blurRad="38100" dist="38100" dir="2700000" algn="tl">
                    <a:srgbClr val="000000"/>
                  </a:outerShdw>
                </a:effectLst>
                <a:latin typeface="Verdana" pitchFamily="-112" charset="0"/>
                <a:ea typeface="ＭＳ Ｐゴシック" pitchFamily="-112" charset="-128"/>
              </a:rPr>
              <a:t>MODELING, SYSTEM DESIGN OF COMMUNICATING OBJECTS</a:t>
            </a:r>
          </a:p>
          <a:p>
            <a:pPr>
              <a:lnSpc>
                <a:spcPct val="125000"/>
              </a:lnSpc>
              <a:spcAft>
                <a:spcPts val="1200"/>
              </a:spcAft>
            </a:pPr>
            <a:r>
              <a:rPr lang="fr-FR" sz="2000" b="1" dirty="0" smtClean="0">
                <a:effectLst>
                  <a:outerShdw blurRad="38100" dist="38100" dir="2700000" algn="tl">
                    <a:srgbClr val="000000"/>
                  </a:outerShdw>
                </a:effectLst>
                <a:latin typeface="Verdana" pitchFamily="-112" charset="0"/>
                <a:ea typeface="ＭＳ Ｐゴシック" pitchFamily="-112" charset="-128"/>
              </a:rPr>
              <a:t>ELECTROMAGNETIC MODELING and ANTENNAS DESIGN</a:t>
            </a:r>
          </a:p>
          <a:p>
            <a:pPr>
              <a:lnSpc>
                <a:spcPct val="125000"/>
              </a:lnSpc>
            </a:pPr>
            <a:r>
              <a:rPr lang="fr-FR" sz="2000" b="1" dirty="0" smtClean="0">
                <a:effectLst>
                  <a:outerShdw blurRad="38100" dist="38100" dir="2700000" algn="tl">
                    <a:srgbClr val="000000"/>
                  </a:outerShdw>
                </a:effectLst>
                <a:latin typeface="Verdana" pitchFamily="-112" charset="0"/>
                <a:ea typeface="ＭＳ Ｐゴシック" pitchFamily="-112" charset="-128"/>
              </a:rPr>
              <a:t>DETECTION AND RADAR IMAGING SYSTEMS (</a:t>
            </a:r>
            <a:r>
              <a:rPr lang="fr-FR" sz="2000" b="1" dirty="0" err="1" smtClean="0">
                <a:effectLst>
                  <a:outerShdw blurRad="38100" dist="38100" dir="2700000" algn="tl">
                    <a:srgbClr val="000000"/>
                  </a:outerShdw>
                </a:effectLst>
                <a:latin typeface="Verdana" pitchFamily="-112" charset="0"/>
                <a:ea typeface="ＭＳ Ｐゴシック" pitchFamily="-112" charset="-128"/>
              </a:rPr>
              <a:t>including</a:t>
            </a:r>
            <a:r>
              <a:rPr lang="fr-FR" sz="2000" b="1" dirty="0" smtClean="0">
                <a:effectLst>
                  <a:outerShdw blurRad="38100" dist="38100" dir="2700000" algn="tl">
                    <a:srgbClr val="000000"/>
                  </a:outerShdw>
                </a:effectLst>
                <a:latin typeface="Verdana" pitchFamily="-112" charset="0"/>
                <a:ea typeface="ＭＳ Ｐゴシック" pitchFamily="-112" charset="-128"/>
              </a:rPr>
              <a:t> Inverse </a:t>
            </a:r>
            <a:r>
              <a:rPr lang="fr-FR" sz="2000" b="1" dirty="0" err="1" smtClean="0">
                <a:effectLst>
                  <a:outerShdw blurRad="38100" dist="38100" dir="2700000" algn="tl">
                    <a:srgbClr val="000000"/>
                  </a:outerShdw>
                </a:effectLst>
                <a:latin typeface="Verdana" pitchFamily="-112" charset="0"/>
                <a:ea typeface="ＭＳ Ｐゴシック" pitchFamily="-112" charset="-128"/>
              </a:rPr>
              <a:t>Problems</a:t>
            </a:r>
            <a:r>
              <a:rPr lang="fr-FR" sz="2000" b="1" dirty="0" smtClean="0">
                <a:effectLst>
                  <a:outerShdw blurRad="38100" dist="38100" dir="2700000" algn="tl">
                    <a:srgbClr val="000000"/>
                  </a:outerShdw>
                </a:effectLst>
                <a:latin typeface="Verdana" pitchFamily="-112" charset="0"/>
                <a:ea typeface="ＭＳ Ｐゴシック" pitchFamily="-112" charset="-128"/>
              </a:rPr>
              <a:t> in EM and </a:t>
            </a:r>
            <a:r>
              <a:rPr lang="fr-FR" sz="2000" b="1" dirty="0" err="1" smtClean="0">
                <a:effectLst>
                  <a:outerShdw blurRad="38100" dist="38100" dir="2700000" algn="tl">
                    <a:srgbClr val="000000"/>
                  </a:outerShdw>
                </a:effectLst>
                <a:latin typeface="Verdana" pitchFamily="-112" charset="0"/>
                <a:ea typeface="ＭＳ Ｐゴシック" pitchFamily="-112" charset="-128"/>
              </a:rPr>
              <a:t>Antennas</a:t>
            </a:r>
            <a:r>
              <a:rPr lang="fr-FR" sz="2000" b="1" dirty="0" smtClean="0">
                <a:effectLst>
                  <a:outerShdw blurRad="38100" dist="38100" dir="2700000" algn="tl">
                    <a:srgbClr val="000000"/>
                  </a:outerShdw>
                </a:effectLst>
                <a:latin typeface="Verdana" pitchFamily="-112" charset="0"/>
                <a:ea typeface="ＭＳ Ｐゴシック" pitchFamily="-112" charset="-128"/>
              </a:rPr>
              <a:t> for radar </a:t>
            </a:r>
            <a:r>
              <a:rPr lang="fr-FR" sz="2000" b="1" dirty="0" err="1" smtClean="0">
                <a:effectLst>
                  <a:outerShdw blurRad="38100" dist="38100" dir="2700000" algn="tl">
                    <a:srgbClr val="000000"/>
                  </a:outerShdw>
                </a:effectLst>
                <a:latin typeface="Verdana" pitchFamily="-112" charset="0"/>
                <a:ea typeface="ＭＳ Ｐゴシック" pitchFamily="-112" charset="-128"/>
              </a:rPr>
              <a:t>systems</a:t>
            </a:r>
            <a:r>
              <a:rPr lang="fr-FR" sz="2000" b="1" dirty="0" smtClean="0">
                <a:effectLst>
                  <a:outerShdw blurRad="38100" dist="38100" dir="2700000" algn="tl">
                    <a:srgbClr val="000000"/>
                  </a:outerShdw>
                </a:effectLst>
                <a:latin typeface="Verdana" pitchFamily="-112" charset="0"/>
                <a:ea typeface="ＭＳ Ｐゴシック" pitchFamily="-112" charset="-128"/>
              </a:rPr>
              <a:t>)</a:t>
            </a:r>
            <a:endParaRPr lang="fr-FR" sz="2000" b="1" dirty="0" smtClean="0">
              <a:latin typeface="Verdana" pitchFamily="-112" charset="0"/>
              <a:ea typeface="ＭＳ Ｐゴシック" pitchFamily="-112" charset="-128"/>
            </a:endParaRPr>
          </a:p>
        </p:txBody>
      </p:sp>
      <p:sp>
        <p:nvSpPr>
          <p:cNvPr id="602115" name="Rectangle 3"/>
          <p:cNvSpPr>
            <a:spLocks noGrp="1" noChangeArrowheads="1"/>
          </p:cNvSpPr>
          <p:nvPr>
            <p:ph type="title"/>
          </p:nvPr>
        </p:nvSpPr>
        <p:spPr bwMode="auto">
          <a:xfrm>
            <a:off x="457200" y="1277938"/>
            <a:ext cx="7848600" cy="644525"/>
          </a:xfrm>
          <a:ln w="12700">
            <a:miter lim="800000"/>
            <a:headEnd/>
            <a:tailEnd/>
          </a:ln>
        </p:spPr>
        <p:txBody>
          <a:bodyPr wrap="none" lIns="86179" tIns="43090" rIns="86179" bIns="43090" numCol="1" anchor="t" anchorCtr="0" compatLnSpc="1">
            <a:prstTxWarp prst="textNoShape">
              <a:avLst/>
            </a:prstTxWarp>
          </a:bodyPr>
          <a:lstStyle/>
          <a:p>
            <a:pPr algn="ctr"/>
            <a:r>
              <a:rPr lang="fr-FR" sz="2800" smtClean="0">
                <a:solidFill>
                  <a:srgbClr val="CCECFF"/>
                </a:solidFill>
                <a:effectLst>
                  <a:outerShdw blurRad="38100" dist="38100" dir="2700000" algn="tl">
                    <a:srgbClr val="000000"/>
                  </a:outerShdw>
                </a:effectLst>
                <a:latin typeface="Verdana" pitchFamily="-112" charset="0"/>
                <a:ea typeface="ＭＳ Ｐゴシック" pitchFamily="-112" charset="-128"/>
                <a:cs typeface="Arial" charset="0"/>
              </a:rPr>
              <a:t>PRINCIPAL RESEARCH AREAS</a:t>
            </a:r>
            <a:r>
              <a:rPr lang="fr-FR" sz="2800" smtClean="0">
                <a:solidFill>
                  <a:srgbClr val="CCECFF"/>
                </a:solidFill>
                <a:effectLst>
                  <a:outerShdw blurRad="38100" dist="38100" dir="2700000" algn="tl">
                    <a:srgbClr val="000000"/>
                  </a:outerShdw>
                </a:effectLst>
                <a:latin typeface="Arial" charset="0"/>
                <a:ea typeface="ＭＳ Ｐゴシック" pitchFamily="-112" charset="-128"/>
                <a:cs typeface="Arial" charset="0"/>
              </a:rPr>
              <a:t/>
            </a:r>
            <a:br>
              <a:rPr lang="fr-FR" sz="2800" smtClean="0">
                <a:solidFill>
                  <a:srgbClr val="CCECFF"/>
                </a:solidFill>
                <a:effectLst>
                  <a:outerShdw blurRad="38100" dist="38100" dir="2700000" algn="tl">
                    <a:srgbClr val="000000"/>
                  </a:outerShdw>
                </a:effectLst>
                <a:latin typeface="Arial" charset="0"/>
                <a:ea typeface="ＭＳ Ｐゴシック" pitchFamily="-112" charset="-128"/>
                <a:cs typeface="Arial" charset="0"/>
              </a:rPr>
            </a:br>
            <a:r>
              <a:rPr lang="fr-FR" sz="2800" smtClean="0">
                <a:solidFill>
                  <a:srgbClr val="CCECFF"/>
                </a:solidFill>
                <a:effectLst>
                  <a:outerShdw blurRad="38100" dist="38100" dir="2700000" algn="tl">
                    <a:srgbClr val="000000"/>
                  </a:outerShdw>
                </a:effectLst>
                <a:latin typeface="Arial" charset="0"/>
                <a:ea typeface="ＭＳ Ｐゴシック" pitchFamily="-112" charset="-128"/>
                <a:cs typeface="Arial" charset="0"/>
              </a:rPr>
              <a:t/>
            </a:r>
            <a:br>
              <a:rPr lang="fr-FR" sz="2800" smtClean="0">
                <a:solidFill>
                  <a:srgbClr val="CCECFF"/>
                </a:solidFill>
                <a:effectLst>
                  <a:outerShdw blurRad="38100" dist="38100" dir="2700000" algn="tl">
                    <a:srgbClr val="000000"/>
                  </a:outerShdw>
                </a:effectLst>
                <a:latin typeface="Arial" charset="0"/>
                <a:ea typeface="ＭＳ Ｐゴシック" pitchFamily="-112" charset="-128"/>
                <a:cs typeface="Arial" charset="0"/>
              </a:rPr>
            </a:br>
            <a:endParaRPr lang="fr-FR" sz="2800" smtClean="0">
              <a:solidFill>
                <a:srgbClr val="CCECFF"/>
              </a:solidFill>
              <a:effectLst>
                <a:outerShdw blurRad="38100" dist="38100" dir="2700000" algn="tl">
                  <a:srgbClr val="000000"/>
                </a:outerShdw>
              </a:effectLst>
              <a:latin typeface="Arial" charset="0"/>
              <a:ea typeface="ＭＳ Ｐゴシック" pitchFamily="-112" charset="-128"/>
              <a:cs typeface="Arial"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154" name="Espace réservé du numéro de diapositive 3"/>
          <p:cNvSpPr>
            <a:spLocks noGrp="1"/>
          </p:cNvSpPr>
          <p:nvPr>
            <p:ph type="sldNum" sz="quarter" idx="10"/>
          </p:nvPr>
        </p:nvSpPr>
        <p:spPr/>
        <p:txBody>
          <a:bodyPr/>
          <a:lstStyle/>
          <a:p>
            <a:pPr defTabSz="860425"/>
            <a:fld id="{8312932D-958E-4BCB-AB2A-6ADE6644622E}" type="slidenum">
              <a:rPr lang="fr-FR"/>
              <a:pPr defTabSz="860425"/>
              <a:t>11</a:t>
            </a:fld>
            <a:endParaRPr lang="fr-FR"/>
          </a:p>
        </p:txBody>
      </p:sp>
      <p:sp>
        <p:nvSpPr>
          <p:cNvPr id="603138" name="Rectangle 2"/>
          <p:cNvSpPr>
            <a:spLocks noGrp="1" noChangeArrowheads="1"/>
          </p:cNvSpPr>
          <p:nvPr>
            <p:ph type="body" idx="1"/>
          </p:nvPr>
        </p:nvSpPr>
        <p:spPr>
          <a:xfrm>
            <a:off x="287933" y="2214513"/>
            <a:ext cx="8064896" cy="2880320"/>
          </a:xfrm>
        </p:spPr>
        <p:txBody>
          <a:bodyPr/>
          <a:lstStyle/>
          <a:p>
            <a:pPr marL="1169988" lvl="2" indent="-276225" defTabSz="914400">
              <a:buClrTx/>
              <a:buFont typeface="Courier New" pitchFamily="49" charset="0"/>
              <a:buChar char="o"/>
              <a:defRPr/>
            </a:pPr>
            <a:r>
              <a:rPr lang="fr-FR" sz="2000" b="1" kern="1200" dirty="0" err="1" smtClean="0">
                <a:effectLst>
                  <a:outerShdw blurRad="38100" dist="38100" dir="2700000" algn="tl">
                    <a:srgbClr val="000000">
                      <a:alpha val="43137"/>
                    </a:srgbClr>
                  </a:outerShdw>
                </a:effectLst>
                <a:ea typeface="MS PGothic" pitchFamily="34" charset="-128"/>
              </a:rPr>
              <a:t>Energy</a:t>
            </a:r>
            <a:r>
              <a:rPr lang="fr-FR" sz="2000" b="1" kern="1200" dirty="0" smtClean="0">
                <a:effectLst>
                  <a:outerShdw blurRad="38100" dist="38100" dir="2700000" algn="tl">
                    <a:srgbClr val="000000">
                      <a:alpha val="43137"/>
                    </a:srgbClr>
                  </a:outerShdw>
                </a:effectLst>
                <a:ea typeface="MS PGothic" pitchFamily="34" charset="-128"/>
              </a:rPr>
              <a:t> </a:t>
            </a:r>
            <a:r>
              <a:rPr lang="fr-FR" sz="2000" b="1" kern="1200" dirty="0" err="1" smtClean="0">
                <a:effectLst>
                  <a:outerShdw blurRad="38100" dist="38100" dir="2700000" algn="tl">
                    <a:srgbClr val="000000">
                      <a:alpha val="43137"/>
                    </a:srgbClr>
                  </a:outerShdw>
                </a:effectLst>
                <a:ea typeface="MS PGothic" pitchFamily="34" charset="-128"/>
              </a:rPr>
              <a:t>Modeling</a:t>
            </a:r>
            <a:r>
              <a:rPr lang="fr-FR" sz="2000" b="1" kern="1200" dirty="0" smtClean="0">
                <a:effectLst>
                  <a:outerShdw blurRad="38100" dist="38100" dir="2700000" algn="tl">
                    <a:srgbClr val="000000">
                      <a:alpha val="43137"/>
                    </a:srgbClr>
                  </a:outerShdw>
                </a:effectLst>
                <a:ea typeface="MS PGothic" pitchFamily="34" charset="-128"/>
              </a:rPr>
              <a:t> and management in </a:t>
            </a:r>
            <a:r>
              <a:rPr lang="fr-FR" sz="2000" b="1" kern="1200" dirty="0" err="1" smtClean="0">
                <a:effectLst>
                  <a:outerShdw blurRad="38100" dist="38100" dir="2700000" algn="tl">
                    <a:srgbClr val="000000">
                      <a:alpha val="43137"/>
                    </a:srgbClr>
                  </a:outerShdw>
                </a:effectLst>
                <a:ea typeface="MS PGothic" pitchFamily="34" charset="-128"/>
              </a:rPr>
              <a:t>communicating</a:t>
            </a:r>
            <a:r>
              <a:rPr lang="fr-FR" sz="2000" b="1" kern="1200" dirty="0" smtClean="0">
                <a:effectLst>
                  <a:outerShdw blurRad="38100" dist="38100" dir="2700000" algn="tl">
                    <a:srgbClr val="000000">
                      <a:alpha val="43137"/>
                    </a:srgbClr>
                  </a:outerShdw>
                </a:effectLst>
                <a:ea typeface="MS PGothic" pitchFamily="34" charset="-128"/>
              </a:rPr>
              <a:t> </a:t>
            </a:r>
            <a:r>
              <a:rPr lang="fr-FR" sz="2000" b="1" kern="1200" dirty="0" err="1" smtClean="0">
                <a:effectLst>
                  <a:outerShdw blurRad="38100" dist="38100" dir="2700000" algn="tl">
                    <a:srgbClr val="000000">
                      <a:alpha val="43137"/>
                    </a:srgbClr>
                  </a:outerShdw>
                </a:effectLst>
                <a:ea typeface="MS PGothic" pitchFamily="34" charset="-128"/>
              </a:rPr>
              <a:t>object</a:t>
            </a:r>
            <a:endParaRPr lang="fr-FR" sz="2000" b="1" kern="1200" dirty="0" smtClean="0">
              <a:effectLst>
                <a:outerShdw blurRad="38100" dist="38100" dir="2700000" algn="tl">
                  <a:srgbClr val="000000">
                    <a:alpha val="43137"/>
                  </a:srgbClr>
                </a:outerShdw>
              </a:effectLst>
              <a:ea typeface="MS PGothic" pitchFamily="34" charset="-128"/>
            </a:endParaRPr>
          </a:p>
          <a:p>
            <a:pPr marL="1169988" lvl="2" indent="-276225" defTabSz="914400">
              <a:buClrTx/>
              <a:defRPr/>
            </a:pPr>
            <a:endParaRPr lang="fr-FR" sz="2000" b="1" kern="1200" dirty="0" smtClean="0">
              <a:ea typeface="MS PGothic" pitchFamily="34" charset="-128"/>
            </a:endParaRPr>
          </a:p>
          <a:p>
            <a:pPr marL="914400" lvl="2" indent="0" defTabSz="914400">
              <a:buClrTx/>
              <a:buFont typeface="Courier New" pitchFamily="49" charset="0"/>
              <a:buChar char="o"/>
              <a:defRPr/>
            </a:pPr>
            <a:r>
              <a:rPr lang="fr-FR" sz="2000" b="1" dirty="0" smtClean="0"/>
              <a:t> </a:t>
            </a:r>
            <a:r>
              <a:rPr lang="fr-FR" sz="2000" b="1" kern="1200" dirty="0" smtClean="0">
                <a:effectLst>
                  <a:outerShdw blurRad="38100" dist="38100" dir="2700000" algn="tl">
                    <a:srgbClr val="000000">
                      <a:alpha val="43137"/>
                    </a:srgbClr>
                  </a:outerShdw>
                </a:effectLst>
                <a:latin typeface="Verdana" pitchFamily="34" charset="0"/>
                <a:ea typeface="MS PGothic" pitchFamily="34" charset="-128"/>
              </a:rPr>
              <a:t>Reconfigurable and auto-adaptative Systems, </a:t>
            </a:r>
          </a:p>
          <a:p>
            <a:pPr marL="914400" lvl="2" indent="0" defTabSz="914400">
              <a:buClrTx/>
              <a:defRPr/>
            </a:pPr>
            <a:endParaRPr lang="fr-FR" sz="2000" b="1" kern="1200" dirty="0" smtClean="0">
              <a:ea typeface="MS PGothic" pitchFamily="34" charset="-128"/>
            </a:endParaRPr>
          </a:p>
          <a:p>
            <a:pPr marL="914400" lvl="2" indent="0" defTabSz="914400">
              <a:buClrTx/>
              <a:buFont typeface="Courier New" pitchFamily="49" charset="0"/>
              <a:buChar char="o"/>
              <a:defRPr/>
            </a:pPr>
            <a:r>
              <a:rPr lang="fr-FR" sz="2000" b="1" kern="1200" dirty="0" smtClean="0">
                <a:ea typeface="MS PGothic" pitchFamily="34" charset="-128"/>
              </a:rPr>
              <a:t> </a:t>
            </a:r>
            <a:r>
              <a:rPr lang="fr-FR" sz="2000" b="1" kern="1200" dirty="0" err="1" smtClean="0">
                <a:effectLst>
                  <a:outerShdw blurRad="38100" dist="38100" dir="2700000" algn="tl">
                    <a:srgbClr val="000000">
                      <a:alpha val="43137"/>
                    </a:srgbClr>
                  </a:outerShdw>
                </a:effectLst>
                <a:latin typeface="Verdana" pitchFamily="34" charset="0"/>
                <a:ea typeface="MS PGothic" pitchFamily="34" charset="-128"/>
              </a:rPr>
              <a:t>Reactive</a:t>
            </a:r>
            <a:r>
              <a:rPr lang="fr-FR" sz="2000" b="1" kern="1200" dirty="0" smtClean="0">
                <a:effectLst>
                  <a:outerShdw blurRad="38100" dist="38100" dir="2700000" algn="tl">
                    <a:srgbClr val="000000">
                      <a:alpha val="43137"/>
                    </a:srgbClr>
                  </a:outerShdw>
                </a:effectLst>
                <a:latin typeface="Verdana" pitchFamily="34" charset="0"/>
                <a:ea typeface="MS PGothic" pitchFamily="34" charset="-128"/>
              </a:rPr>
              <a:t> and </a:t>
            </a:r>
            <a:r>
              <a:rPr lang="fr-FR" sz="2000" b="1" kern="1200" dirty="0" err="1" smtClean="0">
                <a:effectLst>
                  <a:outerShdw blurRad="38100" dist="38100" dir="2700000" algn="tl">
                    <a:srgbClr val="000000">
                      <a:alpha val="43137"/>
                    </a:srgbClr>
                  </a:outerShdw>
                </a:effectLst>
                <a:latin typeface="Verdana" pitchFamily="34" charset="0"/>
                <a:ea typeface="MS PGothic" pitchFamily="34" charset="-128"/>
              </a:rPr>
              <a:t>cooperative</a:t>
            </a:r>
            <a:r>
              <a:rPr lang="fr-FR" sz="2000" b="1" kern="1200" dirty="0" smtClean="0">
                <a:effectLst>
                  <a:outerShdw blurRad="38100" dist="38100" dir="2700000" algn="tl">
                    <a:srgbClr val="000000">
                      <a:alpha val="43137"/>
                    </a:srgbClr>
                  </a:outerShdw>
                </a:effectLst>
                <a:latin typeface="Verdana" pitchFamily="34" charset="0"/>
                <a:ea typeface="MS PGothic" pitchFamily="34" charset="-128"/>
              </a:rPr>
              <a:t> System</a:t>
            </a:r>
          </a:p>
          <a:p>
            <a:pPr marL="914400" lvl="2" indent="0" defTabSz="914400">
              <a:buClrTx/>
              <a:buFont typeface="Courier New" pitchFamily="49" charset="0"/>
              <a:buChar char="o"/>
              <a:defRPr/>
            </a:pPr>
            <a:endParaRPr lang="fr-FR" sz="2000" b="1" kern="1200" dirty="0" smtClean="0">
              <a:ea typeface="MS PGothic" pitchFamily="34" charset="-128"/>
            </a:endParaRPr>
          </a:p>
          <a:p>
            <a:pPr marL="914400" lvl="2" indent="0" defTabSz="914400">
              <a:buClrTx/>
              <a:buFont typeface="Courier New" pitchFamily="49" charset="0"/>
              <a:buChar char="o"/>
              <a:defRPr/>
            </a:pPr>
            <a:r>
              <a:rPr lang="fr-FR" sz="2000" b="1" kern="1200" dirty="0" smtClean="0">
                <a:effectLst>
                  <a:outerShdw blurRad="38100" dist="38100" dir="2700000" algn="tl">
                    <a:srgbClr val="000000"/>
                  </a:outerShdw>
                </a:effectLst>
                <a:latin typeface="Verdana" pitchFamily="-112" charset="0"/>
                <a:ea typeface="MS PGothic" pitchFamily="34" charset="-128"/>
              </a:rPr>
              <a:t> </a:t>
            </a:r>
            <a:r>
              <a:rPr lang="fr-FR" sz="2000" b="1" kern="1200" dirty="0" err="1" smtClean="0">
                <a:effectLst>
                  <a:outerShdw blurRad="38100" dist="38100" dir="2700000" algn="tl">
                    <a:srgbClr val="000000"/>
                  </a:outerShdw>
                </a:effectLst>
                <a:latin typeface="Verdana" pitchFamily="-112" charset="0"/>
                <a:ea typeface="MS PGothic" pitchFamily="34" charset="-128"/>
              </a:rPr>
              <a:t>Modeling</a:t>
            </a:r>
            <a:r>
              <a:rPr lang="fr-FR" sz="2000" b="1" kern="1200" dirty="0" smtClean="0">
                <a:effectLst>
                  <a:outerShdw blurRad="38100" dist="38100" dir="2700000" algn="tl">
                    <a:srgbClr val="000000"/>
                  </a:outerShdw>
                </a:effectLst>
                <a:latin typeface="Verdana" pitchFamily="-112" charset="0"/>
                <a:ea typeface="MS PGothic" pitchFamily="34" charset="-128"/>
              </a:rPr>
              <a:t> and </a:t>
            </a:r>
            <a:r>
              <a:rPr lang="en-US" sz="1800" b="1" dirty="0" smtClean="0">
                <a:effectLst>
                  <a:outerShdw blurRad="38100" dist="38100" dir="2700000" algn="tl">
                    <a:srgbClr val="000000"/>
                  </a:outerShdw>
                </a:effectLst>
                <a:latin typeface="Verdana" pitchFamily="-112" charset="0"/>
              </a:rPr>
              <a:t>Design of RF circuits</a:t>
            </a:r>
            <a:endParaRPr lang="en-US" sz="1800" b="1" dirty="0">
              <a:latin typeface="Arial" charset="0"/>
            </a:endParaRPr>
          </a:p>
        </p:txBody>
      </p:sp>
      <p:sp>
        <p:nvSpPr>
          <p:cNvPr id="603139" name="Rectangle 3"/>
          <p:cNvSpPr>
            <a:spLocks noGrp="1" noChangeArrowheads="1"/>
          </p:cNvSpPr>
          <p:nvPr>
            <p:ph type="title"/>
          </p:nvPr>
        </p:nvSpPr>
        <p:spPr bwMode="auto">
          <a:xfrm>
            <a:off x="647973" y="1134393"/>
            <a:ext cx="7467600" cy="931862"/>
          </a:xfrm>
          <a:ln w="12700">
            <a:miter lim="800000"/>
            <a:headEnd/>
            <a:tailEnd/>
          </a:ln>
        </p:spPr>
        <p:txBody>
          <a:bodyPr wrap="none" lIns="86179" tIns="43090" rIns="86179" bIns="43090" numCol="1" anchor="t" anchorCtr="0" compatLnSpc="1">
            <a:prstTxWarp prst="textNoShape">
              <a:avLst/>
            </a:prstTxWarp>
          </a:bodyPr>
          <a:lstStyle/>
          <a:p>
            <a:pPr algn="ctr"/>
            <a:r>
              <a:rPr lang="fr-FR" sz="2800" dirty="0" smtClean="0">
                <a:solidFill>
                  <a:srgbClr val="CCECFF"/>
                </a:solidFill>
                <a:effectLst>
                  <a:outerShdw blurRad="38100" dist="38100" dir="2700000" algn="tl">
                    <a:srgbClr val="000000"/>
                  </a:outerShdw>
                </a:effectLst>
                <a:latin typeface="Verdana" pitchFamily="-112" charset="0"/>
                <a:ea typeface="ＭＳ Ｐゴシック" pitchFamily="-112" charset="-128"/>
              </a:rPr>
              <a:t>MODELING, SYSTEM DESIGN </a:t>
            </a:r>
            <a:br>
              <a:rPr lang="fr-FR" sz="2800" dirty="0" smtClean="0">
                <a:solidFill>
                  <a:srgbClr val="CCECFF"/>
                </a:solidFill>
                <a:effectLst>
                  <a:outerShdw blurRad="38100" dist="38100" dir="2700000" algn="tl">
                    <a:srgbClr val="000000"/>
                  </a:outerShdw>
                </a:effectLst>
                <a:latin typeface="Verdana" pitchFamily="-112" charset="0"/>
                <a:ea typeface="ＭＳ Ｐゴシック" pitchFamily="-112" charset="-128"/>
              </a:rPr>
            </a:br>
            <a:r>
              <a:rPr lang="fr-FR" sz="2800" dirty="0" smtClean="0">
                <a:solidFill>
                  <a:srgbClr val="CCECFF"/>
                </a:solidFill>
                <a:effectLst>
                  <a:outerShdw blurRad="38100" dist="38100" dir="2700000" algn="tl">
                    <a:srgbClr val="000000"/>
                  </a:outerShdw>
                </a:effectLst>
                <a:latin typeface="Verdana" pitchFamily="-112" charset="0"/>
                <a:ea typeface="ＭＳ Ｐゴシック" pitchFamily="-112" charset="-128"/>
              </a:rPr>
              <a:t>OF COMMUNICATING OBJECTS</a:t>
            </a:r>
            <a:endParaRPr lang="fr-FR" sz="2800" b="0" dirty="0" smtClean="0">
              <a:ea typeface="ＭＳ Ｐゴシック" pitchFamily="-112" charset="-128"/>
            </a:endParaRPr>
          </a:p>
        </p:txBody>
      </p:sp>
      <p:sp>
        <p:nvSpPr>
          <p:cNvPr id="49157" name="Rectangle 5"/>
          <p:cNvSpPr>
            <a:spLocks noChangeArrowheads="1"/>
          </p:cNvSpPr>
          <p:nvPr/>
        </p:nvSpPr>
        <p:spPr bwMode="auto">
          <a:xfrm>
            <a:off x="3886200" y="5410200"/>
            <a:ext cx="4191000" cy="609600"/>
          </a:xfrm>
          <a:prstGeom prst="rect">
            <a:avLst/>
          </a:prstGeom>
          <a:solidFill>
            <a:srgbClr val="000066"/>
          </a:solidFill>
          <a:ln w="12700" cap="sq">
            <a:solidFill>
              <a:srgbClr val="000066"/>
            </a:solidFill>
            <a:miter lim="800000"/>
            <a:headEnd type="none" w="sm" len="sm"/>
            <a:tailEnd type="none" w="sm" len="sm"/>
          </a:ln>
        </p:spPr>
        <p:txBody>
          <a:bodyPr wrap="none" lIns="91425" tIns="45712" rIns="91425" bIns="45712" anchor="ctr"/>
          <a:lstStyle/>
          <a:p>
            <a:r>
              <a:rPr lang="fr-FR" sz="1600" dirty="0"/>
              <a:t>Leader : </a:t>
            </a:r>
            <a:r>
              <a:rPr lang="fr-FR" sz="1600" dirty="0" smtClean="0"/>
              <a:t>Cécile </a:t>
            </a:r>
            <a:r>
              <a:rPr lang="fr-FR" sz="1600" dirty="0" err="1" smtClean="0"/>
              <a:t>Belleudy</a:t>
            </a:r>
            <a:r>
              <a:rPr lang="fr-FR" sz="1600" dirty="0" smtClean="0"/>
              <a:t>, </a:t>
            </a:r>
            <a:r>
              <a:rPr lang="fr-FR" sz="1600" dirty="0" err="1" smtClean="0"/>
              <a:t>Associate</a:t>
            </a:r>
            <a:r>
              <a:rPr lang="fr-FR" sz="1600" dirty="0" smtClean="0"/>
              <a:t> </a:t>
            </a:r>
            <a:r>
              <a:rPr lang="fr-FR" sz="1600" dirty="0" err="1" smtClean="0"/>
              <a:t>Professor</a:t>
            </a:r>
            <a:endParaRPr lang="fr-FR" sz="1600" dirty="0" smtClean="0"/>
          </a:p>
          <a:p>
            <a:r>
              <a:rPr lang="fr-FR" sz="1600" dirty="0" smtClean="0">
                <a:latin typeface="Times New Roman" pitchFamily="-112" charset="0"/>
              </a:rPr>
              <a:t>(</a:t>
            </a:r>
            <a:r>
              <a:rPr lang="fr-FR" sz="1600" dirty="0" err="1" smtClean="0">
                <a:latin typeface="Times New Roman" pitchFamily="-112" charset="0"/>
              </a:rPr>
              <a:t>belleudy</a:t>
            </a:r>
            <a:r>
              <a:rPr lang="fr-FR" sz="1600" dirty="0" smtClean="0">
                <a:latin typeface="Times New Roman" pitchFamily="-112" charset="0"/>
              </a:rPr>
              <a:t>@</a:t>
            </a:r>
            <a:r>
              <a:rPr lang="fr-FR" sz="1600" dirty="0" err="1" smtClean="0">
                <a:latin typeface="Times New Roman" pitchFamily="-112" charset="0"/>
              </a:rPr>
              <a:t>unice</a:t>
            </a:r>
            <a:r>
              <a:rPr lang="fr-FR" sz="1600" dirty="0" smtClean="0">
                <a:latin typeface="Times New Roman" pitchFamily="-112" charset="0"/>
              </a:rPr>
              <a:t>)</a:t>
            </a:r>
            <a:endParaRPr lang="fr-FR" sz="1400" dirty="0">
              <a:latin typeface="Times New Roman" pitchFamily="-112"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04" name="Espace réservé du numéro de diapositive 1"/>
          <p:cNvSpPr>
            <a:spLocks noGrp="1"/>
          </p:cNvSpPr>
          <p:nvPr>
            <p:ph type="sldNum" sz="quarter" idx="10"/>
          </p:nvPr>
        </p:nvSpPr>
        <p:spPr/>
        <p:txBody>
          <a:bodyPr/>
          <a:lstStyle/>
          <a:p>
            <a:pPr defTabSz="860425"/>
            <a:fld id="{52B4695E-F35B-4136-BAEA-D5EB0976BC6E}" type="slidenum">
              <a:rPr lang="fr-FR"/>
              <a:pPr defTabSz="860425"/>
              <a:t>12</a:t>
            </a:fld>
            <a:endParaRPr lang="fr-FR"/>
          </a:p>
        </p:txBody>
      </p:sp>
      <p:sp>
        <p:nvSpPr>
          <p:cNvPr id="51205" name="Text Box 3"/>
          <p:cNvSpPr txBox="1">
            <a:spLocks noChangeArrowheads="1"/>
          </p:cNvSpPr>
          <p:nvPr/>
        </p:nvSpPr>
        <p:spPr bwMode="auto">
          <a:xfrm>
            <a:off x="-239670" y="1134393"/>
            <a:ext cx="8395522" cy="400087"/>
          </a:xfrm>
          <a:prstGeom prst="rect">
            <a:avLst/>
          </a:prstGeom>
          <a:noFill/>
          <a:ln w="12700" cap="sq">
            <a:noFill/>
            <a:miter lim="800000"/>
            <a:headEnd type="none" w="sm" len="sm"/>
            <a:tailEnd type="none" w="sm" len="sm"/>
          </a:ln>
        </p:spPr>
        <p:txBody>
          <a:bodyPr wrap="none" lIns="91417" tIns="45709" rIns="91417" bIns="45709">
            <a:spAutoFit/>
          </a:bodyPr>
          <a:lstStyle/>
          <a:p>
            <a:pPr marL="1169988" lvl="2" indent="-276225" defTabSz="914400">
              <a:buClrTx/>
              <a:defRPr/>
            </a:pPr>
            <a:r>
              <a:rPr lang="fr-FR" sz="2000" b="1" dirty="0" err="1" smtClean="0">
                <a:effectLst>
                  <a:outerShdw blurRad="38100" dist="38100" dir="2700000" algn="tl">
                    <a:srgbClr val="000000">
                      <a:alpha val="43137"/>
                    </a:srgbClr>
                  </a:outerShdw>
                </a:effectLst>
                <a:latin typeface="Verdana" pitchFamily="34" charset="0"/>
                <a:ea typeface="MS PGothic" pitchFamily="34" charset="-128"/>
              </a:rPr>
              <a:t>Energy</a:t>
            </a:r>
            <a:r>
              <a:rPr lang="fr-FR" sz="2000" b="1" dirty="0" smtClean="0">
                <a:effectLst>
                  <a:outerShdw blurRad="38100" dist="38100" dir="2700000" algn="tl">
                    <a:srgbClr val="000000">
                      <a:alpha val="43137"/>
                    </a:srgbClr>
                  </a:outerShdw>
                </a:effectLst>
                <a:latin typeface="Verdana" pitchFamily="34" charset="0"/>
                <a:ea typeface="MS PGothic" pitchFamily="34" charset="-128"/>
              </a:rPr>
              <a:t> and power </a:t>
            </a:r>
            <a:r>
              <a:rPr lang="fr-FR" sz="2000" b="1" dirty="0" err="1" smtClean="0">
                <a:effectLst>
                  <a:outerShdw blurRad="38100" dist="38100" dir="2700000" algn="tl">
                    <a:srgbClr val="000000">
                      <a:alpha val="43137"/>
                    </a:srgbClr>
                  </a:outerShdw>
                </a:effectLst>
                <a:latin typeface="Verdana" pitchFamily="34" charset="0"/>
                <a:ea typeface="MS PGothic" pitchFamily="34" charset="-128"/>
              </a:rPr>
              <a:t>Modeling</a:t>
            </a:r>
            <a:r>
              <a:rPr lang="fr-FR" sz="2000" b="1" dirty="0" smtClean="0">
                <a:effectLst>
                  <a:outerShdw blurRad="38100" dist="38100" dir="2700000" algn="tl">
                    <a:srgbClr val="000000">
                      <a:alpha val="43137"/>
                    </a:srgbClr>
                  </a:outerShdw>
                </a:effectLst>
                <a:latin typeface="Verdana" pitchFamily="34" charset="0"/>
                <a:ea typeface="MS PGothic" pitchFamily="34" charset="-128"/>
              </a:rPr>
              <a:t> for </a:t>
            </a:r>
            <a:r>
              <a:rPr lang="fr-FR" sz="2000" b="1" dirty="0" err="1" smtClean="0">
                <a:effectLst>
                  <a:outerShdw blurRad="38100" dist="38100" dir="2700000" algn="tl">
                    <a:srgbClr val="000000">
                      <a:alpha val="43137"/>
                    </a:srgbClr>
                  </a:outerShdw>
                </a:effectLst>
                <a:latin typeface="Verdana" pitchFamily="34" charset="0"/>
                <a:ea typeface="MS PGothic" pitchFamily="34" charset="-128"/>
              </a:rPr>
              <a:t>embedded</a:t>
            </a:r>
            <a:r>
              <a:rPr lang="fr-FR" sz="2000" b="1" dirty="0" smtClean="0">
                <a:effectLst>
                  <a:outerShdw blurRad="38100" dist="38100" dir="2700000" algn="tl">
                    <a:srgbClr val="000000">
                      <a:alpha val="43137"/>
                    </a:srgbClr>
                  </a:outerShdw>
                </a:effectLst>
                <a:latin typeface="Verdana" pitchFamily="34" charset="0"/>
                <a:ea typeface="MS PGothic" pitchFamily="34" charset="-128"/>
              </a:rPr>
              <a:t> system </a:t>
            </a:r>
          </a:p>
        </p:txBody>
      </p:sp>
      <p:sp>
        <p:nvSpPr>
          <p:cNvPr id="51209" name="Rectangle 241"/>
          <p:cNvSpPr>
            <a:spLocks noChangeArrowheads="1"/>
          </p:cNvSpPr>
          <p:nvPr/>
        </p:nvSpPr>
        <p:spPr bwMode="auto">
          <a:xfrm>
            <a:off x="719981" y="1854473"/>
            <a:ext cx="6984776" cy="1107979"/>
          </a:xfrm>
          <a:prstGeom prst="rect">
            <a:avLst/>
          </a:prstGeom>
          <a:noFill/>
          <a:ln w="12700" cap="sq">
            <a:noFill/>
            <a:miter lim="800000"/>
            <a:headEnd type="none" w="sm" len="sm"/>
            <a:tailEnd type="none" w="sm" len="sm"/>
          </a:ln>
        </p:spPr>
        <p:txBody>
          <a:bodyPr wrap="square" lIns="91425" tIns="45712" rIns="91425" bIns="45712">
            <a:spAutoFit/>
          </a:bodyPr>
          <a:lstStyle/>
          <a:p>
            <a:pPr algn="l"/>
            <a:r>
              <a:rPr lang="fr-FR" sz="1200" b="1" dirty="0" smtClean="0">
                <a:solidFill>
                  <a:srgbClr val="CCECFF"/>
                </a:solidFill>
              </a:rPr>
              <a:t>- </a:t>
            </a:r>
            <a:r>
              <a:rPr lang="fr-FR" b="1" dirty="0" smtClean="0">
                <a:solidFill>
                  <a:srgbClr val="CCECFF"/>
                </a:solidFill>
              </a:rPr>
              <a:t>High </a:t>
            </a:r>
            <a:r>
              <a:rPr lang="fr-FR" b="1" dirty="0" err="1" smtClean="0">
                <a:solidFill>
                  <a:srgbClr val="CCECFF"/>
                </a:solidFill>
              </a:rPr>
              <a:t>level</a:t>
            </a:r>
            <a:r>
              <a:rPr lang="fr-FR" b="1" dirty="0" smtClean="0">
                <a:solidFill>
                  <a:srgbClr val="CCECFF"/>
                </a:solidFill>
              </a:rPr>
              <a:t> model of power </a:t>
            </a:r>
            <a:r>
              <a:rPr lang="fr-FR" b="1" dirty="0" err="1" smtClean="0">
                <a:solidFill>
                  <a:srgbClr val="CCECFF"/>
                </a:solidFill>
              </a:rPr>
              <a:t>consumption</a:t>
            </a:r>
            <a:r>
              <a:rPr lang="fr-FR" b="1" dirty="0" smtClean="0">
                <a:solidFill>
                  <a:srgbClr val="CCECFF"/>
                </a:solidFill>
              </a:rPr>
              <a:t> : System C</a:t>
            </a:r>
          </a:p>
          <a:p>
            <a:pPr algn="l">
              <a:buFontTx/>
              <a:buChar char="-"/>
            </a:pPr>
            <a:r>
              <a:rPr lang="fr-FR" b="1" dirty="0" smtClean="0">
                <a:solidFill>
                  <a:srgbClr val="CCECFF"/>
                </a:solidFill>
              </a:rPr>
              <a:t> Meta model : Hardware and software exploration</a:t>
            </a:r>
          </a:p>
          <a:p>
            <a:pPr algn="l"/>
            <a:endParaRPr lang="fr-FR" b="1" dirty="0" smtClean="0">
              <a:solidFill>
                <a:srgbClr val="CCECFF"/>
              </a:solidFill>
            </a:endParaRPr>
          </a:p>
          <a:p>
            <a:endParaRPr lang="fr-FR" sz="1200" b="1" dirty="0">
              <a:solidFill>
                <a:srgbClr val="CCECFF"/>
              </a:solidFill>
            </a:endParaRPr>
          </a:p>
        </p:txBody>
      </p:sp>
      <p:pic>
        <p:nvPicPr>
          <p:cNvPr id="5" name="Picture 13"/>
          <p:cNvPicPr>
            <a:picLocks noChangeAspect="1" noChangeArrowheads="1"/>
          </p:cNvPicPr>
          <p:nvPr/>
        </p:nvPicPr>
        <p:blipFill>
          <a:blip r:embed="rId3" cstate="print"/>
          <a:srcRect/>
          <a:stretch>
            <a:fillRect/>
          </a:stretch>
        </p:blipFill>
        <p:spPr bwMode="auto">
          <a:xfrm>
            <a:off x="215924" y="3294633"/>
            <a:ext cx="3744417" cy="2520280"/>
          </a:xfrm>
          <a:prstGeom prst="rect">
            <a:avLst/>
          </a:prstGeom>
          <a:noFill/>
          <a:ln w="9525">
            <a:noFill/>
            <a:miter lim="800000"/>
            <a:headEnd/>
            <a:tailEnd/>
          </a:ln>
        </p:spPr>
      </p:pic>
      <p:sp>
        <p:nvSpPr>
          <p:cNvPr id="6" name="ZoneTexte 5"/>
          <p:cNvSpPr txBox="1"/>
          <p:nvPr/>
        </p:nvSpPr>
        <p:spPr>
          <a:xfrm>
            <a:off x="819114" y="2790577"/>
            <a:ext cx="1903085" cy="369332"/>
          </a:xfrm>
          <a:prstGeom prst="rect">
            <a:avLst/>
          </a:prstGeom>
          <a:solidFill>
            <a:srgbClr val="FF0000"/>
          </a:solidFill>
        </p:spPr>
        <p:txBody>
          <a:bodyPr wrap="none" rtlCol="0">
            <a:spAutoFit/>
          </a:bodyPr>
          <a:lstStyle/>
          <a:p>
            <a:r>
              <a:rPr lang="fr-FR" b="1" dirty="0" err="1" smtClean="0"/>
              <a:t>SystemC</a:t>
            </a:r>
            <a:r>
              <a:rPr lang="fr-FR" b="1" dirty="0" smtClean="0"/>
              <a:t> Model</a:t>
            </a:r>
            <a:endParaRPr lang="fr-FR" b="1" dirty="0"/>
          </a:p>
        </p:txBody>
      </p:sp>
      <p:sp>
        <p:nvSpPr>
          <p:cNvPr id="7" name="ZoneTexte 6"/>
          <p:cNvSpPr txBox="1"/>
          <p:nvPr/>
        </p:nvSpPr>
        <p:spPr>
          <a:xfrm>
            <a:off x="6120581" y="2790577"/>
            <a:ext cx="1552669" cy="369332"/>
          </a:xfrm>
          <a:prstGeom prst="rect">
            <a:avLst/>
          </a:prstGeom>
          <a:solidFill>
            <a:srgbClr val="FF0000"/>
          </a:solidFill>
        </p:spPr>
        <p:txBody>
          <a:bodyPr wrap="none" rtlCol="0">
            <a:spAutoFit/>
          </a:bodyPr>
          <a:lstStyle/>
          <a:p>
            <a:r>
              <a:rPr lang="fr-FR" b="1" dirty="0" smtClean="0"/>
              <a:t>AADL Model</a:t>
            </a:r>
            <a:endParaRPr lang="fr-FR" b="1" dirty="0"/>
          </a:p>
        </p:txBody>
      </p:sp>
      <p:grpSp>
        <p:nvGrpSpPr>
          <p:cNvPr id="8" name="Groupe 21"/>
          <p:cNvGrpSpPr/>
          <p:nvPr/>
        </p:nvGrpSpPr>
        <p:grpSpPr>
          <a:xfrm>
            <a:off x="4256583" y="2994592"/>
            <a:ext cx="4769237" cy="3260249"/>
            <a:chOff x="791491" y="3505849"/>
            <a:chExt cx="4218290" cy="1686425"/>
          </a:xfrm>
        </p:grpSpPr>
        <p:sp>
          <p:nvSpPr>
            <p:cNvPr id="9" name="Rectangle 143"/>
            <p:cNvSpPr>
              <a:spLocks noChangeArrowheads="1"/>
            </p:cNvSpPr>
            <p:nvPr/>
          </p:nvSpPr>
          <p:spPr bwMode="auto">
            <a:xfrm rot="16200000">
              <a:off x="1264966" y="4070350"/>
              <a:ext cx="506413" cy="373063"/>
            </a:xfrm>
            <a:prstGeom prst="rect">
              <a:avLst/>
            </a:prstGeom>
            <a:solidFill>
              <a:srgbClr val="FFFFFF">
                <a:alpha val="0"/>
              </a:srgbClr>
            </a:solidFill>
            <a:ln w="3175">
              <a:solidFill>
                <a:srgbClr val="FFFFFF">
                  <a:alpha val="0"/>
                </a:srgbClr>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fr-FR" sz="1100" b="1" i="0" u="none" strike="noStrike" cap="none" normalizeH="0" baseline="0" dirty="0" err="1" smtClean="0">
                  <a:ln>
                    <a:noFill/>
                  </a:ln>
                  <a:solidFill>
                    <a:srgbClr val="000000"/>
                  </a:solidFill>
                  <a:effectLst/>
                  <a:latin typeface="Calibri" pitchFamily="34" charset="0"/>
                  <a:cs typeface="Arial" pitchFamily="34" charset="0"/>
                </a:rPr>
                <a:t>OCL</a:t>
              </a: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 name="Rectangle 115">
              <a:hlinkClick r:id="" action="ppaction://noaction"/>
            </p:cNvPr>
            <p:cNvSpPr>
              <a:spLocks noChangeArrowheads="1"/>
            </p:cNvSpPr>
            <p:nvPr/>
          </p:nvSpPr>
          <p:spPr bwMode="auto">
            <a:xfrm>
              <a:off x="982560" y="3505849"/>
              <a:ext cx="1146759" cy="481012"/>
            </a:xfrm>
            <a:prstGeom prst="rect">
              <a:avLst/>
            </a:prstGeom>
            <a:solidFill>
              <a:srgbClr val="FFC000"/>
            </a:solidFill>
            <a:ln w="3175">
              <a:solidFill>
                <a:srgbClr val="243F60"/>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fr-FR" sz="1600" b="1" i="0" u="none" strike="noStrike" cap="none" normalizeH="0" baseline="0" dirty="0" smtClean="0">
                  <a:ln>
                    <a:noFill/>
                  </a:ln>
                  <a:solidFill>
                    <a:schemeClr val="bg1"/>
                  </a:solidFill>
                  <a:effectLst/>
                  <a:latin typeface="Calibri" pitchFamily="34" charset="0"/>
                  <a:cs typeface="Arial" pitchFamily="34" charset="0"/>
                </a:rPr>
                <a:t>AADL model of HW/SW</a:t>
              </a:r>
              <a:endParaRPr kumimoji="0" lang="fr-FR" sz="1600" b="1" i="0" u="none" strike="noStrike" cap="none" normalizeH="0" baseline="0" dirty="0" smtClean="0">
                <a:ln>
                  <a:noFill/>
                </a:ln>
                <a:solidFill>
                  <a:schemeClr val="bg1"/>
                </a:solidFill>
                <a:effectLst/>
                <a:latin typeface="Arial" pitchFamily="34" charset="0"/>
                <a:cs typeface="Arial" pitchFamily="34" charset="0"/>
              </a:endParaRPr>
            </a:p>
          </p:txBody>
        </p:sp>
        <p:sp>
          <p:nvSpPr>
            <p:cNvPr id="11" name="Rectangle 118">
              <a:hlinkClick r:id="" action="ppaction://noaction"/>
            </p:cNvPr>
            <p:cNvSpPr>
              <a:spLocks noChangeArrowheads="1"/>
            </p:cNvSpPr>
            <p:nvPr/>
          </p:nvSpPr>
          <p:spPr bwMode="auto">
            <a:xfrm>
              <a:off x="791491" y="4535487"/>
              <a:ext cx="1528549" cy="481012"/>
            </a:xfrm>
            <a:prstGeom prst="rect">
              <a:avLst/>
            </a:prstGeom>
            <a:solidFill>
              <a:srgbClr val="FFC000"/>
            </a:solidFill>
            <a:ln w="3175">
              <a:solidFill>
                <a:srgbClr val="243F60"/>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fr-FR" sz="1600" b="1" i="0" u="none" strike="noStrike" cap="none" normalizeH="0" baseline="0" dirty="0" smtClean="0">
                  <a:ln>
                    <a:noFill/>
                  </a:ln>
                  <a:solidFill>
                    <a:schemeClr val="bg1"/>
                  </a:solidFill>
                  <a:effectLst/>
                  <a:latin typeface="Calibri" pitchFamily="34" charset="0"/>
                  <a:cs typeface="Arial" pitchFamily="34" charset="0"/>
                </a:rPr>
                <a:t>Estimation and composition </a:t>
              </a:r>
              <a:r>
                <a:rPr kumimoji="0" lang="fr-FR" sz="1600" b="1" i="0" u="none" strike="noStrike" cap="none" normalizeH="0" baseline="0" dirty="0" err="1" smtClean="0">
                  <a:ln>
                    <a:noFill/>
                  </a:ln>
                  <a:solidFill>
                    <a:schemeClr val="bg1"/>
                  </a:solidFill>
                  <a:effectLst/>
                  <a:latin typeface="Calibri" pitchFamily="34" charset="0"/>
                  <a:cs typeface="Arial" pitchFamily="34" charset="0"/>
                </a:rPr>
                <a:t>law</a:t>
              </a:r>
              <a:r>
                <a:rPr kumimoji="0" lang="fr-FR" sz="1600" b="1" i="0" u="none" strike="noStrike" cap="none" normalizeH="0" baseline="0" dirty="0" smtClean="0">
                  <a:ln>
                    <a:noFill/>
                  </a:ln>
                  <a:solidFill>
                    <a:schemeClr val="bg1"/>
                  </a:solidFill>
                  <a:effectLst/>
                  <a:latin typeface="Calibri" pitchFamily="34" charset="0"/>
                  <a:cs typeface="Arial" pitchFamily="34" charset="0"/>
                </a:rPr>
                <a:t> (QEML) </a:t>
              </a:r>
              <a:endParaRPr kumimoji="0" lang="fr-FR" sz="1600" b="1" i="0" u="none" strike="noStrike" cap="none" normalizeH="0" baseline="0" dirty="0" smtClean="0">
                <a:ln>
                  <a:noFill/>
                </a:ln>
                <a:solidFill>
                  <a:schemeClr val="bg1"/>
                </a:solidFill>
                <a:effectLst/>
                <a:latin typeface="Arial" pitchFamily="34" charset="0"/>
                <a:cs typeface="Arial" pitchFamily="34" charset="0"/>
              </a:endParaRPr>
            </a:p>
          </p:txBody>
        </p:sp>
        <p:cxnSp>
          <p:nvCxnSpPr>
            <p:cNvPr id="12" name="Connecteur en angle 119"/>
            <p:cNvCxnSpPr>
              <a:cxnSpLocks noChangeShapeType="1"/>
            </p:cNvCxnSpPr>
            <p:nvPr/>
          </p:nvCxnSpPr>
          <p:spPr bwMode="auto">
            <a:xfrm>
              <a:off x="2507587" y="3743325"/>
              <a:ext cx="1582737" cy="414338"/>
            </a:xfrm>
            <a:prstGeom prst="bentConnector3">
              <a:avLst>
                <a:gd name="adj1" fmla="val 50000"/>
              </a:avLst>
            </a:prstGeom>
            <a:noFill/>
            <a:ln w="3175">
              <a:solidFill>
                <a:srgbClr val="4579B8"/>
              </a:solidFill>
              <a:miter lim="800000"/>
              <a:headEnd/>
              <a:tailEnd type="arrow" w="med" len="med"/>
            </a:ln>
          </p:spPr>
        </p:cxnSp>
        <p:cxnSp>
          <p:nvCxnSpPr>
            <p:cNvPr id="13" name="Connecteur en angle 120"/>
            <p:cNvCxnSpPr>
              <a:cxnSpLocks noChangeShapeType="1"/>
            </p:cNvCxnSpPr>
            <p:nvPr/>
          </p:nvCxnSpPr>
          <p:spPr bwMode="auto">
            <a:xfrm flipV="1">
              <a:off x="2511109" y="4123268"/>
              <a:ext cx="1582737" cy="387351"/>
            </a:xfrm>
            <a:prstGeom prst="bentConnector3">
              <a:avLst>
                <a:gd name="adj1" fmla="val 50000"/>
              </a:avLst>
            </a:prstGeom>
            <a:noFill/>
            <a:ln w="3175">
              <a:solidFill>
                <a:srgbClr val="4579B8"/>
              </a:solidFill>
              <a:miter lim="800000"/>
              <a:headEnd/>
              <a:tailEnd type="arrow" w="med" len="med"/>
            </a:ln>
          </p:spPr>
        </p:cxnSp>
        <p:sp>
          <p:nvSpPr>
            <p:cNvPr id="14" name="Flèche vers le haut 122"/>
            <p:cNvSpPr>
              <a:spLocks noChangeArrowheads="1"/>
            </p:cNvSpPr>
            <p:nvPr/>
          </p:nvSpPr>
          <p:spPr bwMode="auto">
            <a:xfrm>
              <a:off x="1122363" y="3976688"/>
              <a:ext cx="46037" cy="546100"/>
            </a:xfrm>
            <a:prstGeom prst="upArrow">
              <a:avLst>
                <a:gd name="adj1" fmla="val 50000"/>
                <a:gd name="adj2" fmla="val 47778"/>
              </a:avLst>
            </a:prstGeom>
            <a:solidFill>
              <a:srgbClr val="4F81BD"/>
            </a:solidFill>
            <a:ln w="3175">
              <a:solidFill>
                <a:srgbClr val="243F60"/>
              </a:solidFill>
              <a:miter lim="800000"/>
              <a:headEnd/>
              <a:tailEnd/>
            </a:ln>
          </p:spPr>
          <p:txBody>
            <a:bodyPr vert="horz" wrap="square" lIns="91440" tIns="45720" rIns="91440" bIns="45720" numCol="1" anchor="ctr" anchorCtr="0" compatLnSpc="1">
              <a:prstTxWarp prst="textNoShape">
                <a:avLst/>
              </a:prstTxWarp>
            </a:bodyPr>
            <a:lstStyle/>
            <a:p>
              <a:endParaRPr lang="fr-FR"/>
            </a:p>
          </p:txBody>
        </p:sp>
        <p:sp>
          <p:nvSpPr>
            <p:cNvPr id="15" name="Flèche vers le bas 135"/>
            <p:cNvSpPr>
              <a:spLocks noChangeArrowheads="1"/>
            </p:cNvSpPr>
            <p:nvPr/>
          </p:nvSpPr>
          <p:spPr bwMode="auto">
            <a:xfrm>
              <a:off x="1971675" y="3984625"/>
              <a:ext cx="44450" cy="538163"/>
            </a:xfrm>
            <a:prstGeom prst="downArrow">
              <a:avLst>
                <a:gd name="adj1" fmla="val 50000"/>
                <a:gd name="adj2" fmla="val 49550"/>
              </a:avLst>
            </a:prstGeom>
            <a:solidFill>
              <a:srgbClr val="4F81BD"/>
            </a:solidFill>
            <a:ln w="3175">
              <a:solidFill>
                <a:srgbClr val="243F60"/>
              </a:solidFill>
              <a:miter lim="800000"/>
              <a:headEnd/>
              <a:tailEnd/>
            </a:ln>
          </p:spPr>
          <p:txBody>
            <a:bodyPr vert="horz" wrap="square" lIns="91440" tIns="45720" rIns="91440" bIns="45720" numCol="1" anchor="ctr" anchorCtr="0" compatLnSpc="1">
              <a:prstTxWarp prst="textNoShape">
                <a:avLst/>
              </a:prstTxWarp>
            </a:bodyPr>
            <a:lstStyle/>
            <a:p>
              <a:endParaRPr lang="fr-FR"/>
            </a:p>
          </p:txBody>
        </p:sp>
        <p:sp>
          <p:nvSpPr>
            <p:cNvPr id="20" name="Rectangle 116">
              <a:hlinkClick r:id="" action="ppaction://noaction"/>
            </p:cNvPr>
            <p:cNvSpPr>
              <a:spLocks noChangeArrowheads="1"/>
            </p:cNvSpPr>
            <p:nvPr/>
          </p:nvSpPr>
          <p:spPr bwMode="auto">
            <a:xfrm>
              <a:off x="2192662" y="3937030"/>
              <a:ext cx="1401171" cy="515938"/>
            </a:xfrm>
            <a:prstGeom prst="rect">
              <a:avLst/>
            </a:prstGeom>
            <a:solidFill>
              <a:srgbClr val="92D050"/>
            </a:solidFill>
            <a:ln w="3175">
              <a:solidFill>
                <a:srgbClr val="243F60"/>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fr-FR" sz="1600" b="1" dirty="0" err="1" smtClean="0">
                  <a:solidFill>
                    <a:schemeClr val="bg1"/>
                  </a:solidFill>
                  <a:latin typeface="Calibri" pitchFamily="34" charset="0"/>
                  <a:cs typeface="Arial" pitchFamily="34" charset="0"/>
                </a:rPr>
                <a:t>Requirement</a:t>
              </a:r>
              <a:r>
                <a:rPr lang="fr-FR" sz="1600" b="1" dirty="0" smtClean="0">
                  <a:solidFill>
                    <a:schemeClr val="bg1"/>
                  </a:solidFill>
                  <a:latin typeface="Calibri" pitchFamily="34" charset="0"/>
                  <a:cs typeface="Arial" pitchFamily="34" charset="0"/>
                </a:rPr>
                <a:t> </a:t>
              </a:r>
              <a:r>
                <a:rPr lang="fr-FR" sz="1600" b="1" dirty="0" err="1" smtClean="0">
                  <a:solidFill>
                    <a:schemeClr val="bg1"/>
                  </a:solidFill>
                  <a:latin typeface="Calibri" pitchFamily="34" charset="0"/>
                  <a:cs typeface="Arial" pitchFamily="34" charset="0"/>
                </a:rPr>
                <a:t>diagram</a:t>
              </a:r>
              <a:r>
                <a:rPr kumimoji="0" lang="fr-FR" sz="1600" b="1" i="0" u="none" strike="noStrike" cap="none" normalizeH="0" baseline="0" dirty="0" smtClean="0">
                  <a:ln>
                    <a:noFill/>
                  </a:ln>
                  <a:solidFill>
                    <a:schemeClr val="bg1"/>
                  </a:solidFill>
                  <a:effectLst/>
                  <a:latin typeface="Calibri" pitchFamily="34" charset="0"/>
                  <a:cs typeface="Arial" pitchFamily="34" charset="0"/>
                </a:rPr>
                <a:t>(RDAL)</a:t>
              </a:r>
              <a:endParaRPr kumimoji="0" lang="fr-FR" sz="1600" b="1" i="0" u="none" strike="noStrike" cap="none" normalizeH="0" baseline="0" dirty="0" smtClean="0">
                <a:ln>
                  <a:noFill/>
                </a:ln>
                <a:solidFill>
                  <a:schemeClr val="bg1"/>
                </a:solidFill>
                <a:effectLst/>
                <a:latin typeface="Arial" pitchFamily="34" charset="0"/>
                <a:cs typeface="Arial" pitchFamily="34" charset="0"/>
              </a:endParaRPr>
            </a:p>
          </p:txBody>
        </p:sp>
        <p:sp>
          <p:nvSpPr>
            <p:cNvPr id="17" name="Rectangle 137"/>
            <p:cNvSpPr>
              <a:spLocks noChangeArrowheads="1"/>
            </p:cNvSpPr>
            <p:nvPr/>
          </p:nvSpPr>
          <p:spPr bwMode="auto">
            <a:xfrm>
              <a:off x="2765867" y="3713545"/>
              <a:ext cx="639762" cy="273050"/>
            </a:xfrm>
            <a:prstGeom prst="rect">
              <a:avLst/>
            </a:prstGeom>
            <a:solidFill>
              <a:srgbClr val="FFFFFF">
                <a:alpha val="0"/>
              </a:srgbClr>
            </a:solidFill>
            <a:ln w="3175">
              <a:solidFill>
                <a:srgbClr val="FFFFFF">
                  <a:alpha val="0"/>
                </a:srgbClr>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fr-FR" b="1" i="0" u="none" strike="noStrike" cap="none" normalizeH="0" baseline="0" dirty="0" err="1" smtClean="0">
                  <a:ln>
                    <a:noFill/>
                  </a:ln>
                  <a:solidFill>
                    <a:srgbClr val="000000"/>
                  </a:solidFill>
                  <a:effectLst/>
                  <a:latin typeface="Calibri" pitchFamily="34" charset="0"/>
                  <a:cs typeface="Arial" pitchFamily="34" charset="0"/>
                </a:rPr>
                <a:t>OCL</a:t>
              </a:r>
              <a:endParaRPr kumimoji="0" lang="fr-FR" b="0" i="0" u="none" strike="noStrike" cap="none" normalizeH="0" baseline="0" dirty="0" smtClean="0">
                <a:ln>
                  <a:noFill/>
                </a:ln>
                <a:solidFill>
                  <a:schemeClr val="tx1"/>
                </a:solidFill>
                <a:effectLst/>
                <a:latin typeface="Arial" pitchFamily="34" charset="0"/>
                <a:cs typeface="Arial" pitchFamily="34" charset="0"/>
              </a:endParaRPr>
            </a:p>
          </p:txBody>
        </p:sp>
        <p:sp>
          <p:nvSpPr>
            <p:cNvPr id="18" name="Rectangle 140"/>
            <p:cNvSpPr>
              <a:spLocks noChangeArrowheads="1"/>
            </p:cNvSpPr>
            <p:nvPr/>
          </p:nvSpPr>
          <p:spPr bwMode="auto">
            <a:xfrm>
              <a:off x="2256351" y="4570236"/>
              <a:ext cx="638175" cy="271463"/>
            </a:xfrm>
            <a:prstGeom prst="rect">
              <a:avLst/>
            </a:prstGeom>
            <a:solidFill>
              <a:srgbClr val="FFFFFF">
                <a:alpha val="0"/>
              </a:srgbClr>
            </a:solidFill>
            <a:ln w="3175">
              <a:solidFill>
                <a:srgbClr val="FFFFFF">
                  <a:alpha val="0"/>
                </a:srgbClr>
              </a:solidFill>
              <a:miter lim="800000"/>
              <a:headEnd/>
              <a:tailEnd/>
            </a:ln>
          </p:spPr>
          <p:txBody>
            <a:bodyPr vert="horz" wrap="square" lIns="91440" tIns="45720" rIns="91440" bIns="45720" numCol="1" anchor="ctr" anchorCtr="0" compatLnSpc="1">
              <a:prstTxWarp prst="textNoShape">
                <a:avLst/>
              </a:prstTxWarp>
            </a:bodyPr>
            <a:lstStyle/>
            <a:p>
              <a:pPr algn="ctr" fontAlgn="base">
                <a:spcBef>
                  <a:spcPct val="0"/>
                </a:spcBef>
                <a:spcAft>
                  <a:spcPts val="1000"/>
                </a:spcAft>
              </a:pPr>
              <a:r>
                <a:rPr lang="fr-FR" b="1" dirty="0" err="1">
                  <a:solidFill>
                    <a:srgbClr val="000000"/>
                  </a:solidFill>
                  <a:latin typeface="Calibri" pitchFamily="34" charset="0"/>
                  <a:cs typeface="Arial" pitchFamily="34" charset="0"/>
                </a:rPr>
                <a:t>OCL</a:t>
              </a:r>
            </a:p>
          </p:txBody>
        </p:sp>
        <p:sp>
          <p:nvSpPr>
            <p:cNvPr id="19" name="Rectangle 141"/>
            <p:cNvSpPr>
              <a:spLocks noChangeArrowheads="1"/>
            </p:cNvSpPr>
            <p:nvPr/>
          </p:nvSpPr>
          <p:spPr bwMode="auto">
            <a:xfrm>
              <a:off x="2893247" y="4235010"/>
              <a:ext cx="2116534" cy="957264"/>
            </a:xfrm>
            <a:prstGeom prst="rect">
              <a:avLst/>
            </a:prstGeom>
            <a:solidFill>
              <a:srgbClr val="FFFFFF">
                <a:alpha val="0"/>
              </a:srgbClr>
            </a:solidFill>
            <a:ln w="3175">
              <a:solidFill>
                <a:srgbClr val="FFFFFF">
                  <a:alpha val="0"/>
                </a:srgbClr>
              </a:solid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1600" b="1" i="0" u="none" strike="noStrike" cap="none" normalizeH="0" baseline="0" dirty="0" err="1" smtClean="0">
                  <a:ln>
                    <a:noFill/>
                  </a:ln>
                  <a:solidFill>
                    <a:srgbClr val="000000"/>
                  </a:solidFill>
                  <a:effectLst/>
                  <a:latin typeface="Calibri" pitchFamily="34" charset="0"/>
                  <a:cs typeface="Arial" pitchFamily="34" charset="0"/>
                </a:rPr>
                <a:t>Constraint</a:t>
              </a:r>
              <a:r>
                <a:rPr kumimoji="0" lang="fr-FR" sz="1600" b="1" i="0" u="none" strike="noStrike" cap="none" normalizeH="0" dirty="0" smtClean="0">
                  <a:ln>
                    <a:noFill/>
                  </a:ln>
                  <a:solidFill>
                    <a:srgbClr val="000000"/>
                  </a:solidFill>
                  <a:effectLst/>
                  <a:latin typeface="Calibri" pitchFamily="34" charset="0"/>
                  <a:cs typeface="Arial" pitchFamily="34" charset="0"/>
                </a:rPr>
                <a:t> </a:t>
              </a:r>
              <a:r>
                <a:rPr kumimoji="0" lang="fr-FR" sz="1600" b="1" i="0" u="none" strike="noStrike" cap="none" normalizeH="0" dirty="0" err="1" smtClean="0">
                  <a:ln>
                    <a:noFill/>
                  </a:ln>
                  <a:solidFill>
                    <a:srgbClr val="000000"/>
                  </a:solidFill>
                  <a:effectLst/>
                  <a:latin typeface="Calibri" pitchFamily="34" charset="0"/>
                  <a:cs typeface="Arial" pitchFamily="34" charset="0"/>
                </a:rPr>
                <a:t>checking</a:t>
              </a:r>
              <a:r>
                <a:rPr lang="fr-FR" sz="1600" b="1" dirty="0" smtClean="0">
                  <a:solidFill>
                    <a:srgbClr val="000000"/>
                  </a:solidFill>
                  <a:latin typeface="Calibri" pitchFamily="34" charset="0"/>
                  <a:cs typeface="Arial" pitchFamily="34" charset="0"/>
                </a:rPr>
                <a:t> </a:t>
              </a:r>
              <a:r>
                <a:rPr kumimoji="0" lang="fr-FR" sz="1600" b="1" i="0" u="none" strike="noStrike" cap="none" normalizeH="0" dirty="0" smtClean="0">
                  <a:ln>
                    <a:noFill/>
                  </a:ln>
                  <a:solidFill>
                    <a:srgbClr val="000000"/>
                  </a:solidFill>
                  <a:effectLst/>
                  <a:latin typeface="Calibri" pitchFamily="34" charset="0"/>
                  <a:cs typeface="Arial" pitchFamily="34" charset="0"/>
                </a:rPr>
                <a:t>: </a:t>
              </a:r>
              <a:r>
                <a:rPr kumimoji="0" lang="fr-FR" sz="1600" b="1" i="0" u="none" strike="noStrike" cap="none" normalizeH="0" dirty="0" err="1" smtClean="0">
                  <a:ln>
                    <a:noFill/>
                  </a:ln>
                  <a:solidFill>
                    <a:srgbClr val="000000"/>
                  </a:solidFill>
                  <a:effectLst/>
                  <a:latin typeface="Calibri" pitchFamily="34" charset="0"/>
                  <a:cs typeface="Arial" pitchFamily="34" charset="0"/>
                </a:rPr>
                <a:t>autonomy</a:t>
              </a:r>
              <a:r>
                <a:rPr kumimoji="0" lang="fr-FR" sz="1600" b="1" i="0" u="none" strike="noStrike" cap="none" normalizeH="0" dirty="0" smtClean="0">
                  <a:ln>
                    <a:noFill/>
                  </a:ln>
                  <a:solidFill>
                    <a:srgbClr val="000000"/>
                  </a:solidFill>
                  <a:effectLst/>
                  <a:latin typeface="Calibri" pitchFamily="34" charset="0"/>
                  <a:cs typeface="Arial" pitchFamily="34" charset="0"/>
                </a:rPr>
                <a:t>, </a:t>
              </a:r>
              <a:r>
                <a:rPr kumimoji="0" lang="fr-FR" sz="1600" b="1" i="0" u="none" strike="noStrike" cap="none" normalizeH="0" dirty="0" err="1" smtClean="0">
                  <a:ln>
                    <a:noFill/>
                  </a:ln>
                  <a:solidFill>
                    <a:srgbClr val="000000"/>
                  </a:solidFill>
                  <a:effectLst/>
                  <a:latin typeface="Calibri" pitchFamily="34" charset="0"/>
                  <a:cs typeface="Arial" pitchFamily="34" charset="0"/>
                </a:rPr>
                <a:t>peak</a:t>
              </a:r>
              <a:r>
                <a:rPr kumimoji="0" lang="fr-FR" sz="1600" b="1" i="0" u="none" strike="noStrike" cap="none" normalizeH="0" dirty="0" smtClean="0">
                  <a:ln>
                    <a:noFill/>
                  </a:ln>
                  <a:solidFill>
                    <a:srgbClr val="000000"/>
                  </a:solidFill>
                  <a:effectLst/>
                  <a:latin typeface="Calibri" pitchFamily="34" charset="0"/>
                  <a:cs typeface="Arial" pitchFamily="34" charset="0"/>
                </a:rPr>
                <a:t> power </a:t>
              </a:r>
              <a:r>
                <a:rPr kumimoji="0" lang="fr-FR" sz="1600" b="1" i="0" u="none" strike="noStrike" cap="none" normalizeH="0" dirty="0" err="1" smtClean="0">
                  <a:ln>
                    <a:noFill/>
                  </a:ln>
                  <a:solidFill>
                    <a:srgbClr val="000000"/>
                  </a:solidFill>
                  <a:effectLst/>
                  <a:latin typeface="Calibri" pitchFamily="34" charset="0"/>
                  <a:cs typeface="Arial" pitchFamily="34" charset="0"/>
                </a:rPr>
                <a:t>energy</a:t>
              </a:r>
              <a:r>
                <a:rPr kumimoji="0" lang="fr-FR" sz="1600" b="1" i="0" u="none" strike="noStrike" cap="none" normalizeH="0" dirty="0" smtClean="0">
                  <a:ln>
                    <a:noFill/>
                  </a:ln>
                  <a:solidFill>
                    <a:srgbClr val="000000"/>
                  </a:solidFill>
                  <a:effectLst/>
                  <a:latin typeface="Calibri" pitchFamily="34" charset="0"/>
                  <a:cs typeface="Arial" pitchFamily="34" charset="0"/>
                </a:rPr>
                <a:t> ,data rate, …</a:t>
              </a:r>
              <a:endParaRPr kumimoji="0" lang="fr-FR" sz="1600" b="0" i="0" u="none" strike="noStrike" cap="none" normalizeH="0" baseline="0" dirty="0" smtClean="0">
                <a:ln>
                  <a:noFill/>
                </a:ln>
                <a:solidFill>
                  <a:schemeClr val="tx1"/>
                </a:solidFill>
                <a:effectLst/>
                <a:latin typeface="Arial" pitchFamily="34" charset="0"/>
                <a:cs typeface="Arial" pitchFamily="34" charset="0"/>
              </a:endParaRPr>
            </a:p>
          </p:txBody>
        </p:sp>
      </p:grpSp>
      <p:cxnSp>
        <p:nvCxnSpPr>
          <p:cNvPr id="23" name="Forme 22"/>
          <p:cNvCxnSpPr>
            <a:stCxn id="10" idx="3"/>
            <a:endCxn id="20" idx="0"/>
          </p:cNvCxnSpPr>
          <p:nvPr/>
        </p:nvCxnSpPr>
        <p:spPr bwMode="auto">
          <a:xfrm>
            <a:off x="5769143" y="3459546"/>
            <a:ext cx="863704" cy="368619"/>
          </a:xfrm>
          <a:prstGeom prst="bentConnector2">
            <a:avLst/>
          </a:prstGeom>
          <a:solidFill>
            <a:schemeClr val="accent1"/>
          </a:solidFill>
          <a:ln w="12700" cap="sq" cmpd="sng" algn="ctr">
            <a:solidFill>
              <a:schemeClr val="tx1"/>
            </a:solidFill>
            <a:prstDash val="solid"/>
            <a:round/>
            <a:headEnd type="none" w="sm" len="sm"/>
            <a:tailEnd type="arrow"/>
          </a:ln>
          <a:effectLst/>
        </p:spPr>
      </p:cxnSp>
      <p:cxnSp>
        <p:nvCxnSpPr>
          <p:cNvPr id="28" name="Forme 27"/>
          <p:cNvCxnSpPr>
            <a:stCxn id="11" idx="3"/>
            <a:endCxn id="20" idx="2"/>
          </p:cNvCxnSpPr>
          <p:nvPr/>
        </p:nvCxnSpPr>
        <p:spPr bwMode="auto">
          <a:xfrm flipV="1">
            <a:off x="5984774" y="4825592"/>
            <a:ext cx="648073" cy="624484"/>
          </a:xfrm>
          <a:prstGeom prst="bentConnector2">
            <a:avLst/>
          </a:prstGeom>
          <a:solidFill>
            <a:schemeClr val="accent1"/>
          </a:solidFill>
          <a:ln w="12700" cap="sq" cmpd="sng" algn="ctr">
            <a:solidFill>
              <a:schemeClr val="tx1"/>
            </a:solidFill>
            <a:prstDash val="solid"/>
            <a:round/>
            <a:headEnd type="none" w="sm" len="sm"/>
            <a:tailEnd type="arrow"/>
          </a:ln>
          <a:effectLst/>
        </p:spPr>
      </p:cxnSp>
      <p:sp>
        <p:nvSpPr>
          <p:cNvPr id="36" name="Virage 35"/>
          <p:cNvSpPr/>
          <p:nvPr/>
        </p:nvSpPr>
        <p:spPr bwMode="auto">
          <a:xfrm rot="5400000">
            <a:off x="7452367" y="4160773"/>
            <a:ext cx="813816" cy="868680"/>
          </a:xfrm>
          <a:prstGeom prst="bentArrow">
            <a:avLst/>
          </a:prstGeom>
          <a:solidFill>
            <a:srgbClr val="FFCCFF"/>
          </a:solidFill>
          <a:ln w="12700" cap="sq"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News Gothic MT" pitchFamily="-10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3253" name="Espace réservé du numéro de diapositive 3"/>
          <p:cNvSpPr>
            <a:spLocks noGrp="1"/>
          </p:cNvSpPr>
          <p:nvPr>
            <p:ph type="sldNum" sz="quarter" idx="10"/>
          </p:nvPr>
        </p:nvSpPr>
        <p:spPr/>
        <p:txBody>
          <a:bodyPr/>
          <a:lstStyle/>
          <a:p>
            <a:pPr defTabSz="860425"/>
            <a:fld id="{72AC0BA2-C429-410F-A6BD-4363873C237F}" type="slidenum">
              <a:rPr lang="fr-FR"/>
              <a:pPr defTabSz="860425"/>
              <a:t>13</a:t>
            </a:fld>
            <a:endParaRPr lang="fr-FR"/>
          </a:p>
        </p:txBody>
      </p:sp>
      <p:sp>
        <p:nvSpPr>
          <p:cNvPr id="53254" name="Rectangle 2"/>
          <p:cNvSpPr>
            <a:spLocks noGrp="1" noChangeArrowheads="1"/>
          </p:cNvSpPr>
          <p:nvPr>
            <p:ph type="title"/>
          </p:nvPr>
        </p:nvSpPr>
        <p:spPr bwMode="auto">
          <a:xfrm>
            <a:off x="215925" y="1062385"/>
            <a:ext cx="7777163" cy="1073150"/>
          </a:xfrm>
          <a:noFill/>
          <a:ln>
            <a:miter lim="800000"/>
            <a:headEnd/>
            <a:tailEnd/>
          </a:ln>
        </p:spPr>
        <p:txBody>
          <a:bodyPr wrap="square" numCol="1" anchor="t" anchorCtr="0" compatLnSpc="1">
            <a:prstTxWarp prst="textNoShape">
              <a:avLst/>
            </a:prstTxWarp>
          </a:bodyPr>
          <a:lstStyle/>
          <a:p>
            <a:pPr marL="1169988" lvl="2" indent="-276225" algn="ctr" defTabSz="914400">
              <a:defRPr/>
            </a:pPr>
            <a:r>
              <a:rPr lang="fr-FR" sz="2000" kern="1200" dirty="0" err="1" smtClean="0">
                <a:effectLst>
                  <a:outerShdw blurRad="38100" dist="38100" dir="2700000" algn="tl">
                    <a:srgbClr val="000000">
                      <a:alpha val="43137"/>
                    </a:srgbClr>
                  </a:outerShdw>
                </a:effectLst>
                <a:latin typeface="Verdana" pitchFamily="34" charset="0"/>
                <a:ea typeface="MS PGothic" pitchFamily="34" charset="-128"/>
              </a:rPr>
              <a:t>Energy</a:t>
            </a:r>
            <a:r>
              <a:rPr lang="fr-FR" sz="2000" kern="1200" dirty="0" smtClean="0">
                <a:effectLst>
                  <a:outerShdw blurRad="38100" dist="38100" dir="2700000" algn="tl">
                    <a:srgbClr val="000000">
                      <a:alpha val="43137"/>
                    </a:srgbClr>
                  </a:outerShdw>
                </a:effectLst>
                <a:latin typeface="Verdana" pitchFamily="34" charset="0"/>
                <a:ea typeface="MS PGothic" pitchFamily="34" charset="-128"/>
              </a:rPr>
              <a:t> management in </a:t>
            </a:r>
            <a:r>
              <a:rPr lang="fr-FR" sz="2000" kern="1200" dirty="0" err="1" smtClean="0">
                <a:effectLst>
                  <a:outerShdw blurRad="38100" dist="38100" dir="2700000" algn="tl">
                    <a:srgbClr val="000000">
                      <a:alpha val="43137"/>
                    </a:srgbClr>
                  </a:outerShdw>
                </a:effectLst>
                <a:latin typeface="Verdana" pitchFamily="34" charset="0"/>
                <a:ea typeface="MS PGothic" pitchFamily="34" charset="-128"/>
              </a:rPr>
              <a:t>communicating</a:t>
            </a:r>
            <a:r>
              <a:rPr lang="fr-FR" sz="2000" kern="1200" dirty="0" smtClean="0">
                <a:effectLst>
                  <a:outerShdw blurRad="38100" dist="38100" dir="2700000" algn="tl">
                    <a:srgbClr val="000000">
                      <a:alpha val="43137"/>
                    </a:srgbClr>
                  </a:outerShdw>
                </a:effectLst>
                <a:latin typeface="Verdana" pitchFamily="34" charset="0"/>
                <a:ea typeface="MS PGothic" pitchFamily="34" charset="-128"/>
              </a:rPr>
              <a:t> </a:t>
            </a:r>
            <a:r>
              <a:rPr lang="fr-FR" sz="2000" kern="1200" dirty="0" err="1" smtClean="0">
                <a:effectLst>
                  <a:outerShdw blurRad="38100" dist="38100" dir="2700000" algn="tl">
                    <a:srgbClr val="000000">
                      <a:alpha val="43137"/>
                    </a:srgbClr>
                  </a:outerShdw>
                </a:effectLst>
                <a:latin typeface="Verdana" pitchFamily="34" charset="0"/>
                <a:ea typeface="MS PGothic" pitchFamily="34" charset="-128"/>
              </a:rPr>
              <a:t>object</a:t>
            </a:r>
            <a:r>
              <a:rPr lang="fr-FR" sz="2000" kern="1200" dirty="0" smtClean="0">
                <a:effectLst>
                  <a:outerShdw blurRad="38100" dist="38100" dir="2700000" algn="tl">
                    <a:srgbClr val="000000">
                      <a:alpha val="43137"/>
                    </a:srgbClr>
                  </a:outerShdw>
                </a:effectLst>
                <a:latin typeface="Verdana" pitchFamily="34" charset="0"/>
                <a:ea typeface="MS PGothic" pitchFamily="34" charset="-128"/>
              </a:rPr>
              <a:t> </a:t>
            </a:r>
            <a:r>
              <a:rPr lang="fr-FR" sz="2000" kern="1200" dirty="0" err="1" smtClean="0">
                <a:effectLst>
                  <a:outerShdw blurRad="38100" dist="38100" dir="2700000" algn="tl">
                    <a:srgbClr val="000000">
                      <a:alpha val="43137"/>
                    </a:srgbClr>
                  </a:outerShdw>
                </a:effectLst>
                <a:latin typeface="Verdana" pitchFamily="34" charset="0"/>
                <a:ea typeface="MS PGothic" pitchFamily="34" charset="-128"/>
              </a:rPr>
              <a:t>with</a:t>
            </a:r>
            <a:r>
              <a:rPr lang="fr-FR" sz="2000" kern="1200" dirty="0" smtClean="0">
                <a:effectLst>
                  <a:outerShdw blurRad="38100" dist="38100" dir="2700000" algn="tl">
                    <a:srgbClr val="000000">
                      <a:alpha val="43137"/>
                    </a:srgbClr>
                  </a:outerShdw>
                </a:effectLst>
                <a:latin typeface="Verdana" pitchFamily="34" charset="0"/>
                <a:ea typeface="MS PGothic" pitchFamily="34" charset="-128"/>
              </a:rPr>
              <a:t> </a:t>
            </a:r>
            <a:r>
              <a:rPr lang="fr-FR" sz="2000" kern="1200" dirty="0" err="1" smtClean="0">
                <a:effectLst>
                  <a:outerShdw blurRad="38100" dist="38100" dir="2700000" algn="tl">
                    <a:srgbClr val="000000">
                      <a:alpha val="43137"/>
                    </a:srgbClr>
                  </a:outerShdw>
                </a:effectLst>
                <a:latin typeface="Verdana" pitchFamily="34" charset="0"/>
                <a:ea typeface="MS PGothic" pitchFamily="34" charset="-128"/>
              </a:rPr>
              <a:t>energy</a:t>
            </a:r>
            <a:r>
              <a:rPr lang="fr-FR" sz="2000" kern="1200" dirty="0" smtClean="0">
                <a:effectLst>
                  <a:outerShdw blurRad="38100" dist="38100" dir="2700000" algn="tl">
                    <a:srgbClr val="000000">
                      <a:alpha val="43137"/>
                    </a:srgbClr>
                  </a:outerShdw>
                </a:effectLst>
                <a:latin typeface="Verdana" pitchFamily="34" charset="0"/>
                <a:ea typeface="MS PGothic" pitchFamily="34" charset="-128"/>
              </a:rPr>
              <a:t> </a:t>
            </a:r>
            <a:r>
              <a:rPr lang="fr-FR" sz="2000" kern="1200" dirty="0" err="1" smtClean="0">
                <a:effectLst>
                  <a:outerShdw blurRad="38100" dist="38100" dir="2700000" algn="tl">
                    <a:srgbClr val="000000">
                      <a:alpha val="43137"/>
                    </a:srgbClr>
                  </a:outerShdw>
                </a:effectLst>
                <a:latin typeface="Verdana" pitchFamily="34" charset="0"/>
                <a:ea typeface="MS PGothic" pitchFamily="34" charset="-128"/>
              </a:rPr>
              <a:t>harvesting</a:t>
            </a:r>
            <a:endParaRPr lang="fr-FR" sz="2000" kern="1200" dirty="0" smtClean="0">
              <a:effectLst>
                <a:outerShdw blurRad="38100" dist="38100" dir="2700000" algn="tl">
                  <a:srgbClr val="000000">
                    <a:alpha val="43137"/>
                  </a:srgbClr>
                </a:outerShdw>
              </a:effectLst>
              <a:latin typeface="Verdana" pitchFamily="34" charset="0"/>
              <a:ea typeface="MS PGothic" pitchFamily="34" charset="-128"/>
            </a:endParaRPr>
          </a:p>
        </p:txBody>
      </p:sp>
      <p:sp>
        <p:nvSpPr>
          <p:cNvPr id="53259" name="Rectangle 28"/>
          <p:cNvSpPr>
            <a:spLocks noChangeArrowheads="1"/>
          </p:cNvSpPr>
          <p:nvPr/>
        </p:nvSpPr>
        <p:spPr bwMode="auto">
          <a:xfrm>
            <a:off x="0" y="2679700"/>
            <a:ext cx="184150" cy="369888"/>
          </a:xfrm>
          <a:prstGeom prst="rect">
            <a:avLst/>
          </a:prstGeom>
          <a:noFill/>
          <a:ln w="12700" cap="sq">
            <a:noFill/>
            <a:miter lim="800000"/>
            <a:headEnd type="none" w="sm" len="sm"/>
            <a:tailEnd type="none" w="sm" len="sm"/>
          </a:ln>
        </p:spPr>
        <p:txBody>
          <a:bodyPr wrap="none" lIns="91425" tIns="45712" rIns="91425" bIns="45712" anchor="ctr">
            <a:spAutoFit/>
          </a:bodyPr>
          <a:lstStyle/>
          <a:p>
            <a:endParaRPr lang="fr-FR"/>
          </a:p>
        </p:txBody>
      </p:sp>
      <p:pic>
        <p:nvPicPr>
          <p:cNvPr id="5" name="Picture 2"/>
          <p:cNvPicPr>
            <a:picLocks noChangeAspect="1" noChangeArrowheads="1"/>
          </p:cNvPicPr>
          <p:nvPr/>
        </p:nvPicPr>
        <p:blipFill>
          <a:blip r:embed="rId3" cstate="print"/>
          <a:srcRect/>
          <a:stretch>
            <a:fillRect/>
          </a:stretch>
        </p:blipFill>
        <p:spPr bwMode="auto">
          <a:xfrm>
            <a:off x="287933" y="2142505"/>
            <a:ext cx="4536504" cy="3096344"/>
          </a:xfrm>
          <a:prstGeom prst="rect">
            <a:avLst/>
          </a:prstGeom>
          <a:noFill/>
          <a:ln w="9525">
            <a:noFill/>
            <a:miter lim="800000"/>
            <a:headEnd/>
            <a:tailEnd/>
          </a:ln>
        </p:spPr>
      </p:pic>
      <p:sp>
        <p:nvSpPr>
          <p:cNvPr id="7" name="Flèche droite 6"/>
          <p:cNvSpPr/>
          <p:nvPr/>
        </p:nvSpPr>
        <p:spPr bwMode="auto">
          <a:xfrm>
            <a:off x="5112469" y="2430537"/>
            <a:ext cx="720080" cy="484632"/>
          </a:xfrm>
          <a:prstGeom prst="rightArrow">
            <a:avLst/>
          </a:prstGeom>
          <a:solidFill>
            <a:srgbClr val="25FF64"/>
          </a:solidFill>
          <a:ln w="12700" cap="sq" cmpd="sng" algn="ctr">
            <a:noFill/>
            <a:prstDash val="solid"/>
            <a:round/>
            <a:headEnd type="none" w="sm" len="sm"/>
            <a:tailEnd type="none" w="sm" len="sm"/>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News Gothic MT" pitchFamily="-108" charset="0"/>
            </a:endParaRPr>
          </a:p>
        </p:txBody>
      </p:sp>
      <p:sp>
        <p:nvSpPr>
          <p:cNvPr id="8" name="Flèche droite 7"/>
          <p:cNvSpPr/>
          <p:nvPr/>
        </p:nvSpPr>
        <p:spPr bwMode="auto">
          <a:xfrm>
            <a:off x="5112469" y="4086721"/>
            <a:ext cx="720080" cy="484632"/>
          </a:xfrm>
          <a:prstGeom prst="rightArrow">
            <a:avLst/>
          </a:prstGeom>
          <a:solidFill>
            <a:srgbClr val="25FF64"/>
          </a:solidFill>
          <a:ln w="12700" cap="sq" cmpd="sng" algn="ctr">
            <a:noFill/>
            <a:prstDash val="solid"/>
            <a:round/>
            <a:headEnd type="none" w="sm" len="sm"/>
            <a:tailEnd type="none" w="sm" len="sm"/>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News Gothic MT" pitchFamily="-108" charset="0"/>
            </a:endParaRPr>
          </a:p>
        </p:txBody>
      </p:sp>
      <p:sp>
        <p:nvSpPr>
          <p:cNvPr id="10" name="ZoneTexte 9"/>
          <p:cNvSpPr txBox="1"/>
          <p:nvPr/>
        </p:nvSpPr>
        <p:spPr>
          <a:xfrm>
            <a:off x="5976565" y="2430537"/>
            <a:ext cx="2467342" cy="1754326"/>
          </a:xfrm>
          <a:prstGeom prst="rect">
            <a:avLst/>
          </a:prstGeom>
          <a:noFill/>
        </p:spPr>
        <p:txBody>
          <a:bodyPr wrap="none" rtlCol="0">
            <a:spAutoFit/>
          </a:bodyPr>
          <a:lstStyle/>
          <a:p>
            <a:pPr algn="l"/>
            <a:r>
              <a:rPr lang="fr-FR" dirty="0" err="1" smtClean="0"/>
              <a:t>Suitable</a:t>
            </a:r>
            <a:r>
              <a:rPr lang="fr-FR" dirty="0" smtClean="0"/>
              <a:t> and adaptive </a:t>
            </a:r>
          </a:p>
          <a:p>
            <a:pPr algn="l"/>
            <a:r>
              <a:rPr lang="fr-FR" dirty="0" err="1" smtClean="0"/>
              <a:t>protocol</a:t>
            </a:r>
            <a:r>
              <a:rPr lang="fr-FR" dirty="0" smtClean="0"/>
              <a:t>:</a:t>
            </a:r>
          </a:p>
          <a:p>
            <a:pPr algn="l"/>
            <a:r>
              <a:rPr lang="fr-FR" dirty="0" smtClean="0"/>
              <a:t>   - PHY,    </a:t>
            </a:r>
          </a:p>
          <a:p>
            <a:pPr algn="l"/>
            <a:r>
              <a:rPr lang="fr-FR" dirty="0" smtClean="0"/>
              <a:t>  -  MAC </a:t>
            </a:r>
          </a:p>
          <a:p>
            <a:pPr algn="l"/>
            <a:r>
              <a:rPr lang="fr-FR" dirty="0" smtClean="0"/>
              <a:t>  - </a:t>
            </a:r>
            <a:r>
              <a:rPr lang="fr-FR" dirty="0" err="1" smtClean="0"/>
              <a:t>routing</a:t>
            </a:r>
            <a:endParaRPr lang="fr-FR" dirty="0" smtClean="0"/>
          </a:p>
          <a:p>
            <a:endParaRPr lang="fr-FR" dirty="0"/>
          </a:p>
        </p:txBody>
      </p:sp>
      <p:sp>
        <p:nvSpPr>
          <p:cNvPr id="11" name="ZoneTexte 10"/>
          <p:cNvSpPr txBox="1"/>
          <p:nvPr/>
        </p:nvSpPr>
        <p:spPr>
          <a:xfrm>
            <a:off x="5801524" y="4086721"/>
            <a:ext cx="2839239" cy="646331"/>
          </a:xfrm>
          <a:prstGeom prst="rect">
            <a:avLst/>
          </a:prstGeom>
          <a:noFill/>
        </p:spPr>
        <p:txBody>
          <a:bodyPr wrap="none" rtlCol="0">
            <a:spAutoFit/>
          </a:bodyPr>
          <a:lstStyle/>
          <a:p>
            <a:r>
              <a:rPr lang="fr-FR" dirty="0" err="1" smtClean="0"/>
              <a:t>QoS</a:t>
            </a:r>
            <a:r>
              <a:rPr lang="fr-FR" dirty="0" smtClean="0"/>
              <a:t> vs </a:t>
            </a:r>
            <a:r>
              <a:rPr lang="fr-FR" dirty="0" err="1" smtClean="0"/>
              <a:t>energy</a:t>
            </a:r>
            <a:r>
              <a:rPr lang="fr-FR" dirty="0" smtClean="0"/>
              <a:t> </a:t>
            </a:r>
            <a:r>
              <a:rPr lang="fr-FR" dirty="0" err="1" smtClean="0"/>
              <a:t>harvesting</a:t>
            </a:r>
            <a:endParaRPr lang="fr-FR" dirty="0" smtClean="0"/>
          </a:p>
          <a:p>
            <a:endParaRPr lang="fr-F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0" y="1134393"/>
            <a:ext cx="7777163" cy="1073150"/>
          </a:xfrm>
        </p:spPr>
        <p:txBody>
          <a:bodyPr/>
          <a:lstStyle/>
          <a:p>
            <a:r>
              <a:rPr lang="fr-FR" sz="2400" dirty="0" smtClean="0"/>
              <a:t>Reconfigurable and </a:t>
            </a:r>
            <a:r>
              <a:rPr lang="fr-FR" sz="2400" dirty="0" err="1" smtClean="0"/>
              <a:t>autoadaptive</a:t>
            </a:r>
            <a:r>
              <a:rPr lang="fr-FR" sz="2400" dirty="0" smtClean="0"/>
              <a:t> system</a:t>
            </a:r>
            <a:endParaRPr lang="fr-FR" sz="2400" dirty="0"/>
          </a:p>
        </p:txBody>
      </p:sp>
      <p:sp>
        <p:nvSpPr>
          <p:cNvPr id="3" name="Espace réservé du contenu 2"/>
          <p:cNvSpPr>
            <a:spLocks noGrp="1"/>
          </p:cNvSpPr>
          <p:nvPr>
            <p:ph idx="1"/>
          </p:nvPr>
        </p:nvSpPr>
        <p:spPr>
          <a:xfrm>
            <a:off x="359941" y="1782465"/>
            <a:ext cx="7562850" cy="4079875"/>
          </a:xfrm>
        </p:spPr>
        <p:txBody>
          <a:bodyPr/>
          <a:lstStyle/>
          <a:p>
            <a:r>
              <a:rPr lang="fr-FR" sz="1800" dirty="0" smtClean="0"/>
              <a:t>System </a:t>
            </a:r>
            <a:r>
              <a:rPr lang="fr-FR" sz="1800" dirty="0" err="1" smtClean="0"/>
              <a:t>level</a:t>
            </a:r>
            <a:r>
              <a:rPr lang="fr-FR" sz="1800" dirty="0" smtClean="0"/>
              <a:t> </a:t>
            </a:r>
            <a:r>
              <a:rPr lang="fr-FR" sz="1800" dirty="0" err="1" smtClean="0"/>
              <a:t>modeling</a:t>
            </a:r>
            <a:r>
              <a:rPr lang="fr-FR" sz="1800" dirty="0" smtClean="0"/>
              <a:t> for </a:t>
            </a:r>
            <a:r>
              <a:rPr lang="fr-FR" sz="1800" dirty="0" err="1" smtClean="0"/>
              <a:t>dynamic</a:t>
            </a:r>
            <a:r>
              <a:rPr lang="fr-FR" sz="1800" dirty="0" smtClean="0"/>
              <a:t> reconfigurable system</a:t>
            </a:r>
          </a:p>
          <a:p>
            <a:r>
              <a:rPr lang="fr-FR" sz="1800" dirty="0" err="1" smtClean="0"/>
              <a:t>Approach</a:t>
            </a:r>
            <a:r>
              <a:rPr lang="fr-FR" sz="1800" dirty="0" smtClean="0"/>
              <a:t> for </a:t>
            </a:r>
            <a:r>
              <a:rPr lang="fr-FR" sz="1800" dirty="0" err="1" smtClean="0"/>
              <a:t>Designing</a:t>
            </a:r>
            <a:r>
              <a:rPr lang="fr-FR" sz="1800" dirty="0" smtClean="0"/>
              <a:t> </a:t>
            </a:r>
            <a:r>
              <a:rPr lang="fr-FR" sz="1800" dirty="0" err="1" smtClean="0"/>
              <a:t>dynamic</a:t>
            </a:r>
            <a:r>
              <a:rPr lang="fr-FR" sz="1800" dirty="0" smtClean="0"/>
              <a:t> reconfigurable system</a:t>
            </a:r>
          </a:p>
          <a:p>
            <a:pPr lvl="1">
              <a:buNone/>
            </a:pPr>
            <a:r>
              <a:rPr lang="fr-FR" sz="1800" dirty="0" smtClean="0"/>
              <a:t>=&gt; IP </a:t>
            </a:r>
            <a:r>
              <a:rPr lang="fr-FR" sz="1800" dirty="0" err="1" smtClean="0"/>
              <a:t>FaRM</a:t>
            </a:r>
            <a:r>
              <a:rPr lang="fr-FR" sz="1800" dirty="0" smtClean="0"/>
              <a:t> : </a:t>
            </a:r>
            <a:r>
              <a:rPr lang="fr-FR" sz="1800" dirty="0" err="1" smtClean="0">
                <a:ea typeface="Calibri"/>
                <a:cs typeface="Times New Roman"/>
              </a:rPr>
              <a:t>Fast</a:t>
            </a:r>
            <a:r>
              <a:rPr lang="fr-FR" sz="1800" dirty="0" smtClean="0">
                <a:ea typeface="Calibri"/>
                <a:cs typeface="Times New Roman"/>
              </a:rPr>
              <a:t> Reconfiguration Manager </a:t>
            </a:r>
            <a:endParaRPr lang="fr-FR" sz="1800" dirty="0" smtClean="0"/>
          </a:p>
          <a:p>
            <a:r>
              <a:rPr lang="fr-FR" sz="1800" dirty="0" smtClean="0"/>
              <a:t>Hardware/software </a:t>
            </a:r>
            <a:r>
              <a:rPr lang="fr-FR" sz="1800" dirty="0" err="1" smtClean="0"/>
              <a:t>implementation</a:t>
            </a:r>
            <a:r>
              <a:rPr lang="fr-FR" sz="1800" dirty="0" smtClean="0"/>
              <a:t> (HW/SW RTOS) for real time system</a:t>
            </a:r>
          </a:p>
          <a:p>
            <a:r>
              <a:rPr lang="en-US" sz="1800" dirty="0" smtClean="0"/>
              <a:t>Placement </a:t>
            </a:r>
            <a:r>
              <a:rPr lang="en-US" sz="1800" dirty="0" err="1" smtClean="0"/>
              <a:t>methodolgy</a:t>
            </a:r>
            <a:r>
              <a:rPr lang="en-US" sz="1800" dirty="0" smtClean="0"/>
              <a:t> for signal processing applications on heterogeneous architectures</a:t>
            </a:r>
          </a:p>
          <a:p>
            <a:pPr>
              <a:buNone/>
            </a:pPr>
            <a:endParaRPr lang="fr-FR" dirty="0"/>
          </a:p>
        </p:txBody>
      </p:sp>
      <p:sp>
        <p:nvSpPr>
          <p:cNvPr id="4" name="Espace réservé du numéro de diapositive 3"/>
          <p:cNvSpPr>
            <a:spLocks noGrp="1"/>
          </p:cNvSpPr>
          <p:nvPr>
            <p:ph type="sldNum" sz="quarter" idx="10"/>
          </p:nvPr>
        </p:nvSpPr>
        <p:spPr/>
        <p:txBody>
          <a:bodyPr/>
          <a:lstStyle/>
          <a:p>
            <a:fld id="{F2EE492B-FA9F-4BD3-8A5E-863D8261C9B1}" type="slidenum">
              <a:rPr lang="fr-FR" smtClean="0"/>
              <a:pPr/>
              <a:t>14</a:t>
            </a:fld>
            <a:endParaRPr lang="fr-FR"/>
          </a:p>
        </p:txBody>
      </p:sp>
      <p:pic>
        <p:nvPicPr>
          <p:cNvPr id="76802" name="Picture 2" descr="http://users.polytech.unice.fr/%7Efmuller/research/optimization_pdr_fichiers/image008.jpg"/>
          <p:cNvPicPr>
            <a:picLocks noChangeAspect="1" noChangeArrowheads="1"/>
          </p:cNvPicPr>
          <p:nvPr/>
        </p:nvPicPr>
        <p:blipFill>
          <a:blip r:embed="rId2"/>
          <a:srcRect/>
          <a:stretch>
            <a:fillRect/>
          </a:stretch>
        </p:blipFill>
        <p:spPr bwMode="auto">
          <a:xfrm>
            <a:off x="2880221" y="4302745"/>
            <a:ext cx="4758680" cy="1946299"/>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5300" name="Espace réservé du numéro de diapositive 1"/>
          <p:cNvSpPr>
            <a:spLocks noGrp="1"/>
          </p:cNvSpPr>
          <p:nvPr>
            <p:ph type="sldNum" sz="quarter" idx="10"/>
          </p:nvPr>
        </p:nvSpPr>
        <p:spPr/>
        <p:txBody>
          <a:bodyPr/>
          <a:lstStyle/>
          <a:p>
            <a:pPr defTabSz="860425"/>
            <a:fld id="{E10DA85B-9EEA-4AA8-85BE-354C7BDAE3B3}" type="slidenum">
              <a:rPr lang="fr-FR"/>
              <a:pPr defTabSz="860425"/>
              <a:t>15</a:t>
            </a:fld>
            <a:endParaRPr lang="fr-FR"/>
          </a:p>
        </p:txBody>
      </p:sp>
      <p:sp>
        <p:nvSpPr>
          <p:cNvPr id="604164" name="Text Box 4"/>
          <p:cNvSpPr txBox="1">
            <a:spLocks noChangeArrowheads="1"/>
          </p:cNvSpPr>
          <p:nvPr/>
        </p:nvSpPr>
        <p:spPr bwMode="auto">
          <a:xfrm>
            <a:off x="791989" y="1134393"/>
            <a:ext cx="6336704" cy="461643"/>
          </a:xfrm>
          <a:prstGeom prst="rect">
            <a:avLst/>
          </a:prstGeom>
          <a:noFill/>
          <a:ln w="12700" cap="sq">
            <a:noFill/>
            <a:miter lim="800000"/>
            <a:headEnd type="none" w="sm" len="sm"/>
            <a:tailEnd type="none" w="sm" len="sm"/>
          </a:ln>
          <a:effectLst/>
        </p:spPr>
        <p:txBody>
          <a:bodyPr wrap="square" lIns="91417" tIns="45709" rIns="91417" bIns="45709">
            <a:spAutoFit/>
          </a:bodyPr>
          <a:lstStyle/>
          <a:p>
            <a:pPr algn="l" defTabSz="860425"/>
            <a:r>
              <a:rPr lang="en-US" sz="2400" b="1" dirty="0" smtClean="0">
                <a:solidFill>
                  <a:srgbClr val="CCECFF"/>
                </a:solidFill>
                <a:effectLst>
                  <a:outerShdw blurRad="38100" dist="38100" dir="2700000" algn="tl">
                    <a:srgbClr val="000000"/>
                  </a:outerShdw>
                </a:effectLst>
                <a:latin typeface="Verdana" pitchFamily="-112" charset="0"/>
              </a:rPr>
              <a:t>Reactive and cooperative system</a:t>
            </a:r>
            <a:endParaRPr lang="en-US" sz="2400" b="1" dirty="0">
              <a:latin typeface="Arial" charset="0"/>
            </a:endParaRPr>
          </a:p>
        </p:txBody>
      </p:sp>
      <p:pic>
        <p:nvPicPr>
          <p:cNvPr id="4" name="Picture 7"/>
          <p:cNvPicPr>
            <a:picLocks noChangeAspect="1" noChangeArrowheads="1"/>
          </p:cNvPicPr>
          <p:nvPr/>
        </p:nvPicPr>
        <p:blipFill>
          <a:blip r:embed="rId3" cstate="print"/>
          <a:srcRect/>
          <a:stretch>
            <a:fillRect/>
          </a:stretch>
        </p:blipFill>
        <p:spPr bwMode="auto">
          <a:xfrm>
            <a:off x="719981" y="1782465"/>
            <a:ext cx="4645025" cy="4127500"/>
          </a:xfrm>
          <a:prstGeom prst="rect">
            <a:avLst/>
          </a:prstGeom>
          <a:noFill/>
          <a:ln w="9525">
            <a:noFill/>
            <a:round/>
            <a:headEnd/>
            <a:tailEnd/>
          </a:ln>
          <a:effectLst/>
        </p:spPr>
      </p:pic>
      <p:sp>
        <p:nvSpPr>
          <p:cNvPr id="5" name="ZoneTexte 4"/>
          <p:cNvSpPr txBox="1"/>
          <p:nvPr/>
        </p:nvSpPr>
        <p:spPr>
          <a:xfrm>
            <a:off x="6120581" y="4302745"/>
            <a:ext cx="1864613" cy="646331"/>
          </a:xfrm>
          <a:prstGeom prst="rect">
            <a:avLst/>
          </a:prstGeom>
          <a:noFill/>
        </p:spPr>
        <p:txBody>
          <a:bodyPr wrap="none" rtlCol="0">
            <a:spAutoFit/>
          </a:bodyPr>
          <a:lstStyle/>
          <a:p>
            <a:r>
              <a:rPr lang="fr-FR" dirty="0" err="1" smtClean="0"/>
              <a:t>Verification</a:t>
            </a:r>
            <a:r>
              <a:rPr lang="fr-FR" dirty="0" smtClean="0"/>
              <a:t> of </a:t>
            </a:r>
          </a:p>
          <a:p>
            <a:r>
              <a:rPr lang="fr-FR" dirty="0" smtClean="0"/>
              <a:t>system </a:t>
            </a:r>
            <a:r>
              <a:rPr lang="fr-FR" dirty="0" err="1" smtClean="0"/>
              <a:t>behavior</a:t>
            </a:r>
            <a:endParaRPr lang="fr-FR" dirty="0" smtClean="0"/>
          </a:p>
        </p:txBody>
      </p:sp>
      <p:sp>
        <p:nvSpPr>
          <p:cNvPr id="6" name="ZoneTexte 5"/>
          <p:cNvSpPr txBox="1"/>
          <p:nvPr/>
        </p:nvSpPr>
        <p:spPr>
          <a:xfrm>
            <a:off x="5792606" y="2286521"/>
            <a:ext cx="2274982" cy="923330"/>
          </a:xfrm>
          <a:prstGeom prst="rect">
            <a:avLst/>
          </a:prstGeom>
          <a:noFill/>
        </p:spPr>
        <p:txBody>
          <a:bodyPr wrap="none" rtlCol="0">
            <a:spAutoFit/>
          </a:bodyPr>
          <a:lstStyle/>
          <a:p>
            <a:r>
              <a:rPr lang="fr-FR" dirty="0" smtClean="0"/>
              <a:t>More and more </a:t>
            </a:r>
          </a:p>
          <a:p>
            <a:r>
              <a:rPr lang="fr-FR" dirty="0" err="1" smtClean="0"/>
              <a:t>complex</a:t>
            </a:r>
            <a:r>
              <a:rPr lang="fr-FR" dirty="0" smtClean="0"/>
              <a:t> application </a:t>
            </a:r>
          </a:p>
          <a:p>
            <a:r>
              <a:rPr lang="fr-FR" dirty="0" smtClean="0"/>
              <a:t>and architecture:</a:t>
            </a:r>
            <a:endParaRPr lang="fr-FR" dirty="0"/>
          </a:p>
        </p:txBody>
      </p:sp>
      <p:sp>
        <p:nvSpPr>
          <p:cNvPr id="7" name="Flèche vers le bas 6"/>
          <p:cNvSpPr/>
          <p:nvPr/>
        </p:nvSpPr>
        <p:spPr bwMode="auto">
          <a:xfrm>
            <a:off x="6696645" y="3438649"/>
            <a:ext cx="484632" cy="648072"/>
          </a:xfrm>
          <a:prstGeom prst="downArrow">
            <a:avLst/>
          </a:prstGeom>
          <a:solidFill>
            <a:srgbClr val="92D050"/>
          </a:solidFill>
          <a:ln w="12700" cap="sq" cmpd="sng" algn="ctr">
            <a:solidFill>
              <a:srgbClr val="92D050"/>
            </a:solidFill>
            <a:prstDash val="solid"/>
            <a:round/>
            <a:headEnd type="none" w="sm" len="sm"/>
            <a:tailEnd type="none" w="sm" len="sm"/>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News Gothic MT" pitchFamily="-10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7346" name="Espace réservé du numéro de diapositive 1"/>
          <p:cNvSpPr>
            <a:spLocks noGrp="1"/>
          </p:cNvSpPr>
          <p:nvPr>
            <p:ph type="sldNum" sz="quarter" idx="10"/>
          </p:nvPr>
        </p:nvSpPr>
        <p:spPr/>
        <p:txBody>
          <a:bodyPr/>
          <a:lstStyle/>
          <a:p>
            <a:pPr defTabSz="860425"/>
            <a:fld id="{0636EC58-AD7B-48FE-B4A9-27D4D339B8C0}" type="slidenum">
              <a:rPr lang="fr-FR"/>
              <a:pPr defTabSz="860425"/>
              <a:t>16</a:t>
            </a:fld>
            <a:endParaRPr lang="fr-FR"/>
          </a:p>
        </p:txBody>
      </p:sp>
      <p:sp>
        <p:nvSpPr>
          <p:cNvPr id="57347" name="Text Box 3"/>
          <p:cNvSpPr txBox="1">
            <a:spLocks noChangeArrowheads="1"/>
          </p:cNvSpPr>
          <p:nvPr/>
        </p:nvSpPr>
        <p:spPr bwMode="auto">
          <a:xfrm>
            <a:off x="647973" y="1134393"/>
            <a:ext cx="6624736" cy="461643"/>
          </a:xfrm>
          <a:prstGeom prst="rect">
            <a:avLst/>
          </a:prstGeom>
          <a:noFill/>
          <a:ln w="12700" cap="sq">
            <a:noFill/>
            <a:miter lim="800000"/>
            <a:headEnd type="none" w="sm" len="sm"/>
            <a:tailEnd type="none" w="sm" len="sm"/>
          </a:ln>
        </p:spPr>
        <p:txBody>
          <a:bodyPr wrap="square" lIns="91417" tIns="45709" rIns="91417" bIns="45709">
            <a:spAutoFit/>
          </a:bodyPr>
          <a:lstStyle/>
          <a:p>
            <a:pPr algn="l" defTabSz="860425"/>
            <a:r>
              <a:rPr lang="en-US" sz="2400" b="1" dirty="0" smtClean="0">
                <a:effectLst>
                  <a:outerShdw blurRad="38100" dist="38100" dir="2700000" algn="tl">
                    <a:srgbClr val="000000"/>
                  </a:outerShdw>
                </a:effectLst>
                <a:latin typeface="Verdana" pitchFamily="-112" charset="0"/>
              </a:rPr>
              <a:t>Modeling and Design of RF circuits</a:t>
            </a:r>
            <a:endParaRPr lang="en-US" sz="2400" b="1" dirty="0">
              <a:latin typeface="Arial" charset="0"/>
            </a:endParaRPr>
          </a:p>
        </p:txBody>
      </p:sp>
      <p:sp>
        <p:nvSpPr>
          <p:cNvPr id="4" name="ZoneTexte 3"/>
          <p:cNvSpPr txBox="1"/>
          <p:nvPr/>
        </p:nvSpPr>
        <p:spPr>
          <a:xfrm>
            <a:off x="0" y="1782465"/>
            <a:ext cx="8327922" cy="646331"/>
          </a:xfrm>
          <a:prstGeom prst="rect">
            <a:avLst/>
          </a:prstGeom>
          <a:noFill/>
        </p:spPr>
        <p:txBody>
          <a:bodyPr wrap="none" rtlCol="0">
            <a:spAutoFit/>
          </a:bodyPr>
          <a:lstStyle/>
          <a:p>
            <a:r>
              <a:rPr lang="fr-FR" dirty="0" smtClean="0"/>
              <a:t>- </a:t>
            </a:r>
            <a:r>
              <a:rPr lang="fr-FR" dirty="0" err="1" smtClean="0"/>
              <a:t>Modeling</a:t>
            </a:r>
            <a:r>
              <a:rPr lang="fr-FR" dirty="0" smtClean="0"/>
              <a:t> of </a:t>
            </a:r>
            <a:r>
              <a:rPr lang="fr-FR" dirty="0" err="1" smtClean="0"/>
              <a:t>heterogeneous</a:t>
            </a:r>
            <a:r>
              <a:rPr lang="fr-FR" dirty="0" smtClean="0"/>
              <a:t> system: </a:t>
            </a:r>
            <a:r>
              <a:rPr lang="fr-FR" dirty="0" err="1" smtClean="0"/>
              <a:t>analog</a:t>
            </a:r>
            <a:r>
              <a:rPr lang="fr-FR" dirty="0" smtClean="0"/>
              <a:t>, digital for </a:t>
            </a:r>
            <a:r>
              <a:rPr lang="fr-FR" dirty="0" err="1" smtClean="0"/>
              <a:t>wireless</a:t>
            </a:r>
            <a:r>
              <a:rPr lang="fr-FR" dirty="0" smtClean="0"/>
              <a:t> </a:t>
            </a:r>
            <a:r>
              <a:rPr lang="fr-FR" dirty="0" err="1" smtClean="0"/>
              <a:t>sensor</a:t>
            </a:r>
            <a:r>
              <a:rPr lang="fr-FR" dirty="0" smtClean="0"/>
              <a:t> network</a:t>
            </a:r>
          </a:p>
          <a:p>
            <a:pPr algn="l"/>
            <a:r>
              <a:rPr lang="fr-FR" dirty="0" smtClean="0"/>
              <a:t>- RF design : exploration of efficient architecture </a:t>
            </a:r>
            <a:endParaRPr lang="fr-FR" dirty="0"/>
          </a:p>
        </p:txBody>
      </p:sp>
      <p:pic>
        <p:nvPicPr>
          <p:cNvPr id="5" name="Picture 2"/>
          <p:cNvPicPr>
            <a:picLocks noChangeAspect="1" noChangeArrowheads="1"/>
          </p:cNvPicPr>
          <p:nvPr/>
        </p:nvPicPr>
        <p:blipFill>
          <a:blip r:embed="rId3"/>
          <a:srcRect/>
          <a:stretch>
            <a:fillRect/>
          </a:stretch>
        </p:blipFill>
        <p:spPr bwMode="auto">
          <a:xfrm>
            <a:off x="575965" y="2718569"/>
            <a:ext cx="5507038" cy="3224212"/>
          </a:xfrm>
          <a:prstGeom prst="rect">
            <a:avLst/>
          </a:prstGeom>
          <a:noFill/>
          <a:ln w="9525">
            <a:noFill/>
            <a:miter lim="800000"/>
            <a:headEnd/>
            <a:tailEnd/>
          </a:ln>
        </p:spPr>
      </p:pic>
      <p:sp>
        <p:nvSpPr>
          <p:cNvPr id="6" name="ZoneTexte 5"/>
          <p:cNvSpPr txBox="1"/>
          <p:nvPr/>
        </p:nvSpPr>
        <p:spPr>
          <a:xfrm>
            <a:off x="6480621" y="4374753"/>
            <a:ext cx="1864613" cy="646331"/>
          </a:xfrm>
          <a:prstGeom prst="rect">
            <a:avLst/>
          </a:prstGeom>
          <a:noFill/>
        </p:spPr>
        <p:txBody>
          <a:bodyPr wrap="none" rtlCol="0">
            <a:spAutoFit/>
          </a:bodyPr>
          <a:lstStyle/>
          <a:p>
            <a:r>
              <a:rPr lang="fr-FR" dirty="0" err="1" smtClean="0"/>
              <a:t>Example</a:t>
            </a:r>
            <a:r>
              <a:rPr lang="fr-FR" dirty="0" smtClean="0"/>
              <a:t> of </a:t>
            </a:r>
          </a:p>
          <a:p>
            <a:r>
              <a:rPr lang="fr-FR" dirty="0" err="1" smtClean="0"/>
              <a:t>cochlear</a:t>
            </a:r>
            <a:r>
              <a:rPr lang="fr-FR" dirty="0" smtClean="0"/>
              <a:t> implant</a:t>
            </a:r>
            <a:endParaRPr lang="fr-FR" dirty="0"/>
          </a:p>
        </p:txBody>
      </p:sp>
      <p:sp>
        <p:nvSpPr>
          <p:cNvPr id="7" name="ZoneTexte 6"/>
          <p:cNvSpPr txBox="1"/>
          <p:nvPr/>
        </p:nvSpPr>
        <p:spPr>
          <a:xfrm>
            <a:off x="6624637" y="3150617"/>
            <a:ext cx="1454244" cy="646331"/>
          </a:xfrm>
          <a:prstGeom prst="rect">
            <a:avLst/>
          </a:prstGeom>
          <a:noFill/>
        </p:spPr>
        <p:txBody>
          <a:bodyPr wrap="none" rtlCol="0">
            <a:spAutoFit/>
          </a:bodyPr>
          <a:lstStyle/>
          <a:p>
            <a:r>
              <a:rPr lang="fr-FR" dirty="0" smtClean="0"/>
              <a:t>Global </a:t>
            </a:r>
            <a:r>
              <a:rPr lang="fr-FR" dirty="0" err="1" smtClean="0"/>
              <a:t>view</a:t>
            </a:r>
            <a:r>
              <a:rPr lang="fr-FR" dirty="0" smtClean="0"/>
              <a:t> </a:t>
            </a:r>
          </a:p>
          <a:p>
            <a:r>
              <a:rPr lang="fr-FR" dirty="0" smtClean="0"/>
              <a:t>of the </a:t>
            </a:r>
            <a:r>
              <a:rPr lang="fr-FR" dirty="0" err="1" smtClean="0"/>
              <a:t>object</a:t>
            </a:r>
            <a:endParaRPr lang="fr-FR" dirty="0"/>
          </a:p>
        </p:txBody>
      </p:sp>
      <p:sp>
        <p:nvSpPr>
          <p:cNvPr id="8" name="Flèche droite 7"/>
          <p:cNvSpPr/>
          <p:nvPr/>
        </p:nvSpPr>
        <p:spPr bwMode="auto">
          <a:xfrm rot="3901567">
            <a:off x="6529315" y="2383697"/>
            <a:ext cx="841037" cy="484632"/>
          </a:xfrm>
          <a:prstGeom prst="rightArrow">
            <a:avLst/>
          </a:prstGeom>
          <a:solidFill>
            <a:srgbClr val="99CCFF"/>
          </a:solidFill>
          <a:ln w="12700" cap="sq" cmpd="sng" algn="ctr">
            <a:noFill/>
            <a:prstDash val="solid"/>
            <a:round/>
            <a:headEnd type="none" w="sm" len="sm"/>
            <a:tailEnd type="none" w="sm" len="sm"/>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News Gothic MT" pitchFamily="-10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9394" name="Espace réservé du numéro de diapositive 3"/>
          <p:cNvSpPr>
            <a:spLocks noGrp="1"/>
          </p:cNvSpPr>
          <p:nvPr>
            <p:ph type="sldNum" sz="quarter" idx="10"/>
          </p:nvPr>
        </p:nvSpPr>
        <p:spPr/>
        <p:txBody>
          <a:bodyPr/>
          <a:lstStyle/>
          <a:p>
            <a:pPr defTabSz="860425"/>
            <a:fld id="{FC42350A-1DB8-47E8-8F63-FD3BFCCBA95E}" type="slidenum">
              <a:rPr lang="fr-FR"/>
              <a:pPr defTabSz="860425"/>
              <a:t>17</a:t>
            </a:fld>
            <a:endParaRPr lang="fr-FR"/>
          </a:p>
        </p:txBody>
      </p:sp>
      <p:sp>
        <p:nvSpPr>
          <p:cNvPr id="608258" name="Rectangle 2"/>
          <p:cNvSpPr>
            <a:spLocks noGrp="1" noChangeArrowheads="1"/>
          </p:cNvSpPr>
          <p:nvPr>
            <p:ph type="body" idx="1"/>
          </p:nvPr>
        </p:nvSpPr>
        <p:spPr>
          <a:xfrm>
            <a:off x="152400" y="1981200"/>
            <a:ext cx="8305800" cy="2819400"/>
          </a:xfrm>
        </p:spPr>
        <p:txBody>
          <a:bodyPr/>
          <a:lstStyle/>
          <a:p>
            <a:r>
              <a:rPr lang="en-US" sz="2000" b="1" smtClean="0">
                <a:effectLst>
                  <a:outerShdw blurRad="38100" dist="38100" dir="2700000" algn="tl">
                    <a:srgbClr val="000000"/>
                  </a:outerShdw>
                </a:effectLst>
                <a:latin typeface="Verdana" pitchFamily="-112" charset="0"/>
                <a:ea typeface="ＭＳ Ｐゴシック" pitchFamily="-112" charset="-128"/>
              </a:rPr>
              <a:t>RFID Tag Antennas, Sensor Integration : Antenna on Chip (AOC), Antenna in Package (AIP)</a:t>
            </a:r>
          </a:p>
          <a:p>
            <a:r>
              <a:rPr lang="en-US" sz="2000" b="1" smtClean="0">
                <a:effectLst>
                  <a:outerShdw blurRad="38100" dist="38100" dir="2700000" algn="tl">
                    <a:srgbClr val="000000"/>
                  </a:outerShdw>
                </a:effectLst>
                <a:latin typeface="Verdana" pitchFamily="-112" charset="0"/>
                <a:ea typeface="ＭＳ Ｐゴシック" pitchFamily="-112" charset="-128"/>
              </a:rPr>
              <a:t>Low-Profile and Multi-standard Antennas</a:t>
            </a:r>
          </a:p>
          <a:p>
            <a:r>
              <a:rPr lang="en-US" sz="2000" b="1" smtClean="0">
                <a:effectLst>
                  <a:outerShdw blurRad="38100" dist="38100" dir="2700000" algn="tl">
                    <a:srgbClr val="000000"/>
                  </a:outerShdw>
                </a:effectLst>
                <a:latin typeface="Verdana" pitchFamily="-112" charset="0"/>
                <a:ea typeface="ＭＳ Ｐゴシック" pitchFamily="-112" charset="-128"/>
              </a:rPr>
              <a:t>New Material-based Antennas (metamaterials, EBGs)</a:t>
            </a:r>
          </a:p>
          <a:p>
            <a:r>
              <a:rPr lang="en-US" sz="2000" b="1" smtClean="0">
                <a:effectLst>
                  <a:outerShdw blurRad="38100" dist="38100" dir="2700000" algn="tl">
                    <a:srgbClr val="000000"/>
                  </a:outerShdw>
                </a:effectLst>
                <a:latin typeface="Verdana" pitchFamily="-112" charset="0"/>
                <a:ea typeface="ＭＳ Ｐゴシック" pitchFamily="-112" charset="-128"/>
              </a:rPr>
              <a:t>Reconfigurability (MEMS, New Materials, RF Microelectronic Components and Circuits)</a:t>
            </a:r>
          </a:p>
          <a:p>
            <a:r>
              <a:rPr lang="en-US" sz="2000" b="1" smtClean="0">
                <a:effectLst>
                  <a:outerShdw blurRad="38100" dist="38100" dir="2700000" algn="tl">
                    <a:srgbClr val="000000"/>
                  </a:outerShdw>
                </a:effectLst>
                <a:latin typeface="Verdana" pitchFamily="-112" charset="0"/>
                <a:ea typeface="ＭＳ Ｐゴシック" pitchFamily="-112" charset="-128"/>
              </a:rPr>
              <a:t>MIMO, Multi-Antenna Systems</a:t>
            </a:r>
          </a:p>
          <a:p>
            <a:r>
              <a:rPr lang="en-US" sz="2000" b="1" smtClean="0">
                <a:effectLst>
                  <a:outerShdw blurRad="38100" dist="38100" dir="2700000" algn="tl">
                    <a:srgbClr val="000000"/>
                  </a:outerShdw>
                </a:effectLst>
                <a:latin typeface="Verdana" pitchFamily="-112" charset="0"/>
                <a:ea typeface="ＭＳ Ｐゴシック" pitchFamily="-112" charset="-128"/>
              </a:rPr>
              <a:t>Rectennas and Energy Recovery Systems</a:t>
            </a:r>
            <a:endParaRPr lang="en-US" sz="2000" b="1" smtClean="0">
              <a:latin typeface="Verdana" pitchFamily="-112" charset="0"/>
              <a:ea typeface="ＭＳ Ｐゴシック" pitchFamily="-112" charset="-128"/>
            </a:endParaRPr>
          </a:p>
        </p:txBody>
      </p:sp>
      <p:sp>
        <p:nvSpPr>
          <p:cNvPr id="608259" name="Rectangle 3"/>
          <p:cNvSpPr>
            <a:spLocks noGrp="1" noChangeArrowheads="1"/>
          </p:cNvSpPr>
          <p:nvPr>
            <p:ph type="title"/>
          </p:nvPr>
        </p:nvSpPr>
        <p:spPr bwMode="auto">
          <a:xfrm>
            <a:off x="0" y="1295400"/>
            <a:ext cx="8640763" cy="550863"/>
          </a:xfrm>
          <a:ln w="12700">
            <a:miter lim="800000"/>
            <a:headEnd/>
            <a:tailEnd/>
          </a:ln>
        </p:spPr>
        <p:txBody>
          <a:bodyPr wrap="none" lIns="86179" tIns="43090" rIns="86179" bIns="43090" numCol="1" anchor="t" anchorCtr="0" compatLnSpc="1">
            <a:prstTxWarp prst="textNoShape">
              <a:avLst/>
            </a:prstTxWarp>
          </a:bodyPr>
          <a:lstStyle/>
          <a:p>
            <a:pPr algn="ctr"/>
            <a:r>
              <a:rPr lang="fr-FR" sz="2400" dirty="0" smtClean="0">
                <a:effectLst>
                  <a:outerShdw blurRad="38100" dist="38100" dir="2700000" algn="tl">
                    <a:srgbClr val="000000"/>
                  </a:outerShdw>
                </a:effectLst>
                <a:latin typeface="Verdana" pitchFamily="-112" charset="0"/>
                <a:ea typeface="ＭＳ Ｐゴシック" pitchFamily="-112" charset="-128"/>
              </a:rPr>
              <a:t>MODELING &amp; ANTENNAS DESIGN</a:t>
            </a:r>
            <a:endParaRPr lang="fr-FR" sz="2800" b="0" dirty="0" smtClean="0">
              <a:ea typeface="ＭＳ Ｐゴシック" pitchFamily="-112" charset="-128"/>
            </a:endParaRPr>
          </a:p>
        </p:txBody>
      </p:sp>
      <p:sp>
        <p:nvSpPr>
          <p:cNvPr id="59397" name="Rectangle 5"/>
          <p:cNvSpPr>
            <a:spLocks noChangeArrowheads="1"/>
          </p:cNvSpPr>
          <p:nvPr/>
        </p:nvSpPr>
        <p:spPr bwMode="auto">
          <a:xfrm>
            <a:off x="3810000" y="5486400"/>
            <a:ext cx="4114800" cy="533400"/>
          </a:xfrm>
          <a:prstGeom prst="rect">
            <a:avLst/>
          </a:prstGeom>
          <a:solidFill>
            <a:srgbClr val="000066"/>
          </a:solidFill>
          <a:ln w="12700" cap="sq">
            <a:solidFill>
              <a:srgbClr val="000066"/>
            </a:solidFill>
            <a:miter lim="800000"/>
            <a:headEnd type="none" w="sm" len="sm"/>
            <a:tailEnd type="none" w="sm" len="sm"/>
          </a:ln>
        </p:spPr>
        <p:txBody>
          <a:bodyPr wrap="none" lIns="91425" tIns="45712" rIns="91425" bIns="45712" anchor="ctr"/>
          <a:lstStyle/>
          <a:p>
            <a:r>
              <a:rPr lang="fr-FR" sz="1600" dirty="0"/>
              <a:t>Leader : Prof. Robert </a:t>
            </a:r>
            <a:r>
              <a:rPr lang="fr-FR" sz="1600" dirty="0" err="1" smtClean="0"/>
              <a:t>Staraj</a:t>
            </a:r>
            <a:endParaRPr lang="fr-FR" sz="1600" dirty="0" smtClean="0"/>
          </a:p>
          <a:p>
            <a:r>
              <a:rPr lang="fr-FR" sz="1600" dirty="0" smtClean="0">
                <a:latin typeface="Times New Roman" pitchFamily="-112" charset="0"/>
              </a:rPr>
              <a:t>(robert.staraj@unice.fr)</a:t>
            </a:r>
            <a:endParaRPr lang="fr-FR" sz="1400" dirty="0">
              <a:latin typeface="Times New Roman" pitchFamily="-112"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1442" name="Espace réservé du numéro de diapositive 2"/>
          <p:cNvSpPr>
            <a:spLocks noGrp="1"/>
          </p:cNvSpPr>
          <p:nvPr>
            <p:ph type="sldNum" sz="quarter" idx="10"/>
          </p:nvPr>
        </p:nvSpPr>
        <p:spPr/>
        <p:txBody>
          <a:bodyPr/>
          <a:lstStyle/>
          <a:p>
            <a:pPr defTabSz="860425"/>
            <a:fld id="{7D5CDAEF-6458-47B3-8828-BED04CE10EC3}" type="slidenum">
              <a:rPr lang="fr-FR"/>
              <a:pPr defTabSz="860425"/>
              <a:t>18</a:t>
            </a:fld>
            <a:endParaRPr lang="fr-FR"/>
          </a:p>
        </p:txBody>
      </p:sp>
      <p:sp>
        <p:nvSpPr>
          <p:cNvPr id="611331" name="Text Box 3"/>
          <p:cNvSpPr txBox="1">
            <a:spLocks noChangeArrowheads="1"/>
          </p:cNvSpPr>
          <p:nvPr/>
        </p:nvSpPr>
        <p:spPr bwMode="auto">
          <a:xfrm>
            <a:off x="609600" y="1143000"/>
            <a:ext cx="7537450" cy="1230313"/>
          </a:xfrm>
          <a:prstGeom prst="rect">
            <a:avLst/>
          </a:prstGeom>
          <a:noFill/>
          <a:ln w="12700" cap="sq">
            <a:noFill/>
            <a:miter lim="800000"/>
            <a:headEnd type="none" w="sm" len="sm"/>
            <a:tailEnd type="none" w="sm" len="sm"/>
          </a:ln>
          <a:effectLst/>
        </p:spPr>
        <p:txBody>
          <a:bodyPr wrap="none" lIns="91417" tIns="45709" rIns="91417" bIns="45709">
            <a:spAutoFit/>
          </a:bodyPr>
          <a:lstStyle/>
          <a:p>
            <a:pPr algn="l" defTabSz="860425"/>
            <a:r>
              <a:rPr lang="en-US" sz="3000" b="1">
                <a:solidFill>
                  <a:srgbClr val="FFFF00"/>
                </a:solidFill>
                <a:effectLst>
                  <a:outerShdw blurRad="38100" dist="38100" dir="2700000" algn="tl">
                    <a:srgbClr val="000000"/>
                  </a:outerShdw>
                </a:effectLst>
                <a:latin typeface="Verdana" pitchFamily="-112" charset="0"/>
                <a:cs typeface="Arial" charset="0"/>
              </a:rPr>
              <a:t>Multistandard Miniature Antennas</a:t>
            </a:r>
            <a:r>
              <a:rPr lang="en-US" sz="2000" b="1">
                <a:effectLst>
                  <a:outerShdw blurRad="38100" dist="38100" dir="2700000" algn="tl">
                    <a:srgbClr val="000000"/>
                  </a:outerShdw>
                </a:effectLst>
                <a:latin typeface="Verdana" pitchFamily="-112" charset="0"/>
                <a:cs typeface="Arial" charset="0"/>
              </a:rPr>
              <a:t> </a:t>
            </a:r>
          </a:p>
          <a:p>
            <a:pPr algn="l" defTabSz="860425"/>
            <a:r>
              <a:rPr lang="en-US" sz="2100" b="1">
                <a:effectLst>
                  <a:outerShdw blurRad="38100" dist="38100" dir="2700000" algn="tl">
                    <a:srgbClr val="000000"/>
                  </a:outerShdw>
                </a:effectLst>
                <a:latin typeface="Verdana" pitchFamily="-112" charset="0"/>
                <a:cs typeface="Arial" charset="0"/>
              </a:rPr>
              <a:t>Equivalent Models</a:t>
            </a:r>
          </a:p>
          <a:p>
            <a:pPr algn="l" defTabSz="860425"/>
            <a:r>
              <a:rPr lang="en-US" sz="2100" b="1">
                <a:effectLst>
                  <a:outerShdw blurRad="38100" dist="38100" dir="2700000" algn="tl">
                    <a:srgbClr val="000000"/>
                  </a:outerShdw>
                </a:effectLst>
                <a:latin typeface="Verdana" pitchFamily="-112" charset="0"/>
                <a:cs typeface="Arial" charset="0"/>
              </a:rPr>
              <a:t>Simulation of Miniature Antennas</a:t>
            </a:r>
            <a:endParaRPr lang="en-US" sz="2100" b="1">
              <a:latin typeface="Verdana" pitchFamily="-112" charset="0"/>
              <a:cs typeface="Arial" charset="0"/>
            </a:endParaRPr>
          </a:p>
        </p:txBody>
      </p:sp>
      <p:pic>
        <p:nvPicPr>
          <p:cNvPr id="61444" name="Picture 4" descr="890MHz"/>
          <p:cNvPicPr>
            <a:picLocks noChangeAspect="1" noChangeArrowheads="1"/>
          </p:cNvPicPr>
          <p:nvPr/>
        </p:nvPicPr>
        <p:blipFill>
          <a:blip r:embed="rId3"/>
          <a:srcRect/>
          <a:stretch>
            <a:fillRect/>
          </a:stretch>
        </p:blipFill>
        <p:spPr bwMode="auto">
          <a:xfrm>
            <a:off x="800100" y="2852738"/>
            <a:ext cx="3206750" cy="1862137"/>
          </a:xfrm>
          <a:prstGeom prst="rect">
            <a:avLst/>
          </a:prstGeom>
          <a:noFill/>
          <a:ln w="9525">
            <a:noFill/>
            <a:miter lim="800000"/>
            <a:headEnd/>
            <a:tailEnd/>
          </a:ln>
        </p:spPr>
      </p:pic>
      <p:sp>
        <p:nvSpPr>
          <p:cNvPr id="61445" name="Text Box 5"/>
          <p:cNvSpPr txBox="1">
            <a:spLocks noChangeArrowheads="1"/>
          </p:cNvSpPr>
          <p:nvPr/>
        </p:nvSpPr>
        <p:spPr bwMode="auto">
          <a:xfrm>
            <a:off x="600075" y="4805363"/>
            <a:ext cx="8056563" cy="415925"/>
          </a:xfrm>
          <a:prstGeom prst="rect">
            <a:avLst/>
          </a:prstGeom>
          <a:noFill/>
          <a:ln w="12700" cap="sq">
            <a:noFill/>
            <a:miter lim="800000"/>
            <a:headEnd type="none" w="sm" len="sm"/>
            <a:tailEnd type="none" w="sm" len="sm"/>
          </a:ln>
        </p:spPr>
        <p:txBody>
          <a:bodyPr wrap="none" lIns="91417" tIns="45709" rIns="91417" bIns="45709">
            <a:spAutoFit/>
          </a:bodyPr>
          <a:lstStyle/>
          <a:p>
            <a:pPr algn="l"/>
            <a:r>
              <a:rPr lang="fr-FR" sz="2000" b="1">
                <a:solidFill>
                  <a:srgbClr val="00FF00"/>
                </a:solidFill>
                <a:latin typeface="Verdana" pitchFamily="-112" charset="0"/>
              </a:rPr>
              <a:t>Partnership : Orange Labs, CEA/LETI, STM, RADIALL</a:t>
            </a:r>
            <a:endParaRPr lang="fr-FR" sz="2300">
              <a:solidFill>
                <a:srgbClr val="00FF00"/>
              </a:solidFill>
              <a:latin typeface="Symbol" pitchFamily="-112" charset="2"/>
            </a:endParaRPr>
          </a:p>
        </p:txBody>
      </p:sp>
      <p:pic>
        <p:nvPicPr>
          <p:cNvPr id="61446" name="Picture 6" descr="ros-simu"/>
          <p:cNvPicPr>
            <a:picLocks noChangeAspect="1" noChangeArrowheads="1"/>
          </p:cNvPicPr>
          <p:nvPr/>
        </p:nvPicPr>
        <p:blipFill>
          <a:blip r:embed="rId4"/>
          <a:srcRect/>
          <a:stretch>
            <a:fillRect/>
          </a:stretch>
        </p:blipFill>
        <p:spPr bwMode="auto">
          <a:xfrm>
            <a:off x="4876800" y="2852738"/>
            <a:ext cx="3200400" cy="1857375"/>
          </a:xfrm>
          <a:prstGeom prst="rect">
            <a:avLst/>
          </a:prstGeom>
          <a:noFill/>
          <a:ln w="9525">
            <a:noFill/>
            <a:miter lim="800000"/>
            <a:headEnd/>
            <a:tailEnd/>
          </a:ln>
        </p:spPr>
      </p:pic>
      <p:sp>
        <p:nvSpPr>
          <p:cNvPr id="61447" name="Text Box 7"/>
          <p:cNvSpPr txBox="1">
            <a:spLocks noChangeArrowheads="1"/>
          </p:cNvSpPr>
          <p:nvPr/>
        </p:nvSpPr>
        <p:spPr bwMode="auto">
          <a:xfrm>
            <a:off x="620713" y="5337175"/>
            <a:ext cx="4889500" cy="446088"/>
          </a:xfrm>
          <a:prstGeom prst="rect">
            <a:avLst/>
          </a:prstGeom>
          <a:noFill/>
          <a:ln w="0" cap="sq">
            <a:noFill/>
            <a:miter lim="800000"/>
            <a:headEnd type="none" w="sm" len="sm"/>
            <a:tailEnd type="none" w="sm" len="sm"/>
          </a:ln>
        </p:spPr>
        <p:txBody>
          <a:bodyPr wrap="none" lIns="91417" tIns="45709" rIns="91417" bIns="45709">
            <a:spAutoFit/>
          </a:bodyPr>
          <a:lstStyle/>
          <a:p>
            <a:pPr algn="l"/>
            <a:r>
              <a:rPr lang="en-US" sz="2200" b="1">
                <a:solidFill>
                  <a:srgbClr val="FFFF00"/>
                </a:solidFill>
                <a:latin typeface="Verdana" pitchFamily="-112" charset="0"/>
              </a:rPr>
              <a:t>Metamaterial-based Antenna</a:t>
            </a:r>
            <a:endParaRPr lang="en-US" sz="2200">
              <a:latin typeface="Verdana" pitchFamily="-112"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3490" name="Espace réservé du numéro de diapositive 2"/>
          <p:cNvSpPr>
            <a:spLocks noGrp="1"/>
          </p:cNvSpPr>
          <p:nvPr>
            <p:ph type="sldNum" sz="quarter" idx="10"/>
          </p:nvPr>
        </p:nvSpPr>
        <p:spPr/>
        <p:txBody>
          <a:bodyPr/>
          <a:lstStyle/>
          <a:p>
            <a:pPr defTabSz="860425"/>
            <a:fld id="{06656990-C249-4767-9C10-94F1A4364FFC}" type="slidenum">
              <a:rPr lang="fr-FR"/>
              <a:pPr defTabSz="860425"/>
              <a:t>19</a:t>
            </a:fld>
            <a:endParaRPr lang="fr-FR"/>
          </a:p>
        </p:txBody>
      </p:sp>
      <p:sp>
        <p:nvSpPr>
          <p:cNvPr id="63491" name="Text Box 3"/>
          <p:cNvSpPr txBox="1">
            <a:spLocks noChangeArrowheads="1"/>
          </p:cNvSpPr>
          <p:nvPr/>
        </p:nvSpPr>
        <p:spPr bwMode="auto">
          <a:xfrm>
            <a:off x="598488" y="998538"/>
            <a:ext cx="7481887" cy="1216025"/>
          </a:xfrm>
          <a:prstGeom prst="rect">
            <a:avLst/>
          </a:prstGeom>
          <a:noFill/>
          <a:ln w="12700" cap="sq">
            <a:noFill/>
            <a:miter lim="800000"/>
            <a:headEnd type="none" w="sm" len="sm"/>
            <a:tailEnd type="none" w="sm" len="sm"/>
          </a:ln>
        </p:spPr>
        <p:txBody>
          <a:bodyPr wrap="none" lIns="91417" tIns="45709" rIns="91417" bIns="45709">
            <a:spAutoFit/>
          </a:bodyPr>
          <a:lstStyle/>
          <a:p>
            <a:pPr algn="l" defTabSz="860425"/>
            <a:r>
              <a:rPr lang="en-US" sz="3000" b="1">
                <a:solidFill>
                  <a:srgbClr val="FFFF00"/>
                </a:solidFill>
                <a:latin typeface="Verdana" pitchFamily="-112" charset="0"/>
                <a:cs typeface="Arial" charset="0"/>
              </a:rPr>
              <a:t>Efficiency Measurements</a:t>
            </a:r>
            <a:endParaRPr lang="en-US" sz="2800" b="1">
              <a:solidFill>
                <a:srgbClr val="CCECFF"/>
              </a:solidFill>
              <a:latin typeface="Verdana" pitchFamily="-112" charset="0"/>
              <a:cs typeface="Arial" charset="0"/>
            </a:endParaRPr>
          </a:p>
          <a:p>
            <a:pPr algn="l" defTabSz="860425"/>
            <a:r>
              <a:rPr lang="en-US" sz="2100" b="1">
                <a:latin typeface="Verdana" pitchFamily="-112" charset="0"/>
                <a:cs typeface="Arial" charset="0"/>
              </a:rPr>
              <a:t>Measurement of small antennas efficiency using</a:t>
            </a:r>
          </a:p>
          <a:p>
            <a:pPr algn="l" defTabSz="860425"/>
            <a:r>
              <a:rPr lang="en-US" sz="2100" b="1">
                <a:latin typeface="Verdana" pitchFamily="-112" charset="0"/>
                <a:cs typeface="Arial" charset="0"/>
              </a:rPr>
              <a:t>WHEELER-CAP protocol</a:t>
            </a:r>
          </a:p>
        </p:txBody>
      </p:sp>
      <p:pic>
        <p:nvPicPr>
          <p:cNvPr id="63492" name="Picture 4"/>
          <p:cNvPicPr>
            <a:picLocks noChangeAspect="1" noChangeArrowheads="1"/>
          </p:cNvPicPr>
          <p:nvPr/>
        </p:nvPicPr>
        <p:blipFill>
          <a:blip r:embed="rId3"/>
          <a:srcRect/>
          <a:stretch>
            <a:fillRect/>
          </a:stretch>
        </p:blipFill>
        <p:spPr bwMode="auto">
          <a:xfrm>
            <a:off x="719138" y="2209800"/>
            <a:ext cx="3276600" cy="1411288"/>
          </a:xfrm>
          <a:prstGeom prst="rect">
            <a:avLst/>
          </a:prstGeom>
          <a:noFill/>
          <a:ln w="12700" cap="sq">
            <a:noFill/>
            <a:miter lim="800000"/>
            <a:headEnd type="none" w="sm" len="sm"/>
            <a:tailEnd type="none" w="sm" len="sm"/>
          </a:ln>
        </p:spPr>
      </p:pic>
      <p:pic>
        <p:nvPicPr>
          <p:cNvPr id="63493" name="Picture 5"/>
          <p:cNvPicPr>
            <a:picLocks noChangeAspect="1" noChangeArrowheads="1"/>
          </p:cNvPicPr>
          <p:nvPr/>
        </p:nvPicPr>
        <p:blipFill>
          <a:blip r:embed="rId4"/>
          <a:srcRect/>
          <a:stretch>
            <a:fillRect/>
          </a:stretch>
        </p:blipFill>
        <p:spPr bwMode="auto">
          <a:xfrm>
            <a:off x="719138" y="3810000"/>
            <a:ext cx="3276600" cy="1371600"/>
          </a:xfrm>
          <a:prstGeom prst="rect">
            <a:avLst/>
          </a:prstGeom>
          <a:noFill/>
          <a:ln w="12700" cap="sq">
            <a:noFill/>
            <a:miter lim="800000"/>
            <a:headEnd type="none" w="sm" len="sm"/>
            <a:tailEnd type="none" w="sm" len="sm"/>
          </a:ln>
        </p:spPr>
      </p:pic>
      <p:sp>
        <p:nvSpPr>
          <p:cNvPr id="63494" name="Text Box 6"/>
          <p:cNvSpPr txBox="1">
            <a:spLocks noChangeArrowheads="1"/>
          </p:cNvSpPr>
          <p:nvPr/>
        </p:nvSpPr>
        <p:spPr bwMode="auto">
          <a:xfrm>
            <a:off x="1355725" y="5384800"/>
            <a:ext cx="184150" cy="442913"/>
          </a:xfrm>
          <a:prstGeom prst="rect">
            <a:avLst/>
          </a:prstGeom>
          <a:noFill/>
          <a:ln w="12700" cap="sq">
            <a:noFill/>
            <a:miter lim="800000"/>
            <a:headEnd type="none" w="sm" len="sm"/>
            <a:tailEnd type="none" w="sm" len="sm"/>
          </a:ln>
        </p:spPr>
        <p:txBody>
          <a:bodyPr wrap="none" lIns="91417" tIns="45709" rIns="91417" bIns="45709">
            <a:spAutoFit/>
          </a:bodyPr>
          <a:lstStyle/>
          <a:p>
            <a:pPr algn="l"/>
            <a:endParaRPr lang="fr-FR" sz="2300" b="1"/>
          </a:p>
        </p:txBody>
      </p:sp>
      <p:sp>
        <p:nvSpPr>
          <p:cNvPr id="63495" name="Text Box 7"/>
          <p:cNvSpPr txBox="1">
            <a:spLocks noChangeArrowheads="1"/>
          </p:cNvSpPr>
          <p:nvPr/>
        </p:nvSpPr>
        <p:spPr bwMode="auto">
          <a:xfrm>
            <a:off x="585788" y="5368925"/>
            <a:ext cx="4519612" cy="476250"/>
          </a:xfrm>
          <a:prstGeom prst="rect">
            <a:avLst/>
          </a:prstGeom>
          <a:noFill/>
          <a:ln w="12700" cap="sq">
            <a:noFill/>
            <a:miter lim="800000"/>
            <a:headEnd type="none" w="sm" len="sm"/>
            <a:tailEnd type="none" w="sm" len="sm"/>
          </a:ln>
        </p:spPr>
        <p:txBody>
          <a:bodyPr lIns="91417" tIns="45709" rIns="91417" bIns="45709">
            <a:spAutoFit/>
          </a:bodyPr>
          <a:lstStyle/>
          <a:p>
            <a:pPr algn="l"/>
            <a:r>
              <a:rPr lang="fr-FR" sz="2400" b="1">
                <a:latin typeface="Symbol" pitchFamily="-112" charset="2"/>
              </a:rPr>
              <a:t>h</a:t>
            </a:r>
            <a:r>
              <a:rPr lang="fr-FR" sz="2400" b="1">
                <a:latin typeface="Arial" charset="0"/>
              </a:rPr>
              <a:t>= </a:t>
            </a:r>
            <a:r>
              <a:rPr lang="fr-FR" sz="2400" b="1">
                <a:latin typeface="Verdana" pitchFamily="-112" charset="0"/>
              </a:rPr>
              <a:t>R</a:t>
            </a:r>
            <a:r>
              <a:rPr lang="fr-FR" sz="1200" b="1">
                <a:latin typeface="Verdana" pitchFamily="-112" charset="0"/>
              </a:rPr>
              <a:t>rayonnée</a:t>
            </a:r>
            <a:r>
              <a:rPr lang="fr-FR" sz="2400" b="1">
                <a:latin typeface="Verdana" pitchFamily="-112" charset="0"/>
              </a:rPr>
              <a:t>/(R</a:t>
            </a:r>
            <a:r>
              <a:rPr lang="fr-FR" sz="1200" b="1">
                <a:latin typeface="Verdana" pitchFamily="-112" charset="0"/>
              </a:rPr>
              <a:t>pertes</a:t>
            </a:r>
            <a:r>
              <a:rPr lang="fr-FR" sz="2400" b="1">
                <a:latin typeface="Verdana" pitchFamily="-112" charset="0"/>
              </a:rPr>
              <a:t>+R</a:t>
            </a:r>
            <a:r>
              <a:rPr lang="fr-FR" sz="1200" b="1">
                <a:latin typeface="Verdana" pitchFamily="-112" charset="0"/>
              </a:rPr>
              <a:t>rayonnée</a:t>
            </a:r>
            <a:r>
              <a:rPr lang="fr-FR" sz="2400" b="1">
                <a:latin typeface="Verdana" pitchFamily="-112" charset="0"/>
              </a:rPr>
              <a:t>)</a:t>
            </a:r>
            <a:endParaRPr lang="fr-FR" sz="2400" b="1">
              <a:latin typeface="Arial" charset="0"/>
            </a:endParaRPr>
          </a:p>
        </p:txBody>
      </p:sp>
      <p:sp>
        <p:nvSpPr>
          <p:cNvPr id="615432" name="AutoShape 8"/>
          <p:cNvSpPr>
            <a:spLocks noChangeArrowheads="1"/>
          </p:cNvSpPr>
          <p:nvPr/>
        </p:nvSpPr>
        <p:spPr bwMode="auto">
          <a:xfrm>
            <a:off x="4038600" y="2286000"/>
            <a:ext cx="4495800" cy="2779713"/>
          </a:xfrm>
          <a:prstGeom prst="roundRect">
            <a:avLst>
              <a:gd name="adj" fmla="val 97"/>
            </a:avLst>
          </a:prstGeom>
          <a:noFill/>
          <a:ln w="9525">
            <a:noFill/>
            <a:round/>
            <a:headEnd/>
            <a:tailEnd/>
          </a:ln>
        </p:spPr>
        <p:txBody>
          <a:bodyPr lIns="95441" tIns="49630" rIns="95441" bIns="49630">
            <a:spAutoFit/>
          </a:bodyPr>
          <a:lstStyle/>
          <a:p>
            <a:pPr algn="l" defTabSz="968375">
              <a:lnSpc>
                <a:spcPct val="95000"/>
              </a:lnSpc>
              <a:buClr>
                <a:srgbClr val="000000"/>
              </a:buClr>
              <a:tabLst>
                <a:tab pos="0" algn="l"/>
                <a:tab pos="968375" algn="l"/>
                <a:tab pos="1938338" algn="l"/>
                <a:tab pos="2908300" algn="l"/>
                <a:tab pos="3878263" algn="l"/>
                <a:tab pos="4848225" algn="l"/>
                <a:tab pos="5818188" algn="l"/>
                <a:tab pos="6788150" algn="l"/>
                <a:tab pos="7758113" algn="l"/>
                <a:tab pos="8728075" algn="l"/>
                <a:tab pos="9698038" algn="l"/>
                <a:tab pos="10666413" algn="l"/>
              </a:tabLst>
            </a:pPr>
            <a:r>
              <a:rPr lang="en-US" sz="1900" b="1">
                <a:effectLst>
                  <a:outerShdw blurRad="38100" dist="38100" dir="2700000" algn="tl">
                    <a:srgbClr val="000000"/>
                  </a:outerShdw>
                </a:effectLst>
                <a:latin typeface="Verdana" pitchFamily="-112" charset="0"/>
              </a:rPr>
              <a:t>Designing systems for measuring Efficiency and Q</a:t>
            </a:r>
          </a:p>
          <a:p>
            <a:pPr algn="l" defTabSz="968375">
              <a:lnSpc>
                <a:spcPct val="95000"/>
              </a:lnSpc>
              <a:buClr>
                <a:srgbClr val="000000"/>
              </a:buClr>
              <a:tabLst>
                <a:tab pos="0" algn="l"/>
                <a:tab pos="968375" algn="l"/>
                <a:tab pos="1938338" algn="l"/>
                <a:tab pos="2908300" algn="l"/>
                <a:tab pos="3878263" algn="l"/>
                <a:tab pos="4848225" algn="l"/>
                <a:tab pos="5818188" algn="l"/>
                <a:tab pos="6788150" algn="l"/>
                <a:tab pos="7758113" algn="l"/>
                <a:tab pos="8728075" algn="l"/>
                <a:tab pos="9698038" algn="l"/>
                <a:tab pos="10666413" algn="l"/>
              </a:tabLst>
            </a:pPr>
            <a:endParaRPr lang="en-US" sz="1900" b="1">
              <a:effectLst>
                <a:outerShdw blurRad="38100" dist="38100" dir="2700000" algn="tl">
                  <a:srgbClr val="000000"/>
                </a:outerShdw>
              </a:effectLst>
              <a:latin typeface="Verdana" pitchFamily="-112" charset="0"/>
            </a:endParaRPr>
          </a:p>
          <a:p>
            <a:pPr algn="l" defTabSz="968375">
              <a:lnSpc>
                <a:spcPct val="95000"/>
              </a:lnSpc>
              <a:buClr>
                <a:srgbClr val="000000"/>
              </a:buClr>
              <a:tabLst>
                <a:tab pos="0" algn="l"/>
                <a:tab pos="968375" algn="l"/>
                <a:tab pos="1938338" algn="l"/>
                <a:tab pos="2908300" algn="l"/>
                <a:tab pos="3878263" algn="l"/>
                <a:tab pos="4848225" algn="l"/>
                <a:tab pos="5818188" algn="l"/>
                <a:tab pos="6788150" algn="l"/>
                <a:tab pos="7758113" algn="l"/>
                <a:tab pos="8728075" algn="l"/>
                <a:tab pos="9698038" algn="l"/>
                <a:tab pos="10666413" algn="l"/>
              </a:tabLst>
            </a:pPr>
            <a:r>
              <a:rPr lang="en-US" sz="1900" b="1">
                <a:effectLst>
                  <a:outerShdw blurRad="38100" dist="38100" dir="2700000" algn="tl">
                    <a:srgbClr val="000000"/>
                  </a:outerShdw>
                </a:effectLst>
                <a:latin typeface="Verdana" pitchFamily="-112" charset="0"/>
              </a:rPr>
              <a:t>What are the Physical limits?</a:t>
            </a:r>
          </a:p>
          <a:p>
            <a:pPr algn="l" defTabSz="968375">
              <a:buClr>
                <a:srgbClr val="000000"/>
              </a:buClr>
              <a:tabLst>
                <a:tab pos="0" algn="l"/>
                <a:tab pos="968375" algn="l"/>
                <a:tab pos="1938338" algn="l"/>
                <a:tab pos="2908300" algn="l"/>
                <a:tab pos="3878263" algn="l"/>
                <a:tab pos="4848225" algn="l"/>
                <a:tab pos="5818188" algn="l"/>
                <a:tab pos="6788150" algn="l"/>
                <a:tab pos="7758113" algn="l"/>
                <a:tab pos="8728075" algn="l"/>
                <a:tab pos="9698038" algn="l"/>
                <a:tab pos="10666413" algn="l"/>
              </a:tabLst>
            </a:pPr>
            <a:endParaRPr lang="en-US" sz="1900" b="1">
              <a:effectLst>
                <a:outerShdw blurRad="38100" dist="38100" dir="2700000" algn="tl">
                  <a:srgbClr val="000000"/>
                </a:outerShdw>
              </a:effectLst>
              <a:latin typeface="Verdana" pitchFamily="-112" charset="0"/>
            </a:endParaRPr>
          </a:p>
          <a:p>
            <a:pPr algn="l" defTabSz="968375">
              <a:buClr>
                <a:srgbClr val="000000"/>
              </a:buClr>
              <a:tabLst>
                <a:tab pos="0" algn="l"/>
                <a:tab pos="968375" algn="l"/>
                <a:tab pos="1938338" algn="l"/>
                <a:tab pos="2908300" algn="l"/>
                <a:tab pos="3878263" algn="l"/>
                <a:tab pos="4848225" algn="l"/>
                <a:tab pos="5818188" algn="l"/>
                <a:tab pos="6788150" algn="l"/>
                <a:tab pos="7758113" algn="l"/>
                <a:tab pos="8728075" algn="l"/>
                <a:tab pos="9698038" algn="l"/>
                <a:tab pos="10666413" algn="l"/>
              </a:tabLst>
            </a:pPr>
            <a:r>
              <a:rPr lang="en-US" sz="1900" b="1">
                <a:effectLst>
                  <a:outerShdw blurRad="38100" dist="38100" dir="2700000" algn="tl">
                    <a:srgbClr val="000000"/>
                  </a:outerShdw>
                </a:effectLst>
                <a:latin typeface="Verdana" pitchFamily="-112" charset="0"/>
              </a:rPr>
              <a:t>Partnerships:</a:t>
            </a:r>
          </a:p>
          <a:p>
            <a:pPr algn="l" defTabSz="968375">
              <a:buClr>
                <a:srgbClr val="000000"/>
              </a:buClr>
              <a:tabLst>
                <a:tab pos="0" algn="l"/>
                <a:tab pos="968375" algn="l"/>
                <a:tab pos="1938338" algn="l"/>
                <a:tab pos="2908300" algn="l"/>
                <a:tab pos="3878263" algn="l"/>
                <a:tab pos="4848225" algn="l"/>
                <a:tab pos="5818188" algn="l"/>
                <a:tab pos="6788150" algn="l"/>
                <a:tab pos="7758113" algn="l"/>
                <a:tab pos="8728075" algn="l"/>
                <a:tab pos="9698038" algn="l"/>
                <a:tab pos="10666413" algn="l"/>
              </a:tabLst>
            </a:pPr>
            <a:r>
              <a:rPr lang="en-US" sz="1900" b="1">
                <a:solidFill>
                  <a:srgbClr val="00FF00"/>
                </a:solidFill>
                <a:effectLst>
                  <a:outerShdw blurRad="38100" dist="38100" dir="2700000" algn="tl">
                    <a:srgbClr val="000000"/>
                  </a:outerShdw>
                </a:effectLst>
                <a:latin typeface="Verdana" pitchFamily="-112" charset="0"/>
              </a:rPr>
              <a:t>IREENA, IETR, SAGEM, CEA/LETI, ALCATEL,</a:t>
            </a:r>
          </a:p>
          <a:p>
            <a:pPr algn="l" defTabSz="968375">
              <a:buClr>
                <a:srgbClr val="000000"/>
              </a:buClr>
              <a:tabLst>
                <a:tab pos="0" algn="l"/>
                <a:tab pos="968375" algn="l"/>
                <a:tab pos="1938338" algn="l"/>
                <a:tab pos="2908300" algn="l"/>
                <a:tab pos="3878263" algn="l"/>
                <a:tab pos="4848225" algn="l"/>
                <a:tab pos="5818188" algn="l"/>
                <a:tab pos="6788150" algn="l"/>
                <a:tab pos="7758113" algn="l"/>
                <a:tab pos="8728075" algn="l"/>
                <a:tab pos="9698038" algn="l"/>
                <a:tab pos="10666413" algn="l"/>
              </a:tabLst>
            </a:pPr>
            <a:r>
              <a:rPr lang="en-US" sz="1900" b="1">
                <a:solidFill>
                  <a:srgbClr val="00FF00"/>
                </a:solidFill>
                <a:effectLst>
                  <a:outerShdw blurRad="38100" dist="38100" dir="2700000" algn="tl">
                    <a:srgbClr val="000000"/>
                  </a:outerShdw>
                </a:effectLst>
                <a:latin typeface="Verdana" pitchFamily="-112" charset="0"/>
              </a:rPr>
              <a:t>CHALMERS Univ., IMST</a:t>
            </a:r>
            <a:endParaRPr lang="en-US" sz="1900" b="1">
              <a:effectLst>
                <a:outerShdw blurRad="38100" dist="38100" dir="2700000" algn="tl">
                  <a:srgbClr val="000000"/>
                </a:outerShdw>
              </a:effectLst>
              <a:latin typeface="Arial"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5539" name="Espace réservé du numéro de diapositive 1"/>
          <p:cNvSpPr>
            <a:spLocks noGrp="1"/>
          </p:cNvSpPr>
          <p:nvPr>
            <p:ph type="sldNum" sz="quarter" idx="10"/>
          </p:nvPr>
        </p:nvSpPr>
        <p:spPr/>
        <p:txBody>
          <a:bodyPr/>
          <a:lstStyle/>
          <a:p>
            <a:pPr defTabSz="860425"/>
            <a:fld id="{0694F358-E6E1-48CA-B0E5-3B47240F0430}" type="slidenum">
              <a:rPr lang="fr-FR"/>
              <a:pPr defTabSz="860425"/>
              <a:t>20</a:t>
            </a:fld>
            <a:endParaRPr lang="fr-FR"/>
          </a:p>
        </p:txBody>
      </p:sp>
      <p:sp>
        <p:nvSpPr>
          <p:cNvPr id="617475" name="Text Box 3"/>
          <p:cNvSpPr txBox="1">
            <a:spLocks noChangeArrowheads="1"/>
          </p:cNvSpPr>
          <p:nvPr/>
        </p:nvSpPr>
        <p:spPr bwMode="auto">
          <a:xfrm>
            <a:off x="152400" y="1143000"/>
            <a:ext cx="7123113" cy="1108075"/>
          </a:xfrm>
          <a:prstGeom prst="rect">
            <a:avLst/>
          </a:prstGeom>
          <a:noFill/>
          <a:ln w="12700" cap="sq">
            <a:noFill/>
            <a:miter lim="800000"/>
            <a:headEnd type="none" w="sm" len="sm"/>
            <a:tailEnd type="none" w="sm" len="sm"/>
          </a:ln>
          <a:effectLst/>
        </p:spPr>
        <p:txBody>
          <a:bodyPr wrap="none" lIns="91417" tIns="45709" rIns="91417" bIns="45709">
            <a:spAutoFit/>
          </a:bodyPr>
          <a:lstStyle/>
          <a:p>
            <a:pPr algn="l" defTabSz="860425"/>
            <a:r>
              <a:rPr lang="fr-FR" sz="2400" b="1">
                <a:solidFill>
                  <a:srgbClr val="FFFF00"/>
                </a:solidFill>
                <a:effectLst>
                  <a:outerShdw blurRad="38100" dist="38100" dir="2700000" algn="tl">
                    <a:srgbClr val="000000"/>
                  </a:outerShdw>
                </a:effectLst>
                <a:latin typeface="Verdana" pitchFamily="-112" charset="0"/>
                <a:cs typeface="Arial" charset="0"/>
              </a:rPr>
              <a:t>Integrated Active Antennes using MEMS</a:t>
            </a:r>
            <a:endParaRPr lang="fr-FR" sz="2800" b="1">
              <a:solidFill>
                <a:srgbClr val="CCECFF"/>
              </a:solidFill>
              <a:effectLst>
                <a:outerShdw blurRad="38100" dist="38100" dir="2700000" algn="tl">
                  <a:srgbClr val="000000"/>
                </a:outerShdw>
              </a:effectLst>
              <a:latin typeface="Verdana" pitchFamily="-112" charset="0"/>
              <a:cs typeface="Arial" charset="0"/>
            </a:endParaRPr>
          </a:p>
          <a:p>
            <a:pPr algn="l" defTabSz="860425"/>
            <a:r>
              <a:rPr lang="fr-FR" sz="2100" b="1">
                <a:effectLst>
                  <a:outerShdw blurRad="38100" dist="38100" dir="2700000" algn="tl">
                    <a:srgbClr val="000000"/>
                  </a:outerShdw>
                </a:effectLst>
                <a:latin typeface="Verdana" pitchFamily="-112" charset="0"/>
                <a:cs typeface="Arial" charset="0"/>
              </a:rPr>
              <a:t>To Replace classical active  components with </a:t>
            </a:r>
          </a:p>
          <a:p>
            <a:pPr algn="l" defTabSz="860425"/>
            <a:r>
              <a:rPr lang="fr-FR" sz="2100" b="1">
                <a:effectLst>
                  <a:outerShdw blurRad="38100" dist="38100" dir="2700000" algn="tl">
                    <a:srgbClr val="000000"/>
                  </a:outerShdw>
                </a:effectLst>
                <a:latin typeface="Verdana" pitchFamily="-112" charset="0"/>
                <a:cs typeface="Arial" charset="0"/>
              </a:rPr>
              <a:t>MEMS (Micro Electromechanical Systems)</a:t>
            </a:r>
            <a:endParaRPr lang="fr-FR" sz="2100" b="1">
              <a:latin typeface="Arial" charset="0"/>
              <a:cs typeface="Arial" charset="0"/>
            </a:endParaRPr>
          </a:p>
        </p:txBody>
      </p:sp>
      <p:sp>
        <p:nvSpPr>
          <p:cNvPr id="617476" name="Text Box 4"/>
          <p:cNvSpPr txBox="1">
            <a:spLocks noChangeArrowheads="1"/>
          </p:cNvSpPr>
          <p:nvPr/>
        </p:nvSpPr>
        <p:spPr bwMode="auto">
          <a:xfrm>
            <a:off x="152400" y="2603500"/>
            <a:ext cx="5486400" cy="1508125"/>
          </a:xfrm>
          <a:prstGeom prst="rect">
            <a:avLst/>
          </a:prstGeom>
          <a:noFill/>
          <a:ln w="12700" cap="sq">
            <a:noFill/>
            <a:miter lim="800000"/>
            <a:headEnd type="none" w="sm" len="sm"/>
            <a:tailEnd type="none" w="sm" len="sm"/>
          </a:ln>
          <a:effectLst/>
        </p:spPr>
        <p:txBody>
          <a:bodyPr lIns="91417" tIns="45709" rIns="91417" bIns="45709">
            <a:spAutoFit/>
          </a:bodyPr>
          <a:lstStyle/>
          <a:p>
            <a:pPr algn="l" defTabSz="860425"/>
            <a:r>
              <a:rPr lang="fr-FR" sz="3000" b="1">
                <a:solidFill>
                  <a:srgbClr val="CCECFF"/>
                </a:solidFill>
                <a:effectLst>
                  <a:outerShdw blurRad="38100" dist="38100" dir="2700000" algn="tl">
                    <a:srgbClr val="000000"/>
                  </a:outerShdw>
                </a:effectLst>
                <a:latin typeface="Verdana" pitchFamily="-112" charset="0"/>
              </a:rPr>
              <a:t>Advantages:</a:t>
            </a:r>
          </a:p>
          <a:p>
            <a:pPr algn="l" defTabSz="860425"/>
            <a:r>
              <a:rPr lang="fr-FR" sz="2100" b="1">
                <a:effectLst>
                  <a:outerShdw blurRad="38100" dist="38100" dir="2700000" algn="tl">
                    <a:srgbClr val="000000"/>
                  </a:outerShdw>
                </a:effectLst>
                <a:latin typeface="Verdana" pitchFamily="-112" charset="0"/>
              </a:rPr>
              <a:t>- </a:t>
            </a:r>
            <a:r>
              <a:rPr lang="fr-FR" sz="2000" b="1">
                <a:effectLst>
                  <a:outerShdw blurRad="38100" dist="38100" dir="2700000" algn="tl">
                    <a:srgbClr val="000000"/>
                  </a:outerShdw>
                </a:effectLst>
                <a:latin typeface="Verdana" pitchFamily="-112" charset="0"/>
              </a:rPr>
              <a:t>Lower losses</a:t>
            </a:r>
          </a:p>
          <a:p>
            <a:pPr algn="l" defTabSz="860425"/>
            <a:r>
              <a:rPr lang="fr-FR" sz="2000" b="1">
                <a:effectLst>
                  <a:outerShdw blurRad="38100" dist="38100" dir="2700000" algn="tl">
                    <a:srgbClr val="000000"/>
                  </a:outerShdw>
                </a:effectLst>
                <a:latin typeface="Verdana" pitchFamily="-112" charset="0"/>
              </a:rPr>
              <a:t>- Better Isolation</a:t>
            </a:r>
          </a:p>
          <a:p>
            <a:pPr algn="l" defTabSz="860425"/>
            <a:r>
              <a:rPr lang="fr-FR" sz="2000" b="1">
                <a:effectLst>
                  <a:outerShdw blurRad="38100" dist="38100" dir="2700000" algn="tl">
                    <a:srgbClr val="000000"/>
                  </a:outerShdw>
                </a:effectLst>
                <a:latin typeface="Verdana" pitchFamily="-112" charset="0"/>
              </a:rPr>
              <a:t>- Antenna Codesign/active element</a:t>
            </a:r>
            <a:endParaRPr lang="fr-FR" sz="2000" b="1">
              <a:latin typeface="Arial" charset="0"/>
            </a:endParaRPr>
          </a:p>
        </p:txBody>
      </p:sp>
      <p:graphicFrame>
        <p:nvGraphicFramePr>
          <p:cNvPr id="65538" name="Object 2"/>
          <p:cNvGraphicFramePr>
            <a:graphicFrameLocks noChangeAspect="1"/>
          </p:cNvGraphicFramePr>
          <p:nvPr/>
        </p:nvGraphicFramePr>
        <p:xfrm>
          <a:off x="5799138" y="2468563"/>
          <a:ext cx="2735262" cy="1722437"/>
        </p:xfrm>
        <a:graphic>
          <a:graphicData uri="http://schemas.openxmlformats.org/presentationml/2006/ole">
            <p:oleObj spid="_x0000_s65538" name="Image Bitmap" r:id="rId4" imgW="7304762" imgH="4601217" progId="">
              <p:embed/>
            </p:oleObj>
          </a:graphicData>
        </a:graphic>
      </p:graphicFrame>
      <p:sp>
        <p:nvSpPr>
          <p:cNvPr id="617478" name="Text Box 6"/>
          <p:cNvSpPr txBox="1">
            <a:spLocks noChangeArrowheads="1"/>
          </p:cNvSpPr>
          <p:nvPr/>
        </p:nvSpPr>
        <p:spPr bwMode="auto">
          <a:xfrm>
            <a:off x="0" y="4800600"/>
            <a:ext cx="8640763" cy="466725"/>
          </a:xfrm>
          <a:prstGeom prst="rect">
            <a:avLst/>
          </a:prstGeom>
          <a:noFill/>
          <a:ln w="12700" cap="sq">
            <a:noFill/>
            <a:miter lim="800000"/>
            <a:headEnd type="none" w="sm" len="sm"/>
            <a:tailEnd type="none" w="sm" len="sm"/>
          </a:ln>
          <a:effectLst/>
        </p:spPr>
        <p:txBody>
          <a:bodyPr lIns="96967" tIns="48483" rIns="96967" bIns="48483">
            <a:spAutoFit/>
          </a:bodyPr>
          <a:lstStyle/>
          <a:p>
            <a:pPr algn="l"/>
            <a:r>
              <a:rPr lang="fr-FR" sz="2400" b="1">
                <a:solidFill>
                  <a:srgbClr val="00FF00"/>
                </a:solidFill>
                <a:effectLst>
                  <a:outerShdw blurRad="38100" dist="38100" dir="2700000" algn="tl">
                    <a:srgbClr val="000000"/>
                  </a:outerShdw>
                </a:effectLst>
                <a:latin typeface="Verdana" pitchFamily="-112" charset="0"/>
              </a:rPr>
              <a:t>Partnership:  Queen’s Univ. of Belfast, CEA/LETI</a:t>
            </a:r>
            <a:endParaRPr lang="fr-FR" sz="3000" b="1">
              <a:latin typeface="Arial"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7586" name="Espace réservé du numéro de diapositive 1"/>
          <p:cNvSpPr>
            <a:spLocks noGrp="1"/>
          </p:cNvSpPr>
          <p:nvPr>
            <p:ph type="sldNum" sz="quarter" idx="10"/>
          </p:nvPr>
        </p:nvSpPr>
        <p:spPr/>
        <p:txBody>
          <a:bodyPr/>
          <a:lstStyle/>
          <a:p>
            <a:pPr defTabSz="860425"/>
            <a:fld id="{1B73D14D-1D1C-4446-9FB1-0E88F83BA4BD}" type="slidenum">
              <a:rPr lang="fr-FR"/>
              <a:pPr defTabSz="860425"/>
              <a:t>21</a:t>
            </a:fld>
            <a:endParaRPr lang="fr-FR"/>
          </a:p>
        </p:txBody>
      </p:sp>
      <p:sp>
        <p:nvSpPr>
          <p:cNvPr id="621571" name="Text Box 3"/>
          <p:cNvSpPr txBox="1">
            <a:spLocks noChangeArrowheads="1"/>
          </p:cNvSpPr>
          <p:nvPr/>
        </p:nvSpPr>
        <p:spPr bwMode="auto">
          <a:xfrm>
            <a:off x="2319338" y="2311400"/>
            <a:ext cx="4081462" cy="525463"/>
          </a:xfrm>
          <a:prstGeom prst="rect">
            <a:avLst/>
          </a:prstGeom>
          <a:noFill/>
          <a:ln w="12700" cap="sq">
            <a:noFill/>
            <a:miter lim="800000"/>
            <a:headEnd type="none" w="sm" len="sm"/>
            <a:tailEnd type="none" w="sm" len="sm"/>
          </a:ln>
          <a:effectLst/>
        </p:spPr>
        <p:txBody>
          <a:bodyPr wrap="none" lIns="91417" tIns="45709" rIns="91417" bIns="45709">
            <a:spAutoFit/>
          </a:bodyPr>
          <a:lstStyle/>
          <a:p>
            <a:pPr algn="l" defTabSz="860425"/>
            <a:r>
              <a:rPr lang="en-US" sz="2800" b="1">
                <a:solidFill>
                  <a:srgbClr val="CCECFF"/>
                </a:solidFill>
                <a:effectLst>
                  <a:outerShdw blurRad="38100" dist="38100" dir="2700000" algn="tl">
                    <a:srgbClr val="000000"/>
                  </a:outerShdw>
                </a:effectLst>
                <a:latin typeface="Verdana" pitchFamily="-112" charset="0"/>
              </a:rPr>
              <a:t>2 element example</a:t>
            </a:r>
            <a:endParaRPr lang="fr-FR" sz="2000" b="1">
              <a:solidFill>
                <a:srgbClr val="CCECFF"/>
              </a:solidFill>
              <a:latin typeface="Arial" charset="0"/>
            </a:endParaRPr>
          </a:p>
        </p:txBody>
      </p:sp>
      <p:sp>
        <p:nvSpPr>
          <p:cNvPr id="621572" name="Text Box 4"/>
          <p:cNvSpPr txBox="1">
            <a:spLocks noChangeArrowheads="1"/>
          </p:cNvSpPr>
          <p:nvPr/>
        </p:nvSpPr>
        <p:spPr bwMode="auto">
          <a:xfrm>
            <a:off x="76200" y="1371600"/>
            <a:ext cx="8458200" cy="1016000"/>
          </a:xfrm>
          <a:prstGeom prst="rect">
            <a:avLst/>
          </a:prstGeom>
          <a:noFill/>
          <a:ln w="12700" cap="sq">
            <a:noFill/>
            <a:miter lim="800000"/>
            <a:headEnd type="none" w="sm" len="sm"/>
            <a:tailEnd type="none" w="sm" len="sm"/>
          </a:ln>
          <a:effectLst/>
        </p:spPr>
        <p:txBody>
          <a:bodyPr lIns="91417" tIns="45709" rIns="91417" bIns="45709">
            <a:spAutoFit/>
          </a:bodyPr>
          <a:lstStyle/>
          <a:p>
            <a:pPr algn="l" defTabSz="860425"/>
            <a:r>
              <a:rPr lang="fr-FR" sz="2300" b="1">
                <a:solidFill>
                  <a:srgbClr val="FFFF00"/>
                </a:solidFill>
                <a:effectLst>
                  <a:outerShdw blurRad="38100" dist="38100" dir="2700000" algn="tl">
                    <a:srgbClr val="000000"/>
                  </a:outerShdw>
                </a:effectLst>
                <a:latin typeface="Verdana" pitchFamily="-112" charset="0"/>
              </a:rPr>
              <a:t>Dynamic MEMS-based Phase Shifters</a:t>
            </a:r>
            <a:endParaRPr lang="fr-FR" sz="2800" b="1">
              <a:solidFill>
                <a:srgbClr val="CCECFF"/>
              </a:solidFill>
              <a:effectLst>
                <a:outerShdw blurRad="38100" dist="38100" dir="2700000" algn="tl">
                  <a:srgbClr val="000000"/>
                </a:outerShdw>
              </a:effectLst>
              <a:latin typeface="Verdana" pitchFamily="-112" charset="0"/>
            </a:endParaRPr>
          </a:p>
          <a:p>
            <a:pPr algn="l" defTabSz="860425"/>
            <a:r>
              <a:rPr lang="fr-FR" b="1">
                <a:effectLst>
                  <a:outerShdw blurRad="38100" dist="38100" dir="2700000" algn="tl">
                    <a:srgbClr val="000000"/>
                  </a:outerShdw>
                </a:effectLst>
                <a:latin typeface="Verdana" pitchFamily="-112" charset="0"/>
              </a:rPr>
              <a:t>Realization of Inter-element Phase Shifers for electronic scanning</a:t>
            </a:r>
            <a:endParaRPr lang="fr-FR" sz="2000" b="1">
              <a:effectLst>
                <a:outerShdw blurRad="38100" dist="38100" dir="2700000" algn="tl">
                  <a:srgbClr val="000000"/>
                </a:outerShdw>
              </a:effectLst>
              <a:latin typeface="Arial" charset="0"/>
            </a:endParaRPr>
          </a:p>
        </p:txBody>
      </p:sp>
      <p:pic>
        <p:nvPicPr>
          <p:cNvPr id="67589" name="Picture 5"/>
          <p:cNvPicPr>
            <a:picLocks noChangeAspect="1" noChangeArrowheads="1"/>
          </p:cNvPicPr>
          <p:nvPr/>
        </p:nvPicPr>
        <p:blipFill>
          <a:blip r:embed="rId3"/>
          <a:srcRect/>
          <a:stretch>
            <a:fillRect/>
          </a:stretch>
        </p:blipFill>
        <p:spPr bwMode="auto">
          <a:xfrm>
            <a:off x="76200" y="3124200"/>
            <a:ext cx="4321175" cy="2998788"/>
          </a:xfrm>
          <a:prstGeom prst="rect">
            <a:avLst/>
          </a:prstGeom>
          <a:noFill/>
          <a:ln w="9525">
            <a:noFill/>
            <a:miter lim="800000"/>
            <a:headEnd/>
            <a:tailEnd/>
          </a:ln>
        </p:spPr>
      </p:pic>
      <p:pic>
        <p:nvPicPr>
          <p:cNvPr id="67590" name="Picture 6"/>
          <p:cNvPicPr>
            <a:picLocks noChangeAspect="1" noChangeArrowheads="1"/>
          </p:cNvPicPr>
          <p:nvPr/>
        </p:nvPicPr>
        <p:blipFill>
          <a:blip r:embed="rId4"/>
          <a:srcRect/>
          <a:stretch>
            <a:fillRect/>
          </a:stretch>
        </p:blipFill>
        <p:spPr bwMode="auto">
          <a:xfrm>
            <a:off x="4495800" y="3352800"/>
            <a:ext cx="3997325" cy="24257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1682" name="Espace réservé du numéro de diapositive 2"/>
          <p:cNvSpPr>
            <a:spLocks noGrp="1"/>
          </p:cNvSpPr>
          <p:nvPr>
            <p:ph type="sldNum" sz="quarter" idx="10"/>
          </p:nvPr>
        </p:nvSpPr>
        <p:spPr/>
        <p:txBody>
          <a:bodyPr/>
          <a:lstStyle/>
          <a:p>
            <a:pPr defTabSz="860425"/>
            <a:fld id="{C8B87E4F-0205-4DB6-8CFC-9020991BAD7F}" type="slidenum">
              <a:rPr lang="fr-FR"/>
              <a:pPr defTabSz="860425"/>
              <a:t>22</a:t>
            </a:fld>
            <a:endParaRPr lang="fr-FR"/>
          </a:p>
        </p:txBody>
      </p:sp>
      <p:sp>
        <p:nvSpPr>
          <p:cNvPr id="71683" name="Rectangle 2"/>
          <p:cNvSpPr>
            <a:spLocks noChangeArrowheads="1"/>
          </p:cNvSpPr>
          <p:nvPr/>
        </p:nvSpPr>
        <p:spPr bwMode="auto">
          <a:xfrm>
            <a:off x="4114800" y="3438525"/>
            <a:ext cx="4464050" cy="2592388"/>
          </a:xfrm>
          <a:prstGeom prst="rect">
            <a:avLst/>
          </a:prstGeom>
          <a:solidFill>
            <a:schemeClr val="tx1"/>
          </a:solidFill>
          <a:ln w="12700" cap="sq">
            <a:solidFill>
              <a:schemeClr val="tx1"/>
            </a:solidFill>
            <a:miter lim="800000"/>
            <a:headEnd type="none" w="sm" len="sm"/>
            <a:tailEnd type="none" w="sm" len="sm"/>
          </a:ln>
        </p:spPr>
        <p:txBody>
          <a:bodyPr wrap="none" lIns="91425" tIns="45712" rIns="91425" bIns="45712" anchor="ctr"/>
          <a:lstStyle/>
          <a:p>
            <a:endParaRPr lang="fr-FR"/>
          </a:p>
        </p:txBody>
      </p:sp>
      <p:sp>
        <p:nvSpPr>
          <p:cNvPr id="624644" name="Text Box 4"/>
          <p:cNvSpPr txBox="1">
            <a:spLocks noChangeArrowheads="1"/>
          </p:cNvSpPr>
          <p:nvPr/>
        </p:nvSpPr>
        <p:spPr bwMode="auto">
          <a:xfrm>
            <a:off x="280988" y="950913"/>
            <a:ext cx="8037512" cy="800100"/>
          </a:xfrm>
          <a:prstGeom prst="rect">
            <a:avLst/>
          </a:prstGeom>
          <a:noFill/>
          <a:ln w="12700" cap="sq">
            <a:noFill/>
            <a:miter lim="800000"/>
            <a:headEnd type="none" w="sm" len="sm"/>
            <a:tailEnd type="none" w="sm" len="sm"/>
          </a:ln>
          <a:effectLst/>
        </p:spPr>
        <p:txBody>
          <a:bodyPr wrap="none" lIns="91417" tIns="45709" rIns="91417" bIns="45709">
            <a:spAutoFit/>
          </a:bodyPr>
          <a:lstStyle/>
          <a:p>
            <a:pPr algn="l" defTabSz="860425"/>
            <a:r>
              <a:rPr lang="en-US" sz="3000" b="1">
                <a:solidFill>
                  <a:srgbClr val="CCECFF"/>
                </a:solidFill>
                <a:effectLst>
                  <a:outerShdw blurRad="38100" dist="38100" dir="2700000" algn="tl">
                    <a:srgbClr val="000000"/>
                  </a:outerShdw>
                </a:effectLst>
                <a:latin typeface="Verdana" pitchFamily="-112" charset="0"/>
                <a:cs typeface="Arial" charset="0"/>
              </a:rPr>
              <a:t>Parallel Computing (CINES / IDRIS)</a:t>
            </a:r>
            <a:r>
              <a:rPr lang="en-US" sz="3000" b="1">
                <a:solidFill>
                  <a:srgbClr val="CCECFF"/>
                </a:solidFill>
                <a:effectLst>
                  <a:outerShdw blurRad="38100" dist="38100" dir="2700000" algn="tl">
                    <a:srgbClr val="000000"/>
                  </a:outerShdw>
                </a:effectLst>
                <a:latin typeface="Arial" charset="0"/>
                <a:cs typeface="Arial" charset="0"/>
              </a:rPr>
              <a:t> </a:t>
            </a:r>
          </a:p>
          <a:p>
            <a:pPr algn="l" defTabSz="860425"/>
            <a:r>
              <a:rPr lang="en-US" sz="1600" b="1">
                <a:effectLst>
                  <a:outerShdw blurRad="38100" dist="38100" dir="2700000" algn="tl">
                    <a:srgbClr val="000000"/>
                  </a:outerShdw>
                </a:effectLst>
                <a:latin typeface="Verdana" pitchFamily="-112" charset="0"/>
                <a:cs typeface="Arial" charset="0"/>
              </a:rPr>
              <a:t>CINES : Jade/SGI Altix ICE 8200EX (12288 cores, 128 Tflops)</a:t>
            </a:r>
            <a:endParaRPr lang="en-US" sz="1600" b="1">
              <a:latin typeface="Arial" charset="0"/>
              <a:cs typeface="Arial" charset="0"/>
            </a:endParaRPr>
          </a:p>
        </p:txBody>
      </p:sp>
      <p:sp>
        <p:nvSpPr>
          <p:cNvPr id="624645" name="Text Box 5"/>
          <p:cNvSpPr txBox="1">
            <a:spLocks noChangeArrowheads="1"/>
          </p:cNvSpPr>
          <p:nvPr/>
        </p:nvSpPr>
        <p:spPr bwMode="auto">
          <a:xfrm>
            <a:off x="600075" y="1820863"/>
            <a:ext cx="7378700" cy="1446212"/>
          </a:xfrm>
          <a:prstGeom prst="rect">
            <a:avLst/>
          </a:prstGeom>
          <a:noFill/>
          <a:ln w="12700" cap="sq">
            <a:noFill/>
            <a:miter lim="800000"/>
            <a:headEnd type="none" w="sm" len="sm"/>
            <a:tailEnd type="none" w="sm" len="sm"/>
          </a:ln>
          <a:effectLst/>
        </p:spPr>
        <p:txBody>
          <a:bodyPr wrap="none" lIns="91417" tIns="45709" rIns="91417" bIns="45709">
            <a:spAutoFit/>
          </a:bodyPr>
          <a:lstStyle/>
          <a:p>
            <a:pPr algn="l" defTabSz="860425"/>
            <a:r>
              <a:rPr lang="en-US" sz="3000" b="1">
                <a:solidFill>
                  <a:srgbClr val="CCECFF"/>
                </a:solidFill>
                <a:effectLst>
                  <a:outerShdw blurRad="38100" dist="38100" dir="2700000" algn="tl">
                    <a:srgbClr val="000000"/>
                  </a:outerShdw>
                </a:effectLst>
                <a:latin typeface="Verdana" pitchFamily="-112" charset="0"/>
                <a:cs typeface="Arial" charset="0"/>
              </a:rPr>
              <a:t>Integration of active devices</a:t>
            </a:r>
            <a:r>
              <a:rPr lang="en-US" sz="2400">
                <a:effectLst>
                  <a:outerShdw blurRad="38100" dist="38100" dir="2700000" algn="tl">
                    <a:srgbClr val="000000"/>
                  </a:outerShdw>
                </a:effectLst>
                <a:latin typeface="Arial" charset="0"/>
                <a:cs typeface="Arial" charset="0"/>
              </a:rPr>
              <a:t> </a:t>
            </a:r>
          </a:p>
          <a:p>
            <a:pPr algn="l" defTabSz="860425">
              <a:buFontTx/>
              <a:buChar char="-"/>
            </a:pPr>
            <a:r>
              <a:rPr lang="en-US" sz="2100">
                <a:effectLst>
                  <a:outerShdw blurRad="38100" dist="38100" dir="2700000" algn="tl">
                    <a:srgbClr val="000000"/>
                  </a:outerShdw>
                </a:effectLst>
                <a:latin typeface="Arial" charset="0"/>
                <a:cs typeface="Arial" charset="0"/>
              </a:rPr>
              <a:t> </a:t>
            </a:r>
            <a:r>
              <a:rPr lang="en-US">
                <a:effectLst>
                  <a:outerShdw blurRad="38100" dist="38100" dir="2700000" algn="tl">
                    <a:srgbClr val="000000"/>
                  </a:outerShdw>
                </a:effectLst>
                <a:latin typeface="Verdana" pitchFamily="-112" charset="0"/>
                <a:cs typeface="Arial" charset="0"/>
              </a:rPr>
              <a:t>Global Modelization (interaction between EM radiated Field –</a:t>
            </a:r>
          </a:p>
          <a:p>
            <a:pPr algn="l" defTabSz="860425"/>
            <a:r>
              <a:rPr lang="en-US">
                <a:effectLst>
                  <a:outerShdw blurRad="38100" dist="38100" dir="2700000" algn="tl">
                    <a:srgbClr val="000000"/>
                  </a:outerShdw>
                </a:effectLst>
                <a:latin typeface="Verdana" pitchFamily="-112" charset="0"/>
                <a:cs typeface="Arial" charset="0"/>
              </a:rPr>
              <a:t>  and nonlinear electronic devices)</a:t>
            </a:r>
          </a:p>
          <a:p>
            <a:pPr algn="l" defTabSz="860425">
              <a:buFontTx/>
              <a:buChar char="-"/>
            </a:pPr>
            <a:r>
              <a:rPr lang="en-US">
                <a:effectLst>
                  <a:outerShdw blurRad="38100" dist="38100" dir="2700000" algn="tl">
                    <a:srgbClr val="000000"/>
                  </a:outerShdw>
                </a:effectLst>
                <a:latin typeface="Verdana" pitchFamily="-112" charset="0"/>
                <a:cs typeface="Arial" charset="0"/>
              </a:rPr>
              <a:t> simulation of active reconfigurable antennas</a:t>
            </a:r>
            <a:endParaRPr lang="en-US" sz="2100">
              <a:effectLst>
                <a:outerShdw blurRad="38100" dist="38100" dir="2700000" algn="tl">
                  <a:srgbClr val="000000"/>
                </a:outerShdw>
              </a:effectLst>
              <a:latin typeface="Arial" charset="0"/>
              <a:cs typeface="Arial" charset="0"/>
            </a:endParaRPr>
          </a:p>
        </p:txBody>
      </p:sp>
      <p:grpSp>
        <p:nvGrpSpPr>
          <p:cNvPr id="71686" name="Group 6"/>
          <p:cNvGrpSpPr>
            <a:grpSpLocks noChangeAspect="1"/>
          </p:cNvGrpSpPr>
          <p:nvPr/>
        </p:nvGrpSpPr>
        <p:grpSpPr bwMode="auto">
          <a:xfrm>
            <a:off x="71438" y="3570288"/>
            <a:ext cx="1465262" cy="2389187"/>
            <a:chOff x="2817" y="2181"/>
            <a:chExt cx="1153" cy="1879"/>
          </a:xfrm>
        </p:grpSpPr>
        <p:sp>
          <p:nvSpPr>
            <p:cNvPr id="117993" name="Freeform 7"/>
            <p:cNvSpPr>
              <a:spLocks noChangeAspect="1"/>
            </p:cNvSpPr>
            <p:nvPr/>
          </p:nvSpPr>
          <p:spPr bwMode="auto">
            <a:xfrm>
              <a:off x="3377" y="3656"/>
              <a:ext cx="33" cy="127"/>
            </a:xfrm>
            <a:custGeom>
              <a:avLst/>
              <a:gdLst>
                <a:gd name="T0" fmla="*/ 0 w 33"/>
                <a:gd name="T1" fmla="*/ 42 h 127"/>
                <a:gd name="T2" fmla="*/ 0 w 33"/>
                <a:gd name="T3" fmla="*/ 127 h 127"/>
                <a:gd name="T4" fmla="*/ 33 w 33"/>
                <a:gd name="T5" fmla="*/ 85 h 127"/>
                <a:gd name="T6" fmla="*/ 33 w 33"/>
                <a:gd name="T7" fmla="*/ 0 h 127"/>
                <a:gd name="T8" fmla="*/ 0 w 33"/>
                <a:gd name="T9" fmla="*/ 42 h 127"/>
                <a:gd name="T10" fmla="*/ 0 60000 65536"/>
                <a:gd name="T11" fmla="*/ 0 60000 65536"/>
                <a:gd name="T12" fmla="*/ 0 60000 65536"/>
                <a:gd name="T13" fmla="*/ 0 60000 65536"/>
                <a:gd name="T14" fmla="*/ 0 60000 65536"/>
                <a:gd name="T15" fmla="*/ 0 w 33"/>
                <a:gd name="T16" fmla="*/ 0 h 127"/>
                <a:gd name="T17" fmla="*/ 33 w 33"/>
                <a:gd name="T18" fmla="*/ 127 h 127"/>
              </a:gdLst>
              <a:ahLst/>
              <a:cxnLst>
                <a:cxn ang="T10">
                  <a:pos x="T0" y="T1"/>
                </a:cxn>
                <a:cxn ang="T11">
                  <a:pos x="T2" y="T3"/>
                </a:cxn>
                <a:cxn ang="T12">
                  <a:pos x="T4" y="T5"/>
                </a:cxn>
                <a:cxn ang="T13">
                  <a:pos x="T6" y="T7"/>
                </a:cxn>
                <a:cxn ang="T14">
                  <a:pos x="T8" y="T9"/>
                </a:cxn>
              </a:cxnLst>
              <a:rect l="T15" t="T16" r="T17" b="T18"/>
              <a:pathLst>
                <a:path w="33" h="127">
                  <a:moveTo>
                    <a:pt x="0" y="42"/>
                  </a:moveTo>
                  <a:lnTo>
                    <a:pt x="0" y="127"/>
                  </a:lnTo>
                  <a:lnTo>
                    <a:pt x="33" y="85"/>
                  </a:lnTo>
                  <a:lnTo>
                    <a:pt x="33" y="0"/>
                  </a:lnTo>
                  <a:lnTo>
                    <a:pt x="0" y="42"/>
                  </a:lnTo>
                  <a:close/>
                </a:path>
              </a:pathLst>
            </a:custGeom>
            <a:solidFill>
              <a:srgbClr val="FF6633"/>
            </a:solidFill>
            <a:ln w="9525">
              <a:noFill/>
              <a:round/>
              <a:headEnd/>
              <a:tailEnd/>
            </a:ln>
          </p:spPr>
          <p:txBody>
            <a:bodyPr/>
            <a:lstStyle/>
            <a:p>
              <a:endParaRPr lang="fr-FR"/>
            </a:p>
          </p:txBody>
        </p:sp>
        <p:sp>
          <p:nvSpPr>
            <p:cNvPr id="117994" name="Freeform 8"/>
            <p:cNvSpPr>
              <a:spLocks noChangeAspect="1"/>
            </p:cNvSpPr>
            <p:nvPr/>
          </p:nvSpPr>
          <p:spPr bwMode="auto">
            <a:xfrm>
              <a:off x="3377" y="3656"/>
              <a:ext cx="33" cy="127"/>
            </a:xfrm>
            <a:custGeom>
              <a:avLst/>
              <a:gdLst>
                <a:gd name="T0" fmla="*/ 0 w 33"/>
                <a:gd name="T1" fmla="*/ 42 h 127"/>
                <a:gd name="T2" fmla="*/ 0 w 33"/>
                <a:gd name="T3" fmla="*/ 127 h 127"/>
                <a:gd name="T4" fmla="*/ 33 w 33"/>
                <a:gd name="T5" fmla="*/ 85 h 127"/>
                <a:gd name="T6" fmla="*/ 33 w 33"/>
                <a:gd name="T7" fmla="*/ 0 h 127"/>
                <a:gd name="T8" fmla="*/ 0 w 33"/>
                <a:gd name="T9" fmla="*/ 42 h 127"/>
                <a:gd name="T10" fmla="*/ 0 60000 65536"/>
                <a:gd name="T11" fmla="*/ 0 60000 65536"/>
                <a:gd name="T12" fmla="*/ 0 60000 65536"/>
                <a:gd name="T13" fmla="*/ 0 60000 65536"/>
                <a:gd name="T14" fmla="*/ 0 60000 65536"/>
                <a:gd name="T15" fmla="*/ 0 w 33"/>
                <a:gd name="T16" fmla="*/ 0 h 127"/>
                <a:gd name="T17" fmla="*/ 33 w 33"/>
                <a:gd name="T18" fmla="*/ 127 h 127"/>
              </a:gdLst>
              <a:ahLst/>
              <a:cxnLst>
                <a:cxn ang="T10">
                  <a:pos x="T0" y="T1"/>
                </a:cxn>
                <a:cxn ang="T11">
                  <a:pos x="T2" y="T3"/>
                </a:cxn>
                <a:cxn ang="T12">
                  <a:pos x="T4" y="T5"/>
                </a:cxn>
                <a:cxn ang="T13">
                  <a:pos x="T6" y="T7"/>
                </a:cxn>
                <a:cxn ang="T14">
                  <a:pos x="T8" y="T9"/>
                </a:cxn>
              </a:cxnLst>
              <a:rect l="T15" t="T16" r="T17" b="T18"/>
              <a:pathLst>
                <a:path w="33" h="127">
                  <a:moveTo>
                    <a:pt x="0" y="42"/>
                  </a:moveTo>
                  <a:lnTo>
                    <a:pt x="0" y="127"/>
                  </a:lnTo>
                  <a:lnTo>
                    <a:pt x="33" y="85"/>
                  </a:lnTo>
                  <a:lnTo>
                    <a:pt x="33" y="0"/>
                  </a:lnTo>
                  <a:lnTo>
                    <a:pt x="0" y="42"/>
                  </a:lnTo>
                </a:path>
              </a:pathLst>
            </a:custGeom>
            <a:noFill/>
            <a:ln w="0">
              <a:solidFill>
                <a:srgbClr val="FF6633"/>
              </a:solidFill>
              <a:round/>
              <a:headEnd/>
              <a:tailEnd/>
            </a:ln>
          </p:spPr>
          <p:txBody>
            <a:bodyPr/>
            <a:lstStyle/>
            <a:p>
              <a:endParaRPr lang="fr-FR"/>
            </a:p>
          </p:txBody>
        </p:sp>
        <p:sp>
          <p:nvSpPr>
            <p:cNvPr id="117995" name="Freeform 9"/>
            <p:cNvSpPr>
              <a:spLocks noChangeAspect="1"/>
            </p:cNvSpPr>
            <p:nvPr/>
          </p:nvSpPr>
          <p:spPr bwMode="auto">
            <a:xfrm>
              <a:off x="3060" y="3783"/>
              <a:ext cx="74" cy="270"/>
            </a:xfrm>
            <a:custGeom>
              <a:avLst/>
              <a:gdLst>
                <a:gd name="T0" fmla="*/ 0 w 74"/>
                <a:gd name="T1" fmla="*/ 0 h 270"/>
                <a:gd name="T2" fmla="*/ 60 w 74"/>
                <a:gd name="T3" fmla="*/ 0 h 270"/>
                <a:gd name="T4" fmla="*/ 74 w 74"/>
                <a:gd name="T5" fmla="*/ 0 h 270"/>
                <a:gd name="T6" fmla="*/ 74 w 74"/>
                <a:gd name="T7" fmla="*/ 270 h 270"/>
                <a:gd name="T8" fmla="*/ 0 w 74"/>
                <a:gd name="T9" fmla="*/ 270 h 270"/>
                <a:gd name="T10" fmla="*/ 0 w 74"/>
                <a:gd name="T11" fmla="*/ 0 h 270"/>
                <a:gd name="T12" fmla="*/ 0 60000 65536"/>
                <a:gd name="T13" fmla="*/ 0 60000 65536"/>
                <a:gd name="T14" fmla="*/ 0 60000 65536"/>
                <a:gd name="T15" fmla="*/ 0 60000 65536"/>
                <a:gd name="T16" fmla="*/ 0 60000 65536"/>
                <a:gd name="T17" fmla="*/ 0 60000 65536"/>
                <a:gd name="T18" fmla="*/ 0 w 74"/>
                <a:gd name="T19" fmla="*/ 0 h 270"/>
                <a:gd name="T20" fmla="*/ 74 w 74"/>
                <a:gd name="T21" fmla="*/ 270 h 270"/>
              </a:gdLst>
              <a:ahLst/>
              <a:cxnLst>
                <a:cxn ang="T12">
                  <a:pos x="T0" y="T1"/>
                </a:cxn>
                <a:cxn ang="T13">
                  <a:pos x="T2" y="T3"/>
                </a:cxn>
                <a:cxn ang="T14">
                  <a:pos x="T4" y="T5"/>
                </a:cxn>
                <a:cxn ang="T15">
                  <a:pos x="T6" y="T7"/>
                </a:cxn>
                <a:cxn ang="T16">
                  <a:pos x="T8" y="T9"/>
                </a:cxn>
                <a:cxn ang="T17">
                  <a:pos x="T10" y="T11"/>
                </a:cxn>
              </a:cxnLst>
              <a:rect l="T18" t="T19" r="T20" b="T21"/>
              <a:pathLst>
                <a:path w="74" h="270">
                  <a:moveTo>
                    <a:pt x="0" y="0"/>
                  </a:moveTo>
                  <a:lnTo>
                    <a:pt x="60" y="0"/>
                  </a:lnTo>
                  <a:lnTo>
                    <a:pt x="74" y="0"/>
                  </a:lnTo>
                  <a:lnTo>
                    <a:pt x="74" y="270"/>
                  </a:lnTo>
                  <a:lnTo>
                    <a:pt x="0" y="270"/>
                  </a:lnTo>
                  <a:lnTo>
                    <a:pt x="0" y="0"/>
                  </a:lnTo>
                  <a:close/>
                </a:path>
              </a:pathLst>
            </a:custGeom>
            <a:solidFill>
              <a:srgbClr val="FF9966"/>
            </a:solidFill>
            <a:ln w="9525">
              <a:noFill/>
              <a:round/>
              <a:headEnd/>
              <a:tailEnd/>
            </a:ln>
          </p:spPr>
          <p:txBody>
            <a:bodyPr/>
            <a:lstStyle/>
            <a:p>
              <a:endParaRPr lang="fr-FR"/>
            </a:p>
          </p:txBody>
        </p:sp>
        <p:sp>
          <p:nvSpPr>
            <p:cNvPr id="117996" name="Freeform 10"/>
            <p:cNvSpPr>
              <a:spLocks noChangeAspect="1"/>
            </p:cNvSpPr>
            <p:nvPr/>
          </p:nvSpPr>
          <p:spPr bwMode="auto">
            <a:xfrm>
              <a:off x="3060" y="3783"/>
              <a:ext cx="74" cy="270"/>
            </a:xfrm>
            <a:custGeom>
              <a:avLst/>
              <a:gdLst>
                <a:gd name="T0" fmla="*/ 0 w 74"/>
                <a:gd name="T1" fmla="*/ 0 h 270"/>
                <a:gd name="T2" fmla="*/ 60 w 74"/>
                <a:gd name="T3" fmla="*/ 0 h 270"/>
                <a:gd name="T4" fmla="*/ 74 w 74"/>
                <a:gd name="T5" fmla="*/ 0 h 270"/>
                <a:gd name="T6" fmla="*/ 74 w 74"/>
                <a:gd name="T7" fmla="*/ 270 h 270"/>
                <a:gd name="T8" fmla="*/ 0 w 74"/>
                <a:gd name="T9" fmla="*/ 270 h 270"/>
                <a:gd name="T10" fmla="*/ 0 w 74"/>
                <a:gd name="T11" fmla="*/ 0 h 270"/>
                <a:gd name="T12" fmla="*/ 0 60000 65536"/>
                <a:gd name="T13" fmla="*/ 0 60000 65536"/>
                <a:gd name="T14" fmla="*/ 0 60000 65536"/>
                <a:gd name="T15" fmla="*/ 0 60000 65536"/>
                <a:gd name="T16" fmla="*/ 0 60000 65536"/>
                <a:gd name="T17" fmla="*/ 0 60000 65536"/>
                <a:gd name="T18" fmla="*/ 0 w 74"/>
                <a:gd name="T19" fmla="*/ 0 h 270"/>
                <a:gd name="T20" fmla="*/ 74 w 74"/>
                <a:gd name="T21" fmla="*/ 270 h 270"/>
              </a:gdLst>
              <a:ahLst/>
              <a:cxnLst>
                <a:cxn ang="T12">
                  <a:pos x="T0" y="T1"/>
                </a:cxn>
                <a:cxn ang="T13">
                  <a:pos x="T2" y="T3"/>
                </a:cxn>
                <a:cxn ang="T14">
                  <a:pos x="T4" y="T5"/>
                </a:cxn>
                <a:cxn ang="T15">
                  <a:pos x="T6" y="T7"/>
                </a:cxn>
                <a:cxn ang="T16">
                  <a:pos x="T8" y="T9"/>
                </a:cxn>
                <a:cxn ang="T17">
                  <a:pos x="T10" y="T11"/>
                </a:cxn>
              </a:cxnLst>
              <a:rect l="T18" t="T19" r="T20" b="T21"/>
              <a:pathLst>
                <a:path w="74" h="270">
                  <a:moveTo>
                    <a:pt x="0" y="0"/>
                  </a:moveTo>
                  <a:lnTo>
                    <a:pt x="60" y="0"/>
                  </a:lnTo>
                  <a:lnTo>
                    <a:pt x="74" y="0"/>
                  </a:lnTo>
                  <a:lnTo>
                    <a:pt x="74" y="270"/>
                  </a:lnTo>
                  <a:lnTo>
                    <a:pt x="0" y="270"/>
                  </a:lnTo>
                  <a:lnTo>
                    <a:pt x="0" y="0"/>
                  </a:lnTo>
                </a:path>
              </a:pathLst>
            </a:custGeom>
            <a:noFill/>
            <a:ln w="0">
              <a:solidFill>
                <a:srgbClr val="FF9966"/>
              </a:solidFill>
              <a:round/>
              <a:headEnd/>
              <a:tailEnd/>
            </a:ln>
          </p:spPr>
          <p:txBody>
            <a:bodyPr/>
            <a:lstStyle/>
            <a:p>
              <a:endParaRPr lang="fr-FR"/>
            </a:p>
          </p:txBody>
        </p:sp>
        <p:sp>
          <p:nvSpPr>
            <p:cNvPr id="117997" name="Freeform 11"/>
            <p:cNvSpPr>
              <a:spLocks noChangeAspect="1"/>
            </p:cNvSpPr>
            <p:nvPr/>
          </p:nvSpPr>
          <p:spPr bwMode="auto">
            <a:xfrm>
              <a:off x="3134" y="3741"/>
              <a:ext cx="40" cy="319"/>
            </a:xfrm>
            <a:custGeom>
              <a:avLst/>
              <a:gdLst>
                <a:gd name="T0" fmla="*/ 0 w 40"/>
                <a:gd name="T1" fmla="*/ 42 h 319"/>
                <a:gd name="T2" fmla="*/ 40 w 40"/>
                <a:gd name="T3" fmla="*/ 0 h 319"/>
                <a:gd name="T4" fmla="*/ 40 w 40"/>
                <a:gd name="T5" fmla="*/ 276 h 319"/>
                <a:gd name="T6" fmla="*/ 0 w 40"/>
                <a:gd name="T7" fmla="*/ 319 h 319"/>
                <a:gd name="T8" fmla="*/ 0 w 40"/>
                <a:gd name="T9" fmla="*/ 42 h 319"/>
                <a:gd name="T10" fmla="*/ 0 60000 65536"/>
                <a:gd name="T11" fmla="*/ 0 60000 65536"/>
                <a:gd name="T12" fmla="*/ 0 60000 65536"/>
                <a:gd name="T13" fmla="*/ 0 60000 65536"/>
                <a:gd name="T14" fmla="*/ 0 60000 65536"/>
                <a:gd name="T15" fmla="*/ 0 w 40"/>
                <a:gd name="T16" fmla="*/ 0 h 319"/>
                <a:gd name="T17" fmla="*/ 40 w 40"/>
                <a:gd name="T18" fmla="*/ 319 h 319"/>
              </a:gdLst>
              <a:ahLst/>
              <a:cxnLst>
                <a:cxn ang="T10">
                  <a:pos x="T0" y="T1"/>
                </a:cxn>
                <a:cxn ang="T11">
                  <a:pos x="T2" y="T3"/>
                </a:cxn>
                <a:cxn ang="T12">
                  <a:pos x="T4" y="T5"/>
                </a:cxn>
                <a:cxn ang="T13">
                  <a:pos x="T6" y="T7"/>
                </a:cxn>
                <a:cxn ang="T14">
                  <a:pos x="T8" y="T9"/>
                </a:cxn>
              </a:cxnLst>
              <a:rect l="T15" t="T16" r="T17" b="T18"/>
              <a:pathLst>
                <a:path w="40" h="319">
                  <a:moveTo>
                    <a:pt x="0" y="42"/>
                  </a:moveTo>
                  <a:lnTo>
                    <a:pt x="40" y="0"/>
                  </a:lnTo>
                  <a:lnTo>
                    <a:pt x="40" y="276"/>
                  </a:lnTo>
                  <a:lnTo>
                    <a:pt x="0" y="319"/>
                  </a:lnTo>
                  <a:lnTo>
                    <a:pt x="0" y="42"/>
                  </a:lnTo>
                  <a:close/>
                </a:path>
              </a:pathLst>
            </a:custGeom>
            <a:solidFill>
              <a:srgbClr val="FF6633"/>
            </a:solidFill>
            <a:ln w="9525">
              <a:noFill/>
              <a:round/>
              <a:headEnd/>
              <a:tailEnd/>
            </a:ln>
          </p:spPr>
          <p:txBody>
            <a:bodyPr/>
            <a:lstStyle/>
            <a:p>
              <a:endParaRPr lang="fr-FR"/>
            </a:p>
          </p:txBody>
        </p:sp>
        <p:sp>
          <p:nvSpPr>
            <p:cNvPr id="117998" name="Freeform 12"/>
            <p:cNvSpPr>
              <a:spLocks noChangeAspect="1"/>
            </p:cNvSpPr>
            <p:nvPr/>
          </p:nvSpPr>
          <p:spPr bwMode="auto">
            <a:xfrm>
              <a:off x="3134" y="3741"/>
              <a:ext cx="40" cy="319"/>
            </a:xfrm>
            <a:custGeom>
              <a:avLst/>
              <a:gdLst>
                <a:gd name="T0" fmla="*/ 0 w 40"/>
                <a:gd name="T1" fmla="*/ 42 h 319"/>
                <a:gd name="T2" fmla="*/ 40 w 40"/>
                <a:gd name="T3" fmla="*/ 0 h 319"/>
                <a:gd name="T4" fmla="*/ 40 w 40"/>
                <a:gd name="T5" fmla="*/ 276 h 319"/>
                <a:gd name="T6" fmla="*/ 0 w 40"/>
                <a:gd name="T7" fmla="*/ 319 h 319"/>
                <a:gd name="T8" fmla="*/ 0 w 40"/>
                <a:gd name="T9" fmla="*/ 42 h 319"/>
                <a:gd name="T10" fmla="*/ 0 60000 65536"/>
                <a:gd name="T11" fmla="*/ 0 60000 65536"/>
                <a:gd name="T12" fmla="*/ 0 60000 65536"/>
                <a:gd name="T13" fmla="*/ 0 60000 65536"/>
                <a:gd name="T14" fmla="*/ 0 60000 65536"/>
                <a:gd name="T15" fmla="*/ 0 w 40"/>
                <a:gd name="T16" fmla="*/ 0 h 319"/>
                <a:gd name="T17" fmla="*/ 40 w 40"/>
                <a:gd name="T18" fmla="*/ 319 h 319"/>
              </a:gdLst>
              <a:ahLst/>
              <a:cxnLst>
                <a:cxn ang="T10">
                  <a:pos x="T0" y="T1"/>
                </a:cxn>
                <a:cxn ang="T11">
                  <a:pos x="T2" y="T3"/>
                </a:cxn>
                <a:cxn ang="T12">
                  <a:pos x="T4" y="T5"/>
                </a:cxn>
                <a:cxn ang="T13">
                  <a:pos x="T6" y="T7"/>
                </a:cxn>
                <a:cxn ang="T14">
                  <a:pos x="T8" y="T9"/>
                </a:cxn>
              </a:cxnLst>
              <a:rect l="T15" t="T16" r="T17" b="T18"/>
              <a:pathLst>
                <a:path w="40" h="319">
                  <a:moveTo>
                    <a:pt x="0" y="42"/>
                  </a:moveTo>
                  <a:lnTo>
                    <a:pt x="40" y="0"/>
                  </a:lnTo>
                  <a:lnTo>
                    <a:pt x="40" y="276"/>
                  </a:lnTo>
                  <a:lnTo>
                    <a:pt x="0" y="319"/>
                  </a:lnTo>
                  <a:lnTo>
                    <a:pt x="0" y="42"/>
                  </a:lnTo>
                </a:path>
              </a:pathLst>
            </a:custGeom>
            <a:noFill/>
            <a:ln w="0">
              <a:solidFill>
                <a:srgbClr val="FF6633"/>
              </a:solidFill>
              <a:round/>
              <a:headEnd/>
              <a:tailEnd/>
            </a:ln>
          </p:spPr>
          <p:txBody>
            <a:bodyPr/>
            <a:lstStyle/>
            <a:p>
              <a:endParaRPr lang="fr-FR"/>
            </a:p>
          </p:txBody>
        </p:sp>
        <p:sp>
          <p:nvSpPr>
            <p:cNvPr id="117999" name="Rectangle 13"/>
            <p:cNvSpPr>
              <a:spLocks noChangeAspect="1" noChangeArrowheads="1"/>
            </p:cNvSpPr>
            <p:nvPr/>
          </p:nvSpPr>
          <p:spPr bwMode="auto">
            <a:xfrm>
              <a:off x="2898" y="3869"/>
              <a:ext cx="81" cy="85"/>
            </a:xfrm>
            <a:prstGeom prst="rect">
              <a:avLst/>
            </a:prstGeom>
            <a:solidFill>
              <a:srgbClr val="FF9966"/>
            </a:solidFill>
            <a:ln w="9525">
              <a:noFill/>
              <a:miter lim="800000"/>
              <a:headEnd/>
              <a:tailEnd/>
            </a:ln>
          </p:spPr>
          <p:txBody>
            <a:bodyPr/>
            <a:lstStyle/>
            <a:p>
              <a:endParaRPr lang="fr-FR"/>
            </a:p>
          </p:txBody>
        </p:sp>
        <p:sp>
          <p:nvSpPr>
            <p:cNvPr id="118000" name="Rectangle 14"/>
            <p:cNvSpPr>
              <a:spLocks noChangeAspect="1" noChangeArrowheads="1"/>
            </p:cNvSpPr>
            <p:nvPr/>
          </p:nvSpPr>
          <p:spPr bwMode="auto">
            <a:xfrm>
              <a:off x="2898" y="3869"/>
              <a:ext cx="81" cy="85"/>
            </a:xfrm>
            <a:prstGeom prst="rect">
              <a:avLst/>
            </a:prstGeom>
            <a:noFill/>
            <a:ln w="0">
              <a:solidFill>
                <a:srgbClr val="FF9966"/>
              </a:solidFill>
              <a:miter lim="800000"/>
              <a:headEnd/>
              <a:tailEnd/>
            </a:ln>
          </p:spPr>
          <p:txBody>
            <a:bodyPr/>
            <a:lstStyle/>
            <a:p>
              <a:endParaRPr lang="fr-FR"/>
            </a:p>
          </p:txBody>
        </p:sp>
        <p:sp>
          <p:nvSpPr>
            <p:cNvPr id="118001" name="Freeform 15"/>
            <p:cNvSpPr>
              <a:spLocks noChangeAspect="1"/>
            </p:cNvSpPr>
            <p:nvPr/>
          </p:nvSpPr>
          <p:spPr bwMode="auto">
            <a:xfrm>
              <a:off x="3053" y="3386"/>
              <a:ext cx="121" cy="43"/>
            </a:xfrm>
            <a:custGeom>
              <a:avLst/>
              <a:gdLst>
                <a:gd name="T0" fmla="*/ 0 w 121"/>
                <a:gd name="T1" fmla="*/ 43 h 43"/>
                <a:gd name="T2" fmla="*/ 40 w 121"/>
                <a:gd name="T3" fmla="*/ 0 h 43"/>
                <a:gd name="T4" fmla="*/ 121 w 121"/>
                <a:gd name="T5" fmla="*/ 0 h 43"/>
                <a:gd name="T6" fmla="*/ 81 w 121"/>
                <a:gd name="T7" fmla="*/ 43 h 43"/>
                <a:gd name="T8" fmla="*/ 0 w 121"/>
                <a:gd name="T9" fmla="*/ 43 h 43"/>
                <a:gd name="T10" fmla="*/ 0 60000 65536"/>
                <a:gd name="T11" fmla="*/ 0 60000 65536"/>
                <a:gd name="T12" fmla="*/ 0 60000 65536"/>
                <a:gd name="T13" fmla="*/ 0 60000 65536"/>
                <a:gd name="T14" fmla="*/ 0 60000 65536"/>
                <a:gd name="T15" fmla="*/ 0 w 121"/>
                <a:gd name="T16" fmla="*/ 0 h 43"/>
                <a:gd name="T17" fmla="*/ 121 w 121"/>
                <a:gd name="T18" fmla="*/ 43 h 43"/>
              </a:gdLst>
              <a:ahLst/>
              <a:cxnLst>
                <a:cxn ang="T10">
                  <a:pos x="T0" y="T1"/>
                </a:cxn>
                <a:cxn ang="T11">
                  <a:pos x="T2" y="T3"/>
                </a:cxn>
                <a:cxn ang="T12">
                  <a:pos x="T4" y="T5"/>
                </a:cxn>
                <a:cxn ang="T13">
                  <a:pos x="T6" y="T7"/>
                </a:cxn>
                <a:cxn ang="T14">
                  <a:pos x="T8" y="T9"/>
                </a:cxn>
              </a:cxnLst>
              <a:rect l="T15" t="T16" r="T17" b="T18"/>
              <a:pathLst>
                <a:path w="121" h="43">
                  <a:moveTo>
                    <a:pt x="0" y="43"/>
                  </a:moveTo>
                  <a:lnTo>
                    <a:pt x="40" y="0"/>
                  </a:lnTo>
                  <a:lnTo>
                    <a:pt x="121" y="0"/>
                  </a:lnTo>
                  <a:lnTo>
                    <a:pt x="81" y="43"/>
                  </a:lnTo>
                  <a:lnTo>
                    <a:pt x="0" y="43"/>
                  </a:lnTo>
                  <a:close/>
                </a:path>
              </a:pathLst>
            </a:custGeom>
            <a:solidFill>
              <a:srgbClr val="FFCC99"/>
            </a:solidFill>
            <a:ln w="9525">
              <a:noFill/>
              <a:round/>
              <a:headEnd/>
              <a:tailEnd/>
            </a:ln>
          </p:spPr>
          <p:txBody>
            <a:bodyPr/>
            <a:lstStyle/>
            <a:p>
              <a:endParaRPr lang="fr-FR"/>
            </a:p>
          </p:txBody>
        </p:sp>
        <p:sp>
          <p:nvSpPr>
            <p:cNvPr id="118002" name="Freeform 16"/>
            <p:cNvSpPr>
              <a:spLocks noChangeAspect="1"/>
            </p:cNvSpPr>
            <p:nvPr/>
          </p:nvSpPr>
          <p:spPr bwMode="auto">
            <a:xfrm>
              <a:off x="3053" y="3386"/>
              <a:ext cx="121" cy="43"/>
            </a:xfrm>
            <a:custGeom>
              <a:avLst/>
              <a:gdLst>
                <a:gd name="T0" fmla="*/ 0 w 121"/>
                <a:gd name="T1" fmla="*/ 43 h 43"/>
                <a:gd name="T2" fmla="*/ 40 w 121"/>
                <a:gd name="T3" fmla="*/ 0 h 43"/>
                <a:gd name="T4" fmla="*/ 121 w 121"/>
                <a:gd name="T5" fmla="*/ 0 h 43"/>
                <a:gd name="T6" fmla="*/ 81 w 121"/>
                <a:gd name="T7" fmla="*/ 43 h 43"/>
                <a:gd name="T8" fmla="*/ 0 w 121"/>
                <a:gd name="T9" fmla="*/ 43 h 43"/>
                <a:gd name="T10" fmla="*/ 0 60000 65536"/>
                <a:gd name="T11" fmla="*/ 0 60000 65536"/>
                <a:gd name="T12" fmla="*/ 0 60000 65536"/>
                <a:gd name="T13" fmla="*/ 0 60000 65536"/>
                <a:gd name="T14" fmla="*/ 0 60000 65536"/>
                <a:gd name="T15" fmla="*/ 0 w 121"/>
                <a:gd name="T16" fmla="*/ 0 h 43"/>
                <a:gd name="T17" fmla="*/ 121 w 121"/>
                <a:gd name="T18" fmla="*/ 43 h 43"/>
              </a:gdLst>
              <a:ahLst/>
              <a:cxnLst>
                <a:cxn ang="T10">
                  <a:pos x="T0" y="T1"/>
                </a:cxn>
                <a:cxn ang="T11">
                  <a:pos x="T2" y="T3"/>
                </a:cxn>
                <a:cxn ang="T12">
                  <a:pos x="T4" y="T5"/>
                </a:cxn>
                <a:cxn ang="T13">
                  <a:pos x="T6" y="T7"/>
                </a:cxn>
                <a:cxn ang="T14">
                  <a:pos x="T8" y="T9"/>
                </a:cxn>
              </a:cxnLst>
              <a:rect l="T15" t="T16" r="T17" b="T18"/>
              <a:pathLst>
                <a:path w="121" h="43">
                  <a:moveTo>
                    <a:pt x="0" y="43"/>
                  </a:moveTo>
                  <a:lnTo>
                    <a:pt x="40" y="0"/>
                  </a:lnTo>
                  <a:lnTo>
                    <a:pt x="121" y="0"/>
                  </a:lnTo>
                  <a:lnTo>
                    <a:pt x="81" y="43"/>
                  </a:lnTo>
                  <a:lnTo>
                    <a:pt x="0" y="43"/>
                  </a:lnTo>
                </a:path>
              </a:pathLst>
            </a:custGeom>
            <a:noFill/>
            <a:ln w="0">
              <a:solidFill>
                <a:srgbClr val="FFCC99"/>
              </a:solidFill>
              <a:round/>
              <a:headEnd/>
              <a:tailEnd/>
            </a:ln>
          </p:spPr>
          <p:txBody>
            <a:bodyPr/>
            <a:lstStyle/>
            <a:p>
              <a:endParaRPr lang="fr-FR"/>
            </a:p>
          </p:txBody>
        </p:sp>
        <p:sp>
          <p:nvSpPr>
            <p:cNvPr id="118003" name="Rectangle 17"/>
            <p:cNvSpPr>
              <a:spLocks noChangeAspect="1" noChangeArrowheads="1"/>
            </p:cNvSpPr>
            <p:nvPr/>
          </p:nvSpPr>
          <p:spPr bwMode="auto">
            <a:xfrm>
              <a:off x="3093" y="3656"/>
              <a:ext cx="81" cy="85"/>
            </a:xfrm>
            <a:prstGeom prst="rect">
              <a:avLst/>
            </a:prstGeom>
            <a:solidFill>
              <a:srgbClr val="FFFFFF"/>
            </a:solidFill>
            <a:ln w="9525">
              <a:noFill/>
              <a:miter lim="800000"/>
              <a:headEnd/>
              <a:tailEnd/>
            </a:ln>
          </p:spPr>
          <p:txBody>
            <a:bodyPr/>
            <a:lstStyle/>
            <a:p>
              <a:endParaRPr lang="fr-FR"/>
            </a:p>
          </p:txBody>
        </p:sp>
        <p:sp>
          <p:nvSpPr>
            <p:cNvPr id="118004" name="Rectangle 18"/>
            <p:cNvSpPr>
              <a:spLocks noChangeAspect="1" noChangeArrowheads="1"/>
            </p:cNvSpPr>
            <p:nvPr/>
          </p:nvSpPr>
          <p:spPr bwMode="auto">
            <a:xfrm>
              <a:off x="3093" y="3656"/>
              <a:ext cx="81" cy="85"/>
            </a:xfrm>
            <a:prstGeom prst="rect">
              <a:avLst/>
            </a:prstGeom>
            <a:noFill/>
            <a:ln w="0">
              <a:solidFill>
                <a:srgbClr val="000000"/>
              </a:solidFill>
              <a:miter lim="800000"/>
              <a:headEnd/>
              <a:tailEnd/>
            </a:ln>
          </p:spPr>
          <p:txBody>
            <a:bodyPr/>
            <a:lstStyle/>
            <a:p>
              <a:endParaRPr lang="fr-FR"/>
            </a:p>
          </p:txBody>
        </p:sp>
        <p:sp>
          <p:nvSpPr>
            <p:cNvPr id="118005" name="Freeform 19"/>
            <p:cNvSpPr>
              <a:spLocks noChangeAspect="1"/>
            </p:cNvSpPr>
            <p:nvPr/>
          </p:nvSpPr>
          <p:spPr bwMode="auto">
            <a:xfrm>
              <a:off x="3174" y="3493"/>
              <a:ext cx="162" cy="248"/>
            </a:xfrm>
            <a:custGeom>
              <a:avLst/>
              <a:gdLst>
                <a:gd name="T0" fmla="*/ 0 w 162"/>
                <a:gd name="T1" fmla="*/ 163 h 248"/>
                <a:gd name="T2" fmla="*/ 162 w 162"/>
                <a:gd name="T3" fmla="*/ 0 h 248"/>
                <a:gd name="T4" fmla="*/ 162 w 162"/>
                <a:gd name="T5" fmla="*/ 85 h 248"/>
                <a:gd name="T6" fmla="*/ 0 w 162"/>
                <a:gd name="T7" fmla="*/ 248 h 248"/>
                <a:gd name="T8" fmla="*/ 0 w 162"/>
                <a:gd name="T9" fmla="*/ 163 h 248"/>
                <a:gd name="T10" fmla="*/ 0 60000 65536"/>
                <a:gd name="T11" fmla="*/ 0 60000 65536"/>
                <a:gd name="T12" fmla="*/ 0 60000 65536"/>
                <a:gd name="T13" fmla="*/ 0 60000 65536"/>
                <a:gd name="T14" fmla="*/ 0 60000 65536"/>
                <a:gd name="T15" fmla="*/ 0 w 162"/>
                <a:gd name="T16" fmla="*/ 0 h 248"/>
                <a:gd name="T17" fmla="*/ 162 w 162"/>
                <a:gd name="T18" fmla="*/ 248 h 248"/>
              </a:gdLst>
              <a:ahLst/>
              <a:cxnLst>
                <a:cxn ang="T10">
                  <a:pos x="T0" y="T1"/>
                </a:cxn>
                <a:cxn ang="T11">
                  <a:pos x="T2" y="T3"/>
                </a:cxn>
                <a:cxn ang="T12">
                  <a:pos x="T4" y="T5"/>
                </a:cxn>
                <a:cxn ang="T13">
                  <a:pos x="T6" y="T7"/>
                </a:cxn>
                <a:cxn ang="T14">
                  <a:pos x="T8" y="T9"/>
                </a:cxn>
              </a:cxnLst>
              <a:rect l="T15" t="T16" r="T17" b="T18"/>
              <a:pathLst>
                <a:path w="162" h="248">
                  <a:moveTo>
                    <a:pt x="0" y="163"/>
                  </a:moveTo>
                  <a:lnTo>
                    <a:pt x="162" y="0"/>
                  </a:lnTo>
                  <a:lnTo>
                    <a:pt x="162" y="85"/>
                  </a:lnTo>
                  <a:lnTo>
                    <a:pt x="0" y="248"/>
                  </a:lnTo>
                  <a:lnTo>
                    <a:pt x="0" y="163"/>
                  </a:lnTo>
                  <a:close/>
                </a:path>
              </a:pathLst>
            </a:custGeom>
            <a:solidFill>
              <a:srgbClr val="FF6633"/>
            </a:solidFill>
            <a:ln w="9525">
              <a:noFill/>
              <a:round/>
              <a:headEnd/>
              <a:tailEnd/>
            </a:ln>
          </p:spPr>
          <p:txBody>
            <a:bodyPr/>
            <a:lstStyle/>
            <a:p>
              <a:endParaRPr lang="fr-FR"/>
            </a:p>
          </p:txBody>
        </p:sp>
        <p:sp>
          <p:nvSpPr>
            <p:cNvPr id="118006" name="Freeform 20"/>
            <p:cNvSpPr>
              <a:spLocks noChangeAspect="1"/>
            </p:cNvSpPr>
            <p:nvPr/>
          </p:nvSpPr>
          <p:spPr bwMode="auto">
            <a:xfrm>
              <a:off x="3174" y="3493"/>
              <a:ext cx="162" cy="248"/>
            </a:xfrm>
            <a:custGeom>
              <a:avLst/>
              <a:gdLst>
                <a:gd name="T0" fmla="*/ 0 w 162"/>
                <a:gd name="T1" fmla="*/ 163 h 248"/>
                <a:gd name="T2" fmla="*/ 162 w 162"/>
                <a:gd name="T3" fmla="*/ 0 h 248"/>
                <a:gd name="T4" fmla="*/ 162 w 162"/>
                <a:gd name="T5" fmla="*/ 85 h 248"/>
                <a:gd name="T6" fmla="*/ 0 w 162"/>
                <a:gd name="T7" fmla="*/ 248 h 248"/>
                <a:gd name="T8" fmla="*/ 0 w 162"/>
                <a:gd name="T9" fmla="*/ 163 h 248"/>
                <a:gd name="T10" fmla="*/ 0 60000 65536"/>
                <a:gd name="T11" fmla="*/ 0 60000 65536"/>
                <a:gd name="T12" fmla="*/ 0 60000 65536"/>
                <a:gd name="T13" fmla="*/ 0 60000 65536"/>
                <a:gd name="T14" fmla="*/ 0 60000 65536"/>
                <a:gd name="T15" fmla="*/ 0 w 162"/>
                <a:gd name="T16" fmla="*/ 0 h 248"/>
                <a:gd name="T17" fmla="*/ 162 w 162"/>
                <a:gd name="T18" fmla="*/ 248 h 248"/>
              </a:gdLst>
              <a:ahLst/>
              <a:cxnLst>
                <a:cxn ang="T10">
                  <a:pos x="T0" y="T1"/>
                </a:cxn>
                <a:cxn ang="T11">
                  <a:pos x="T2" y="T3"/>
                </a:cxn>
                <a:cxn ang="T12">
                  <a:pos x="T4" y="T5"/>
                </a:cxn>
                <a:cxn ang="T13">
                  <a:pos x="T6" y="T7"/>
                </a:cxn>
                <a:cxn ang="T14">
                  <a:pos x="T8" y="T9"/>
                </a:cxn>
              </a:cxnLst>
              <a:rect l="T15" t="T16" r="T17" b="T18"/>
              <a:pathLst>
                <a:path w="162" h="248">
                  <a:moveTo>
                    <a:pt x="0" y="163"/>
                  </a:moveTo>
                  <a:lnTo>
                    <a:pt x="162" y="0"/>
                  </a:lnTo>
                  <a:lnTo>
                    <a:pt x="162" y="85"/>
                  </a:lnTo>
                  <a:lnTo>
                    <a:pt x="0" y="248"/>
                  </a:lnTo>
                  <a:lnTo>
                    <a:pt x="0" y="163"/>
                  </a:lnTo>
                </a:path>
              </a:pathLst>
            </a:custGeom>
            <a:noFill/>
            <a:ln w="0">
              <a:solidFill>
                <a:srgbClr val="FF6633"/>
              </a:solidFill>
              <a:round/>
              <a:headEnd/>
              <a:tailEnd/>
            </a:ln>
          </p:spPr>
          <p:txBody>
            <a:bodyPr/>
            <a:lstStyle/>
            <a:p>
              <a:endParaRPr lang="fr-FR"/>
            </a:p>
          </p:txBody>
        </p:sp>
        <p:sp>
          <p:nvSpPr>
            <p:cNvPr id="118007" name="Freeform 21"/>
            <p:cNvSpPr>
              <a:spLocks noChangeAspect="1"/>
            </p:cNvSpPr>
            <p:nvPr/>
          </p:nvSpPr>
          <p:spPr bwMode="auto">
            <a:xfrm>
              <a:off x="3093" y="3493"/>
              <a:ext cx="243" cy="163"/>
            </a:xfrm>
            <a:custGeom>
              <a:avLst/>
              <a:gdLst>
                <a:gd name="T0" fmla="*/ 0 w 243"/>
                <a:gd name="T1" fmla="*/ 163 h 163"/>
                <a:gd name="T2" fmla="*/ 162 w 243"/>
                <a:gd name="T3" fmla="*/ 0 h 163"/>
                <a:gd name="T4" fmla="*/ 243 w 243"/>
                <a:gd name="T5" fmla="*/ 0 h 163"/>
                <a:gd name="T6" fmla="*/ 81 w 243"/>
                <a:gd name="T7" fmla="*/ 163 h 163"/>
                <a:gd name="T8" fmla="*/ 0 w 243"/>
                <a:gd name="T9" fmla="*/ 163 h 163"/>
                <a:gd name="T10" fmla="*/ 0 60000 65536"/>
                <a:gd name="T11" fmla="*/ 0 60000 65536"/>
                <a:gd name="T12" fmla="*/ 0 60000 65536"/>
                <a:gd name="T13" fmla="*/ 0 60000 65536"/>
                <a:gd name="T14" fmla="*/ 0 60000 65536"/>
                <a:gd name="T15" fmla="*/ 0 w 243"/>
                <a:gd name="T16" fmla="*/ 0 h 163"/>
                <a:gd name="T17" fmla="*/ 243 w 243"/>
                <a:gd name="T18" fmla="*/ 163 h 163"/>
              </a:gdLst>
              <a:ahLst/>
              <a:cxnLst>
                <a:cxn ang="T10">
                  <a:pos x="T0" y="T1"/>
                </a:cxn>
                <a:cxn ang="T11">
                  <a:pos x="T2" y="T3"/>
                </a:cxn>
                <a:cxn ang="T12">
                  <a:pos x="T4" y="T5"/>
                </a:cxn>
                <a:cxn ang="T13">
                  <a:pos x="T6" y="T7"/>
                </a:cxn>
                <a:cxn ang="T14">
                  <a:pos x="T8" y="T9"/>
                </a:cxn>
              </a:cxnLst>
              <a:rect l="T15" t="T16" r="T17" b="T18"/>
              <a:pathLst>
                <a:path w="243" h="163">
                  <a:moveTo>
                    <a:pt x="0" y="163"/>
                  </a:moveTo>
                  <a:lnTo>
                    <a:pt x="162" y="0"/>
                  </a:lnTo>
                  <a:lnTo>
                    <a:pt x="243" y="0"/>
                  </a:lnTo>
                  <a:lnTo>
                    <a:pt x="81" y="163"/>
                  </a:lnTo>
                  <a:lnTo>
                    <a:pt x="0" y="163"/>
                  </a:lnTo>
                  <a:close/>
                </a:path>
              </a:pathLst>
            </a:custGeom>
            <a:solidFill>
              <a:srgbClr val="FFCC99"/>
            </a:solidFill>
            <a:ln w="9525">
              <a:noFill/>
              <a:round/>
              <a:headEnd/>
              <a:tailEnd/>
            </a:ln>
          </p:spPr>
          <p:txBody>
            <a:bodyPr/>
            <a:lstStyle/>
            <a:p>
              <a:endParaRPr lang="fr-FR"/>
            </a:p>
          </p:txBody>
        </p:sp>
        <p:sp>
          <p:nvSpPr>
            <p:cNvPr id="118008" name="Freeform 22"/>
            <p:cNvSpPr>
              <a:spLocks noChangeAspect="1"/>
            </p:cNvSpPr>
            <p:nvPr/>
          </p:nvSpPr>
          <p:spPr bwMode="auto">
            <a:xfrm>
              <a:off x="3093" y="3493"/>
              <a:ext cx="243" cy="163"/>
            </a:xfrm>
            <a:custGeom>
              <a:avLst/>
              <a:gdLst>
                <a:gd name="T0" fmla="*/ 0 w 243"/>
                <a:gd name="T1" fmla="*/ 163 h 163"/>
                <a:gd name="T2" fmla="*/ 162 w 243"/>
                <a:gd name="T3" fmla="*/ 0 h 163"/>
                <a:gd name="T4" fmla="*/ 243 w 243"/>
                <a:gd name="T5" fmla="*/ 0 h 163"/>
                <a:gd name="T6" fmla="*/ 81 w 243"/>
                <a:gd name="T7" fmla="*/ 163 h 163"/>
                <a:gd name="T8" fmla="*/ 0 w 243"/>
                <a:gd name="T9" fmla="*/ 163 h 163"/>
                <a:gd name="T10" fmla="*/ 0 60000 65536"/>
                <a:gd name="T11" fmla="*/ 0 60000 65536"/>
                <a:gd name="T12" fmla="*/ 0 60000 65536"/>
                <a:gd name="T13" fmla="*/ 0 60000 65536"/>
                <a:gd name="T14" fmla="*/ 0 60000 65536"/>
                <a:gd name="T15" fmla="*/ 0 w 243"/>
                <a:gd name="T16" fmla="*/ 0 h 163"/>
                <a:gd name="T17" fmla="*/ 243 w 243"/>
                <a:gd name="T18" fmla="*/ 163 h 163"/>
              </a:gdLst>
              <a:ahLst/>
              <a:cxnLst>
                <a:cxn ang="T10">
                  <a:pos x="T0" y="T1"/>
                </a:cxn>
                <a:cxn ang="T11">
                  <a:pos x="T2" y="T3"/>
                </a:cxn>
                <a:cxn ang="T12">
                  <a:pos x="T4" y="T5"/>
                </a:cxn>
                <a:cxn ang="T13">
                  <a:pos x="T6" y="T7"/>
                </a:cxn>
                <a:cxn ang="T14">
                  <a:pos x="T8" y="T9"/>
                </a:cxn>
              </a:cxnLst>
              <a:rect l="T15" t="T16" r="T17" b="T18"/>
              <a:pathLst>
                <a:path w="243" h="163">
                  <a:moveTo>
                    <a:pt x="0" y="163"/>
                  </a:moveTo>
                  <a:lnTo>
                    <a:pt x="162" y="0"/>
                  </a:lnTo>
                  <a:lnTo>
                    <a:pt x="243" y="0"/>
                  </a:lnTo>
                  <a:lnTo>
                    <a:pt x="81" y="163"/>
                  </a:lnTo>
                  <a:lnTo>
                    <a:pt x="0" y="163"/>
                  </a:lnTo>
                </a:path>
              </a:pathLst>
            </a:custGeom>
            <a:noFill/>
            <a:ln w="0">
              <a:solidFill>
                <a:srgbClr val="FFCC99"/>
              </a:solidFill>
              <a:round/>
              <a:headEnd/>
              <a:tailEnd/>
            </a:ln>
          </p:spPr>
          <p:txBody>
            <a:bodyPr/>
            <a:lstStyle/>
            <a:p>
              <a:endParaRPr lang="fr-FR"/>
            </a:p>
          </p:txBody>
        </p:sp>
        <p:sp>
          <p:nvSpPr>
            <p:cNvPr id="118009" name="Rectangle 23"/>
            <p:cNvSpPr>
              <a:spLocks noChangeAspect="1" noChangeArrowheads="1"/>
            </p:cNvSpPr>
            <p:nvPr/>
          </p:nvSpPr>
          <p:spPr bwMode="auto">
            <a:xfrm>
              <a:off x="2817" y="3698"/>
              <a:ext cx="236" cy="85"/>
            </a:xfrm>
            <a:prstGeom prst="rect">
              <a:avLst/>
            </a:prstGeom>
            <a:solidFill>
              <a:srgbClr val="FF9966"/>
            </a:solidFill>
            <a:ln w="9525">
              <a:noFill/>
              <a:miter lim="800000"/>
              <a:headEnd/>
              <a:tailEnd/>
            </a:ln>
          </p:spPr>
          <p:txBody>
            <a:bodyPr/>
            <a:lstStyle/>
            <a:p>
              <a:endParaRPr lang="fr-FR"/>
            </a:p>
          </p:txBody>
        </p:sp>
        <p:sp>
          <p:nvSpPr>
            <p:cNvPr id="118010" name="Rectangle 24"/>
            <p:cNvSpPr>
              <a:spLocks noChangeAspect="1" noChangeArrowheads="1"/>
            </p:cNvSpPr>
            <p:nvPr/>
          </p:nvSpPr>
          <p:spPr bwMode="auto">
            <a:xfrm>
              <a:off x="2817" y="3698"/>
              <a:ext cx="236" cy="85"/>
            </a:xfrm>
            <a:prstGeom prst="rect">
              <a:avLst/>
            </a:prstGeom>
            <a:noFill/>
            <a:ln w="0">
              <a:solidFill>
                <a:srgbClr val="FF9966"/>
              </a:solidFill>
              <a:miter lim="800000"/>
              <a:headEnd/>
              <a:tailEnd/>
            </a:ln>
          </p:spPr>
          <p:txBody>
            <a:bodyPr/>
            <a:lstStyle/>
            <a:p>
              <a:endParaRPr lang="fr-FR"/>
            </a:p>
          </p:txBody>
        </p:sp>
        <p:sp>
          <p:nvSpPr>
            <p:cNvPr id="118011" name="Freeform 25"/>
            <p:cNvSpPr>
              <a:spLocks noChangeAspect="1"/>
            </p:cNvSpPr>
            <p:nvPr/>
          </p:nvSpPr>
          <p:spPr bwMode="auto">
            <a:xfrm>
              <a:off x="2817" y="3656"/>
              <a:ext cx="276" cy="42"/>
            </a:xfrm>
            <a:custGeom>
              <a:avLst/>
              <a:gdLst>
                <a:gd name="T0" fmla="*/ 0 w 276"/>
                <a:gd name="T1" fmla="*/ 42 h 42"/>
                <a:gd name="T2" fmla="*/ 40 w 276"/>
                <a:gd name="T3" fmla="*/ 0 h 42"/>
                <a:gd name="T4" fmla="*/ 276 w 276"/>
                <a:gd name="T5" fmla="*/ 0 h 42"/>
                <a:gd name="T6" fmla="*/ 236 w 276"/>
                <a:gd name="T7" fmla="*/ 42 h 42"/>
                <a:gd name="T8" fmla="*/ 0 w 276"/>
                <a:gd name="T9" fmla="*/ 42 h 42"/>
                <a:gd name="T10" fmla="*/ 0 60000 65536"/>
                <a:gd name="T11" fmla="*/ 0 60000 65536"/>
                <a:gd name="T12" fmla="*/ 0 60000 65536"/>
                <a:gd name="T13" fmla="*/ 0 60000 65536"/>
                <a:gd name="T14" fmla="*/ 0 60000 65536"/>
                <a:gd name="T15" fmla="*/ 0 w 276"/>
                <a:gd name="T16" fmla="*/ 0 h 42"/>
                <a:gd name="T17" fmla="*/ 276 w 276"/>
                <a:gd name="T18" fmla="*/ 42 h 42"/>
              </a:gdLst>
              <a:ahLst/>
              <a:cxnLst>
                <a:cxn ang="T10">
                  <a:pos x="T0" y="T1"/>
                </a:cxn>
                <a:cxn ang="T11">
                  <a:pos x="T2" y="T3"/>
                </a:cxn>
                <a:cxn ang="T12">
                  <a:pos x="T4" y="T5"/>
                </a:cxn>
                <a:cxn ang="T13">
                  <a:pos x="T6" y="T7"/>
                </a:cxn>
                <a:cxn ang="T14">
                  <a:pos x="T8" y="T9"/>
                </a:cxn>
              </a:cxnLst>
              <a:rect l="T15" t="T16" r="T17" b="T18"/>
              <a:pathLst>
                <a:path w="276" h="42">
                  <a:moveTo>
                    <a:pt x="0" y="42"/>
                  </a:moveTo>
                  <a:lnTo>
                    <a:pt x="40" y="0"/>
                  </a:lnTo>
                  <a:lnTo>
                    <a:pt x="276" y="0"/>
                  </a:lnTo>
                  <a:lnTo>
                    <a:pt x="236" y="42"/>
                  </a:lnTo>
                  <a:lnTo>
                    <a:pt x="0" y="42"/>
                  </a:lnTo>
                  <a:close/>
                </a:path>
              </a:pathLst>
            </a:custGeom>
            <a:solidFill>
              <a:srgbClr val="FFCC99"/>
            </a:solidFill>
            <a:ln w="9525">
              <a:noFill/>
              <a:round/>
              <a:headEnd/>
              <a:tailEnd/>
            </a:ln>
          </p:spPr>
          <p:txBody>
            <a:bodyPr/>
            <a:lstStyle/>
            <a:p>
              <a:endParaRPr lang="fr-FR"/>
            </a:p>
          </p:txBody>
        </p:sp>
        <p:sp>
          <p:nvSpPr>
            <p:cNvPr id="118012" name="Freeform 26"/>
            <p:cNvSpPr>
              <a:spLocks noChangeAspect="1"/>
            </p:cNvSpPr>
            <p:nvPr/>
          </p:nvSpPr>
          <p:spPr bwMode="auto">
            <a:xfrm>
              <a:off x="2817" y="3656"/>
              <a:ext cx="276" cy="42"/>
            </a:xfrm>
            <a:custGeom>
              <a:avLst/>
              <a:gdLst>
                <a:gd name="T0" fmla="*/ 0 w 276"/>
                <a:gd name="T1" fmla="*/ 42 h 42"/>
                <a:gd name="T2" fmla="*/ 40 w 276"/>
                <a:gd name="T3" fmla="*/ 0 h 42"/>
                <a:gd name="T4" fmla="*/ 276 w 276"/>
                <a:gd name="T5" fmla="*/ 0 h 42"/>
                <a:gd name="T6" fmla="*/ 236 w 276"/>
                <a:gd name="T7" fmla="*/ 42 h 42"/>
                <a:gd name="T8" fmla="*/ 0 w 276"/>
                <a:gd name="T9" fmla="*/ 42 h 42"/>
                <a:gd name="T10" fmla="*/ 0 60000 65536"/>
                <a:gd name="T11" fmla="*/ 0 60000 65536"/>
                <a:gd name="T12" fmla="*/ 0 60000 65536"/>
                <a:gd name="T13" fmla="*/ 0 60000 65536"/>
                <a:gd name="T14" fmla="*/ 0 60000 65536"/>
                <a:gd name="T15" fmla="*/ 0 w 276"/>
                <a:gd name="T16" fmla="*/ 0 h 42"/>
                <a:gd name="T17" fmla="*/ 276 w 276"/>
                <a:gd name="T18" fmla="*/ 42 h 42"/>
              </a:gdLst>
              <a:ahLst/>
              <a:cxnLst>
                <a:cxn ang="T10">
                  <a:pos x="T0" y="T1"/>
                </a:cxn>
                <a:cxn ang="T11">
                  <a:pos x="T2" y="T3"/>
                </a:cxn>
                <a:cxn ang="T12">
                  <a:pos x="T4" y="T5"/>
                </a:cxn>
                <a:cxn ang="T13">
                  <a:pos x="T6" y="T7"/>
                </a:cxn>
                <a:cxn ang="T14">
                  <a:pos x="T8" y="T9"/>
                </a:cxn>
              </a:cxnLst>
              <a:rect l="T15" t="T16" r="T17" b="T18"/>
              <a:pathLst>
                <a:path w="276" h="42">
                  <a:moveTo>
                    <a:pt x="0" y="42"/>
                  </a:moveTo>
                  <a:lnTo>
                    <a:pt x="40" y="0"/>
                  </a:lnTo>
                  <a:lnTo>
                    <a:pt x="276" y="0"/>
                  </a:lnTo>
                  <a:lnTo>
                    <a:pt x="236" y="42"/>
                  </a:lnTo>
                  <a:lnTo>
                    <a:pt x="0" y="42"/>
                  </a:lnTo>
                </a:path>
              </a:pathLst>
            </a:custGeom>
            <a:noFill/>
            <a:ln w="0">
              <a:solidFill>
                <a:srgbClr val="FFCC99"/>
              </a:solidFill>
              <a:round/>
              <a:headEnd/>
              <a:tailEnd/>
            </a:ln>
          </p:spPr>
          <p:txBody>
            <a:bodyPr/>
            <a:lstStyle/>
            <a:p>
              <a:endParaRPr lang="fr-FR"/>
            </a:p>
          </p:txBody>
        </p:sp>
        <p:sp>
          <p:nvSpPr>
            <p:cNvPr id="118013" name="Rectangle 27"/>
            <p:cNvSpPr>
              <a:spLocks noChangeAspect="1" noChangeArrowheads="1"/>
            </p:cNvSpPr>
            <p:nvPr/>
          </p:nvSpPr>
          <p:spPr bwMode="auto">
            <a:xfrm>
              <a:off x="3134" y="3698"/>
              <a:ext cx="243" cy="85"/>
            </a:xfrm>
            <a:prstGeom prst="rect">
              <a:avLst/>
            </a:prstGeom>
            <a:solidFill>
              <a:srgbClr val="FF9966"/>
            </a:solidFill>
            <a:ln w="9525">
              <a:noFill/>
              <a:miter lim="800000"/>
              <a:headEnd/>
              <a:tailEnd/>
            </a:ln>
          </p:spPr>
          <p:txBody>
            <a:bodyPr/>
            <a:lstStyle/>
            <a:p>
              <a:endParaRPr lang="fr-FR"/>
            </a:p>
          </p:txBody>
        </p:sp>
        <p:sp>
          <p:nvSpPr>
            <p:cNvPr id="118014" name="Rectangle 28"/>
            <p:cNvSpPr>
              <a:spLocks noChangeAspect="1" noChangeArrowheads="1"/>
            </p:cNvSpPr>
            <p:nvPr/>
          </p:nvSpPr>
          <p:spPr bwMode="auto">
            <a:xfrm>
              <a:off x="3134" y="3698"/>
              <a:ext cx="243" cy="85"/>
            </a:xfrm>
            <a:prstGeom prst="rect">
              <a:avLst/>
            </a:prstGeom>
            <a:noFill/>
            <a:ln w="0">
              <a:solidFill>
                <a:srgbClr val="FF9966"/>
              </a:solidFill>
              <a:miter lim="800000"/>
              <a:headEnd/>
              <a:tailEnd/>
            </a:ln>
          </p:spPr>
          <p:txBody>
            <a:bodyPr/>
            <a:lstStyle/>
            <a:p>
              <a:endParaRPr lang="fr-FR"/>
            </a:p>
          </p:txBody>
        </p:sp>
        <p:sp>
          <p:nvSpPr>
            <p:cNvPr id="118015" name="Freeform 29"/>
            <p:cNvSpPr>
              <a:spLocks noChangeAspect="1"/>
            </p:cNvSpPr>
            <p:nvPr/>
          </p:nvSpPr>
          <p:spPr bwMode="auto">
            <a:xfrm>
              <a:off x="3134" y="3656"/>
              <a:ext cx="276" cy="42"/>
            </a:xfrm>
            <a:custGeom>
              <a:avLst/>
              <a:gdLst>
                <a:gd name="T0" fmla="*/ 0 w 276"/>
                <a:gd name="T1" fmla="*/ 42 h 42"/>
                <a:gd name="T2" fmla="*/ 40 w 276"/>
                <a:gd name="T3" fmla="*/ 0 h 42"/>
                <a:gd name="T4" fmla="*/ 276 w 276"/>
                <a:gd name="T5" fmla="*/ 0 h 42"/>
                <a:gd name="T6" fmla="*/ 243 w 276"/>
                <a:gd name="T7" fmla="*/ 42 h 42"/>
                <a:gd name="T8" fmla="*/ 0 w 276"/>
                <a:gd name="T9" fmla="*/ 42 h 42"/>
                <a:gd name="T10" fmla="*/ 0 60000 65536"/>
                <a:gd name="T11" fmla="*/ 0 60000 65536"/>
                <a:gd name="T12" fmla="*/ 0 60000 65536"/>
                <a:gd name="T13" fmla="*/ 0 60000 65536"/>
                <a:gd name="T14" fmla="*/ 0 60000 65536"/>
                <a:gd name="T15" fmla="*/ 0 w 276"/>
                <a:gd name="T16" fmla="*/ 0 h 42"/>
                <a:gd name="T17" fmla="*/ 276 w 276"/>
                <a:gd name="T18" fmla="*/ 42 h 42"/>
              </a:gdLst>
              <a:ahLst/>
              <a:cxnLst>
                <a:cxn ang="T10">
                  <a:pos x="T0" y="T1"/>
                </a:cxn>
                <a:cxn ang="T11">
                  <a:pos x="T2" y="T3"/>
                </a:cxn>
                <a:cxn ang="T12">
                  <a:pos x="T4" y="T5"/>
                </a:cxn>
                <a:cxn ang="T13">
                  <a:pos x="T6" y="T7"/>
                </a:cxn>
                <a:cxn ang="T14">
                  <a:pos x="T8" y="T9"/>
                </a:cxn>
              </a:cxnLst>
              <a:rect l="T15" t="T16" r="T17" b="T18"/>
              <a:pathLst>
                <a:path w="276" h="42">
                  <a:moveTo>
                    <a:pt x="0" y="42"/>
                  </a:moveTo>
                  <a:lnTo>
                    <a:pt x="40" y="0"/>
                  </a:lnTo>
                  <a:lnTo>
                    <a:pt x="276" y="0"/>
                  </a:lnTo>
                  <a:lnTo>
                    <a:pt x="243" y="42"/>
                  </a:lnTo>
                  <a:lnTo>
                    <a:pt x="0" y="42"/>
                  </a:lnTo>
                  <a:close/>
                </a:path>
              </a:pathLst>
            </a:custGeom>
            <a:solidFill>
              <a:srgbClr val="FFCC99"/>
            </a:solidFill>
            <a:ln w="9525">
              <a:noFill/>
              <a:round/>
              <a:headEnd/>
              <a:tailEnd/>
            </a:ln>
          </p:spPr>
          <p:txBody>
            <a:bodyPr/>
            <a:lstStyle/>
            <a:p>
              <a:endParaRPr lang="fr-FR"/>
            </a:p>
          </p:txBody>
        </p:sp>
        <p:sp>
          <p:nvSpPr>
            <p:cNvPr id="118016" name="Freeform 30"/>
            <p:cNvSpPr>
              <a:spLocks noChangeAspect="1"/>
            </p:cNvSpPr>
            <p:nvPr/>
          </p:nvSpPr>
          <p:spPr bwMode="auto">
            <a:xfrm>
              <a:off x="3134" y="3656"/>
              <a:ext cx="276" cy="42"/>
            </a:xfrm>
            <a:custGeom>
              <a:avLst/>
              <a:gdLst>
                <a:gd name="T0" fmla="*/ 0 w 276"/>
                <a:gd name="T1" fmla="*/ 42 h 42"/>
                <a:gd name="T2" fmla="*/ 40 w 276"/>
                <a:gd name="T3" fmla="*/ 0 h 42"/>
                <a:gd name="T4" fmla="*/ 276 w 276"/>
                <a:gd name="T5" fmla="*/ 0 h 42"/>
                <a:gd name="T6" fmla="*/ 243 w 276"/>
                <a:gd name="T7" fmla="*/ 42 h 42"/>
                <a:gd name="T8" fmla="*/ 0 w 276"/>
                <a:gd name="T9" fmla="*/ 42 h 42"/>
                <a:gd name="T10" fmla="*/ 0 60000 65536"/>
                <a:gd name="T11" fmla="*/ 0 60000 65536"/>
                <a:gd name="T12" fmla="*/ 0 60000 65536"/>
                <a:gd name="T13" fmla="*/ 0 60000 65536"/>
                <a:gd name="T14" fmla="*/ 0 60000 65536"/>
                <a:gd name="T15" fmla="*/ 0 w 276"/>
                <a:gd name="T16" fmla="*/ 0 h 42"/>
                <a:gd name="T17" fmla="*/ 276 w 276"/>
                <a:gd name="T18" fmla="*/ 42 h 42"/>
              </a:gdLst>
              <a:ahLst/>
              <a:cxnLst>
                <a:cxn ang="T10">
                  <a:pos x="T0" y="T1"/>
                </a:cxn>
                <a:cxn ang="T11">
                  <a:pos x="T2" y="T3"/>
                </a:cxn>
                <a:cxn ang="T12">
                  <a:pos x="T4" y="T5"/>
                </a:cxn>
                <a:cxn ang="T13">
                  <a:pos x="T6" y="T7"/>
                </a:cxn>
                <a:cxn ang="T14">
                  <a:pos x="T8" y="T9"/>
                </a:cxn>
              </a:cxnLst>
              <a:rect l="T15" t="T16" r="T17" b="T18"/>
              <a:pathLst>
                <a:path w="276" h="42">
                  <a:moveTo>
                    <a:pt x="0" y="42"/>
                  </a:moveTo>
                  <a:lnTo>
                    <a:pt x="40" y="0"/>
                  </a:lnTo>
                  <a:lnTo>
                    <a:pt x="276" y="0"/>
                  </a:lnTo>
                  <a:lnTo>
                    <a:pt x="243" y="42"/>
                  </a:lnTo>
                  <a:lnTo>
                    <a:pt x="0" y="42"/>
                  </a:lnTo>
                </a:path>
              </a:pathLst>
            </a:custGeom>
            <a:noFill/>
            <a:ln w="0">
              <a:solidFill>
                <a:srgbClr val="FFCC99"/>
              </a:solidFill>
              <a:round/>
              <a:headEnd/>
              <a:tailEnd/>
            </a:ln>
          </p:spPr>
          <p:txBody>
            <a:bodyPr/>
            <a:lstStyle/>
            <a:p>
              <a:endParaRPr lang="fr-FR"/>
            </a:p>
          </p:txBody>
        </p:sp>
        <p:sp>
          <p:nvSpPr>
            <p:cNvPr id="118017" name="Freeform 31"/>
            <p:cNvSpPr>
              <a:spLocks noChangeAspect="1"/>
            </p:cNvSpPr>
            <p:nvPr/>
          </p:nvSpPr>
          <p:spPr bwMode="auto">
            <a:xfrm>
              <a:off x="2979" y="3698"/>
              <a:ext cx="155" cy="256"/>
            </a:xfrm>
            <a:custGeom>
              <a:avLst/>
              <a:gdLst>
                <a:gd name="T0" fmla="*/ 0 w 155"/>
                <a:gd name="T1" fmla="*/ 171 h 256"/>
                <a:gd name="T2" fmla="*/ 155 w 155"/>
                <a:gd name="T3" fmla="*/ 0 h 256"/>
                <a:gd name="T4" fmla="*/ 155 w 155"/>
                <a:gd name="T5" fmla="*/ 85 h 256"/>
                <a:gd name="T6" fmla="*/ 0 w 155"/>
                <a:gd name="T7" fmla="*/ 256 h 256"/>
                <a:gd name="T8" fmla="*/ 0 w 155"/>
                <a:gd name="T9" fmla="*/ 171 h 256"/>
                <a:gd name="T10" fmla="*/ 0 60000 65536"/>
                <a:gd name="T11" fmla="*/ 0 60000 65536"/>
                <a:gd name="T12" fmla="*/ 0 60000 65536"/>
                <a:gd name="T13" fmla="*/ 0 60000 65536"/>
                <a:gd name="T14" fmla="*/ 0 60000 65536"/>
                <a:gd name="T15" fmla="*/ 0 w 155"/>
                <a:gd name="T16" fmla="*/ 0 h 256"/>
                <a:gd name="T17" fmla="*/ 155 w 155"/>
                <a:gd name="T18" fmla="*/ 256 h 256"/>
              </a:gdLst>
              <a:ahLst/>
              <a:cxnLst>
                <a:cxn ang="T10">
                  <a:pos x="T0" y="T1"/>
                </a:cxn>
                <a:cxn ang="T11">
                  <a:pos x="T2" y="T3"/>
                </a:cxn>
                <a:cxn ang="T12">
                  <a:pos x="T4" y="T5"/>
                </a:cxn>
                <a:cxn ang="T13">
                  <a:pos x="T6" y="T7"/>
                </a:cxn>
                <a:cxn ang="T14">
                  <a:pos x="T8" y="T9"/>
                </a:cxn>
              </a:cxnLst>
              <a:rect l="T15" t="T16" r="T17" b="T18"/>
              <a:pathLst>
                <a:path w="155" h="256">
                  <a:moveTo>
                    <a:pt x="0" y="171"/>
                  </a:moveTo>
                  <a:lnTo>
                    <a:pt x="155" y="0"/>
                  </a:lnTo>
                  <a:lnTo>
                    <a:pt x="155" y="85"/>
                  </a:lnTo>
                  <a:lnTo>
                    <a:pt x="0" y="256"/>
                  </a:lnTo>
                  <a:lnTo>
                    <a:pt x="0" y="171"/>
                  </a:lnTo>
                  <a:close/>
                </a:path>
              </a:pathLst>
            </a:custGeom>
            <a:solidFill>
              <a:srgbClr val="FF6633"/>
            </a:solidFill>
            <a:ln w="9525">
              <a:noFill/>
              <a:round/>
              <a:headEnd/>
              <a:tailEnd/>
            </a:ln>
          </p:spPr>
          <p:txBody>
            <a:bodyPr/>
            <a:lstStyle/>
            <a:p>
              <a:endParaRPr lang="fr-FR"/>
            </a:p>
          </p:txBody>
        </p:sp>
        <p:sp>
          <p:nvSpPr>
            <p:cNvPr id="118018" name="Freeform 32"/>
            <p:cNvSpPr>
              <a:spLocks noChangeAspect="1"/>
            </p:cNvSpPr>
            <p:nvPr/>
          </p:nvSpPr>
          <p:spPr bwMode="auto">
            <a:xfrm>
              <a:off x="2979" y="3698"/>
              <a:ext cx="155" cy="256"/>
            </a:xfrm>
            <a:custGeom>
              <a:avLst/>
              <a:gdLst>
                <a:gd name="T0" fmla="*/ 0 w 155"/>
                <a:gd name="T1" fmla="*/ 171 h 256"/>
                <a:gd name="T2" fmla="*/ 155 w 155"/>
                <a:gd name="T3" fmla="*/ 0 h 256"/>
                <a:gd name="T4" fmla="*/ 155 w 155"/>
                <a:gd name="T5" fmla="*/ 85 h 256"/>
                <a:gd name="T6" fmla="*/ 0 w 155"/>
                <a:gd name="T7" fmla="*/ 256 h 256"/>
                <a:gd name="T8" fmla="*/ 0 w 155"/>
                <a:gd name="T9" fmla="*/ 171 h 256"/>
                <a:gd name="T10" fmla="*/ 0 60000 65536"/>
                <a:gd name="T11" fmla="*/ 0 60000 65536"/>
                <a:gd name="T12" fmla="*/ 0 60000 65536"/>
                <a:gd name="T13" fmla="*/ 0 60000 65536"/>
                <a:gd name="T14" fmla="*/ 0 60000 65536"/>
                <a:gd name="T15" fmla="*/ 0 w 155"/>
                <a:gd name="T16" fmla="*/ 0 h 256"/>
                <a:gd name="T17" fmla="*/ 155 w 155"/>
                <a:gd name="T18" fmla="*/ 256 h 256"/>
              </a:gdLst>
              <a:ahLst/>
              <a:cxnLst>
                <a:cxn ang="T10">
                  <a:pos x="T0" y="T1"/>
                </a:cxn>
                <a:cxn ang="T11">
                  <a:pos x="T2" y="T3"/>
                </a:cxn>
                <a:cxn ang="T12">
                  <a:pos x="T4" y="T5"/>
                </a:cxn>
                <a:cxn ang="T13">
                  <a:pos x="T6" y="T7"/>
                </a:cxn>
                <a:cxn ang="T14">
                  <a:pos x="T8" y="T9"/>
                </a:cxn>
              </a:cxnLst>
              <a:rect l="T15" t="T16" r="T17" b="T18"/>
              <a:pathLst>
                <a:path w="155" h="256">
                  <a:moveTo>
                    <a:pt x="0" y="171"/>
                  </a:moveTo>
                  <a:lnTo>
                    <a:pt x="155" y="0"/>
                  </a:lnTo>
                  <a:lnTo>
                    <a:pt x="155" y="85"/>
                  </a:lnTo>
                  <a:lnTo>
                    <a:pt x="0" y="256"/>
                  </a:lnTo>
                  <a:lnTo>
                    <a:pt x="0" y="171"/>
                  </a:lnTo>
                </a:path>
              </a:pathLst>
            </a:custGeom>
            <a:noFill/>
            <a:ln w="0">
              <a:solidFill>
                <a:srgbClr val="FF6633"/>
              </a:solidFill>
              <a:round/>
              <a:headEnd/>
              <a:tailEnd/>
            </a:ln>
          </p:spPr>
          <p:txBody>
            <a:bodyPr/>
            <a:lstStyle/>
            <a:p>
              <a:endParaRPr lang="fr-FR"/>
            </a:p>
          </p:txBody>
        </p:sp>
        <p:sp>
          <p:nvSpPr>
            <p:cNvPr id="118019" name="Freeform 33"/>
            <p:cNvSpPr>
              <a:spLocks noChangeAspect="1"/>
            </p:cNvSpPr>
            <p:nvPr/>
          </p:nvSpPr>
          <p:spPr bwMode="auto">
            <a:xfrm>
              <a:off x="2898" y="3698"/>
              <a:ext cx="236" cy="171"/>
            </a:xfrm>
            <a:custGeom>
              <a:avLst/>
              <a:gdLst>
                <a:gd name="T0" fmla="*/ 0 w 236"/>
                <a:gd name="T1" fmla="*/ 171 h 171"/>
                <a:gd name="T2" fmla="*/ 155 w 236"/>
                <a:gd name="T3" fmla="*/ 0 h 171"/>
                <a:gd name="T4" fmla="*/ 236 w 236"/>
                <a:gd name="T5" fmla="*/ 0 h 171"/>
                <a:gd name="T6" fmla="*/ 81 w 236"/>
                <a:gd name="T7" fmla="*/ 171 h 171"/>
                <a:gd name="T8" fmla="*/ 0 w 236"/>
                <a:gd name="T9" fmla="*/ 171 h 171"/>
                <a:gd name="T10" fmla="*/ 0 60000 65536"/>
                <a:gd name="T11" fmla="*/ 0 60000 65536"/>
                <a:gd name="T12" fmla="*/ 0 60000 65536"/>
                <a:gd name="T13" fmla="*/ 0 60000 65536"/>
                <a:gd name="T14" fmla="*/ 0 60000 65536"/>
                <a:gd name="T15" fmla="*/ 0 w 236"/>
                <a:gd name="T16" fmla="*/ 0 h 171"/>
                <a:gd name="T17" fmla="*/ 236 w 236"/>
                <a:gd name="T18" fmla="*/ 171 h 171"/>
              </a:gdLst>
              <a:ahLst/>
              <a:cxnLst>
                <a:cxn ang="T10">
                  <a:pos x="T0" y="T1"/>
                </a:cxn>
                <a:cxn ang="T11">
                  <a:pos x="T2" y="T3"/>
                </a:cxn>
                <a:cxn ang="T12">
                  <a:pos x="T4" y="T5"/>
                </a:cxn>
                <a:cxn ang="T13">
                  <a:pos x="T6" y="T7"/>
                </a:cxn>
                <a:cxn ang="T14">
                  <a:pos x="T8" y="T9"/>
                </a:cxn>
              </a:cxnLst>
              <a:rect l="T15" t="T16" r="T17" b="T18"/>
              <a:pathLst>
                <a:path w="236" h="171">
                  <a:moveTo>
                    <a:pt x="0" y="171"/>
                  </a:moveTo>
                  <a:lnTo>
                    <a:pt x="155" y="0"/>
                  </a:lnTo>
                  <a:lnTo>
                    <a:pt x="236" y="0"/>
                  </a:lnTo>
                  <a:lnTo>
                    <a:pt x="81" y="171"/>
                  </a:lnTo>
                  <a:lnTo>
                    <a:pt x="0" y="171"/>
                  </a:lnTo>
                  <a:close/>
                </a:path>
              </a:pathLst>
            </a:custGeom>
            <a:solidFill>
              <a:srgbClr val="FFCC99"/>
            </a:solidFill>
            <a:ln w="9525">
              <a:noFill/>
              <a:round/>
              <a:headEnd/>
              <a:tailEnd/>
            </a:ln>
          </p:spPr>
          <p:txBody>
            <a:bodyPr/>
            <a:lstStyle/>
            <a:p>
              <a:endParaRPr lang="fr-FR"/>
            </a:p>
          </p:txBody>
        </p:sp>
        <p:sp>
          <p:nvSpPr>
            <p:cNvPr id="118020" name="Freeform 34"/>
            <p:cNvSpPr>
              <a:spLocks noChangeAspect="1"/>
            </p:cNvSpPr>
            <p:nvPr/>
          </p:nvSpPr>
          <p:spPr bwMode="auto">
            <a:xfrm>
              <a:off x="2898" y="3698"/>
              <a:ext cx="236" cy="171"/>
            </a:xfrm>
            <a:custGeom>
              <a:avLst/>
              <a:gdLst>
                <a:gd name="T0" fmla="*/ 0 w 236"/>
                <a:gd name="T1" fmla="*/ 171 h 171"/>
                <a:gd name="T2" fmla="*/ 155 w 236"/>
                <a:gd name="T3" fmla="*/ 0 h 171"/>
                <a:gd name="T4" fmla="*/ 236 w 236"/>
                <a:gd name="T5" fmla="*/ 0 h 171"/>
                <a:gd name="T6" fmla="*/ 81 w 236"/>
                <a:gd name="T7" fmla="*/ 171 h 171"/>
                <a:gd name="T8" fmla="*/ 0 w 236"/>
                <a:gd name="T9" fmla="*/ 171 h 171"/>
                <a:gd name="T10" fmla="*/ 0 60000 65536"/>
                <a:gd name="T11" fmla="*/ 0 60000 65536"/>
                <a:gd name="T12" fmla="*/ 0 60000 65536"/>
                <a:gd name="T13" fmla="*/ 0 60000 65536"/>
                <a:gd name="T14" fmla="*/ 0 60000 65536"/>
                <a:gd name="T15" fmla="*/ 0 w 236"/>
                <a:gd name="T16" fmla="*/ 0 h 171"/>
                <a:gd name="T17" fmla="*/ 236 w 236"/>
                <a:gd name="T18" fmla="*/ 171 h 171"/>
              </a:gdLst>
              <a:ahLst/>
              <a:cxnLst>
                <a:cxn ang="T10">
                  <a:pos x="T0" y="T1"/>
                </a:cxn>
                <a:cxn ang="T11">
                  <a:pos x="T2" y="T3"/>
                </a:cxn>
                <a:cxn ang="T12">
                  <a:pos x="T4" y="T5"/>
                </a:cxn>
                <a:cxn ang="T13">
                  <a:pos x="T6" y="T7"/>
                </a:cxn>
                <a:cxn ang="T14">
                  <a:pos x="T8" y="T9"/>
                </a:cxn>
              </a:cxnLst>
              <a:rect l="T15" t="T16" r="T17" b="T18"/>
              <a:pathLst>
                <a:path w="236" h="171">
                  <a:moveTo>
                    <a:pt x="0" y="171"/>
                  </a:moveTo>
                  <a:lnTo>
                    <a:pt x="155" y="0"/>
                  </a:lnTo>
                  <a:lnTo>
                    <a:pt x="236" y="0"/>
                  </a:lnTo>
                  <a:lnTo>
                    <a:pt x="81" y="171"/>
                  </a:lnTo>
                  <a:lnTo>
                    <a:pt x="0" y="171"/>
                  </a:lnTo>
                </a:path>
              </a:pathLst>
            </a:custGeom>
            <a:noFill/>
            <a:ln w="0">
              <a:solidFill>
                <a:srgbClr val="FFCC99"/>
              </a:solidFill>
              <a:round/>
              <a:headEnd/>
              <a:tailEnd/>
            </a:ln>
          </p:spPr>
          <p:txBody>
            <a:bodyPr/>
            <a:lstStyle/>
            <a:p>
              <a:endParaRPr lang="fr-FR"/>
            </a:p>
          </p:txBody>
        </p:sp>
        <p:sp>
          <p:nvSpPr>
            <p:cNvPr id="118021" name="Freeform 35"/>
            <p:cNvSpPr>
              <a:spLocks noChangeAspect="1"/>
            </p:cNvSpPr>
            <p:nvPr/>
          </p:nvSpPr>
          <p:spPr bwMode="auto">
            <a:xfrm>
              <a:off x="3053" y="3429"/>
              <a:ext cx="81" cy="269"/>
            </a:xfrm>
            <a:custGeom>
              <a:avLst/>
              <a:gdLst>
                <a:gd name="T0" fmla="*/ 0 w 81"/>
                <a:gd name="T1" fmla="*/ 0 h 269"/>
                <a:gd name="T2" fmla="*/ 67 w 81"/>
                <a:gd name="T3" fmla="*/ 0 h 269"/>
                <a:gd name="T4" fmla="*/ 81 w 81"/>
                <a:gd name="T5" fmla="*/ 0 h 269"/>
                <a:gd name="T6" fmla="*/ 81 w 81"/>
                <a:gd name="T7" fmla="*/ 269 h 269"/>
                <a:gd name="T8" fmla="*/ 0 w 81"/>
                <a:gd name="T9" fmla="*/ 269 h 269"/>
                <a:gd name="T10" fmla="*/ 0 w 81"/>
                <a:gd name="T11" fmla="*/ 0 h 269"/>
                <a:gd name="T12" fmla="*/ 0 60000 65536"/>
                <a:gd name="T13" fmla="*/ 0 60000 65536"/>
                <a:gd name="T14" fmla="*/ 0 60000 65536"/>
                <a:gd name="T15" fmla="*/ 0 60000 65536"/>
                <a:gd name="T16" fmla="*/ 0 60000 65536"/>
                <a:gd name="T17" fmla="*/ 0 60000 65536"/>
                <a:gd name="T18" fmla="*/ 0 w 81"/>
                <a:gd name="T19" fmla="*/ 0 h 269"/>
                <a:gd name="T20" fmla="*/ 81 w 81"/>
                <a:gd name="T21" fmla="*/ 269 h 269"/>
              </a:gdLst>
              <a:ahLst/>
              <a:cxnLst>
                <a:cxn ang="T12">
                  <a:pos x="T0" y="T1"/>
                </a:cxn>
                <a:cxn ang="T13">
                  <a:pos x="T2" y="T3"/>
                </a:cxn>
                <a:cxn ang="T14">
                  <a:pos x="T4" y="T5"/>
                </a:cxn>
                <a:cxn ang="T15">
                  <a:pos x="T6" y="T7"/>
                </a:cxn>
                <a:cxn ang="T16">
                  <a:pos x="T8" y="T9"/>
                </a:cxn>
                <a:cxn ang="T17">
                  <a:pos x="T10" y="T11"/>
                </a:cxn>
              </a:cxnLst>
              <a:rect l="T18" t="T19" r="T20" b="T21"/>
              <a:pathLst>
                <a:path w="81" h="269">
                  <a:moveTo>
                    <a:pt x="0" y="0"/>
                  </a:moveTo>
                  <a:lnTo>
                    <a:pt x="67" y="0"/>
                  </a:lnTo>
                  <a:lnTo>
                    <a:pt x="81" y="0"/>
                  </a:lnTo>
                  <a:lnTo>
                    <a:pt x="81" y="269"/>
                  </a:lnTo>
                  <a:lnTo>
                    <a:pt x="0" y="269"/>
                  </a:lnTo>
                  <a:lnTo>
                    <a:pt x="0" y="0"/>
                  </a:lnTo>
                  <a:close/>
                </a:path>
              </a:pathLst>
            </a:custGeom>
            <a:solidFill>
              <a:srgbClr val="FF9966"/>
            </a:solidFill>
            <a:ln w="9525">
              <a:noFill/>
              <a:round/>
              <a:headEnd/>
              <a:tailEnd/>
            </a:ln>
          </p:spPr>
          <p:txBody>
            <a:bodyPr/>
            <a:lstStyle/>
            <a:p>
              <a:endParaRPr lang="fr-FR"/>
            </a:p>
          </p:txBody>
        </p:sp>
        <p:sp>
          <p:nvSpPr>
            <p:cNvPr id="118022" name="Freeform 36"/>
            <p:cNvSpPr>
              <a:spLocks noChangeAspect="1"/>
            </p:cNvSpPr>
            <p:nvPr/>
          </p:nvSpPr>
          <p:spPr bwMode="auto">
            <a:xfrm>
              <a:off x="3053" y="3429"/>
              <a:ext cx="81" cy="269"/>
            </a:xfrm>
            <a:custGeom>
              <a:avLst/>
              <a:gdLst>
                <a:gd name="T0" fmla="*/ 0 w 81"/>
                <a:gd name="T1" fmla="*/ 0 h 269"/>
                <a:gd name="T2" fmla="*/ 67 w 81"/>
                <a:gd name="T3" fmla="*/ 0 h 269"/>
                <a:gd name="T4" fmla="*/ 81 w 81"/>
                <a:gd name="T5" fmla="*/ 0 h 269"/>
                <a:gd name="T6" fmla="*/ 81 w 81"/>
                <a:gd name="T7" fmla="*/ 269 h 269"/>
                <a:gd name="T8" fmla="*/ 0 w 81"/>
                <a:gd name="T9" fmla="*/ 269 h 269"/>
                <a:gd name="T10" fmla="*/ 0 w 81"/>
                <a:gd name="T11" fmla="*/ 0 h 269"/>
                <a:gd name="T12" fmla="*/ 0 60000 65536"/>
                <a:gd name="T13" fmla="*/ 0 60000 65536"/>
                <a:gd name="T14" fmla="*/ 0 60000 65536"/>
                <a:gd name="T15" fmla="*/ 0 60000 65536"/>
                <a:gd name="T16" fmla="*/ 0 60000 65536"/>
                <a:gd name="T17" fmla="*/ 0 60000 65536"/>
                <a:gd name="T18" fmla="*/ 0 w 81"/>
                <a:gd name="T19" fmla="*/ 0 h 269"/>
                <a:gd name="T20" fmla="*/ 81 w 81"/>
                <a:gd name="T21" fmla="*/ 269 h 269"/>
              </a:gdLst>
              <a:ahLst/>
              <a:cxnLst>
                <a:cxn ang="T12">
                  <a:pos x="T0" y="T1"/>
                </a:cxn>
                <a:cxn ang="T13">
                  <a:pos x="T2" y="T3"/>
                </a:cxn>
                <a:cxn ang="T14">
                  <a:pos x="T4" y="T5"/>
                </a:cxn>
                <a:cxn ang="T15">
                  <a:pos x="T6" y="T7"/>
                </a:cxn>
                <a:cxn ang="T16">
                  <a:pos x="T8" y="T9"/>
                </a:cxn>
                <a:cxn ang="T17">
                  <a:pos x="T10" y="T11"/>
                </a:cxn>
              </a:cxnLst>
              <a:rect l="T18" t="T19" r="T20" b="T21"/>
              <a:pathLst>
                <a:path w="81" h="269">
                  <a:moveTo>
                    <a:pt x="0" y="0"/>
                  </a:moveTo>
                  <a:lnTo>
                    <a:pt x="67" y="0"/>
                  </a:lnTo>
                  <a:lnTo>
                    <a:pt x="81" y="0"/>
                  </a:lnTo>
                  <a:lnTo>
                    <a:pt x="81" y="269"/>
                  </a:lnTo>
                  <a:lnTo>
                    <a:pt x="0" y="269"/>
                  </a:lnTo>
                  <a:lnTo>
                    <a:pt x="0" y="0"/>
                  </a:lnTo>
                </a:path>
              </a:pathLst>
            </a:custGeom>
            <a:noFill/>
            <a:ln w="0">
              <a:solidFill>
                <a:srgbClr val="FF9966"/>
              </a:solidFill>
              <a:round/>
              <a:headEnd/>
              <a:tailEnd/>
            </a:ln>
          </p:spPr>
          <p:txBody>
            <a:bodyPr/>
            <a:lstStyle/>
            <a:p>
              <a:endParaRPr lang="fr-FR"/>
            </a:p>
          </p:txBody>
        </p:sp>
        <p:sp>
          <p:nvSpPr>
            <p:cNvPr id="118023" name="Freeform 37"/>
            <p:cNvSpPr>
              <a:spLocks noChangeAspect="1"/>
            </p:cNvSpPr>
            <p:nvPr/>
          </p:nvSpPr>
          <p:spPr bwMode="auto">
            <a:xfrm>
              <a:off x="3134" y="3386"/>
              <a:ext cx="40" cy="319"/>
            </a:xfrm>
            <a:custGeom>
              <a:avLst/>
              <a:gdLst>
                <a:gd name="T0" fmla="*/ 0 w 40"/>
                <a:gd name="T1" fmla="*/ 43 h 319"/>
                <a:gd name="T2" fmla="*/ 40 w 40"/>
                <a:gd name="T3" fmla="*/ 0 h 319"/>
                <a:gd name="T4" fmla="*/ 40 w 40"/>
                <a:gd name="T5" fmla="*/ 277 h 319"/>
                <a:gd name="T6" fmla="*/ 0 w 40"/>
                <a:gd name="T7" fmla="*/ 319 h 319"/>
                <a:gd name="T8" fmla="*/ 0 w 40"/>
                <a:gd name="T9" fmla="*/ 43 h 319"/>
                <a:gd name="T10" fmla="*/ 0 60000 65536"/>
                <a:gd name="T11" fmla="*/ 0 60000 65536"/>
                <a:gd name="T12" fmla="*/ 0 60000 65536"/>
                <a:gd name="T13" fmla="*/ 0 60000 65536"/>
                <a:gd name="T14" fmla="*/ 0 60000 65536"/>
                <a:gd name="T15" fmla="*/ 0 w 40"/>
                <a:gd name="T16" fmla="*/ 0 h 319"/>
                <a:gd name="T17" fmla="*/ 40 w 40"/>
                <a:gd name="T18" fmla="*/ 319 h 319"/>
              </a:gdLst>
              <a:ahLst/>
              <a:cxnLst>
                <a:cxn ang="T10">
                  <a:pos x="T0" y="T1"/>
                </a:cxn>
                <a:cxn ang="T11">
                  <a:pos x="T2" y="T3"/>
                </a:cxn>
                <a:cxn ang="T12">
                  <a:pos x="T4" y="T5"/>
                </a:cxn>
                <a:cxn ang="T13">
                  <a:pos x="T6" y="T7"/>
                </a:cxn>
                <a:cxn ang="T14">
                  <a:pos x="T8" y="T9"/>
                </a:cxn>
              </a:cxnLst>
              <a:rect l="T15" t="T16" r="T17" b="T18"/>
              <a:pathLst>
                <a:path w="40" h="319">
                  <a:moveTo>
                    <a:pt x="0" y="43"/>
                  </a:moveTo>
                  <a:lnTo>
                    <a:pt x="40" y="0"/>
                  </a:lnTo>
                  <a:lnTo>
                    <a:pt x="40" y="277"/>
                  </a:lnTo>
                  <a:lnTo>
                    <a:pt x="0" y="319"/>
                  </a:lnTo>
                  <a:lnTo>
                    <a:pt x="0" y="43"/>
                  </a:lnTo>
                  <a:close/>
                </a:path>
              </a:pathLst>
            </a:custGeom>
            <a:solidFill>
              <a:srgbClr val="FF6633"/>
            </a:solidFill>
            <a:ln w="9525">
              <a:noFill/>
              <a:round/>
              <a:headEnd/>
              <a:tailEnd/>
            </a:ln>
          </p:spPr>
          <p:txBody>
            <a:bodyPr/>
            <a:lstStyle/>
            <a:p>
              <a:endParaRPr lang="fr-FR"/>
            </a:p>
          </p:txBody>
        </p:sp>
        <p:sp>
          <p:nvSpPr>
            <p:cNvPr id="118024" name="Freeform 38"/>
            <p:cNvSpPr>
              <a:spLocks noChangeAspect="1"/>
            </p:cNvSpPr>
            <p:nvPr/>
          </p:nvSpPr>
          <p:spPr bwMode="auto">
            <a:xfrm>
              <a:off x="3134" y="3386"/>
              <a:ext cx="40" cy="319"/>
            </a:xfrm>
            <a:custGeom>
              <a:avLst/>
              <a:gdLst>
                <a:gd name="T0" fmla="*/ 0 w 40"/>
                <a:gd name="T1" fmla="*/ 43 h 319"/>
                <a:gd name="T2" fmla="*/ 40 w 40"/>
                <a:gd name="T3" fmla="*/ 0 h 319"/>
                <a:gd name="T4" fmla="*/ 40 w 40"/>
                <a:gd name="T5" fmla="*/ 277 h 319"/>
                <a:gd name="T6" fmla="*/ 0 w 40"/>
                <a:gd name="T7" fmla="*/ 319 h 319"/>
                <a:gd name="T8" fmla="*/ 0 w 40"/>
                <a:gd name="T9" fmla="*/ 43 h 319"/>
                <a:gd name="T10" fmla="*/ 0 60000 65536"/>
                <a:gd name="T11" fmla="*/ 0 60000 65536"/>
                <a:gd name="T12" fmla="*/ 0 60000 65536"/>
                <a:gd name="T13" fmla="*/ 0 60000 65536"/>
                <a:gd name="T14" fmla="*/ 0 60000 65536"/>
                <a:gd name="T15" fmla="*/ 0 w 40"/>
                <a:gd name="T16" fmla="*/ 0 h 319"/>
                <a:gd name="T17" fmla="*/ 40 w 40"/>
                <a:gd name="T18" fmla="*/ 319 h 319"/>
              </a:gdLst>
              <a:ahLst/>
              <a:cxnLst>
                <a:cxn ang="T10">
                  <a:pos x="T0" y="T1"/>
                </a:cxn>
                <a:cxn ang="T11">
                  <a:pos x="T2" y="T3"/>
                </a:cxn>
                <a:cxn ang="T12">
                  <a:pos x="T4" y="T5"/>
                </a:cxn>
                <a:cxn ang="T13">
                  <a:pos x="T6" y="T7"/>
                </a:cxn>
                <a:cxn ang="T14">
                  <a:pos x="T8" y="T9"/>
                </a:cxn>
              </a:cxnLst>
              <a:rect l="T15" t="T16" r="T17" b="T18"/>
              <a:pathLst>
                <a:path w="40" h="319">
                  <a:moveTo>
                    <a:pt x="0" y="43"/>
                  </a:moveTo>
                  <a:lnTo>
                    <a:pt x="40" y="0"/>
                  </a:lnTo>
                  <a:lnTo>
                    <a:pt x="40" y="277"/>
                  </a:lnTo>
                  <a:lnTo>
                    <a:pt x="0" y="319"/>
                  </a:lnTo>
                  <a:lnTo>
                    <a:pt x="0" y="43"/>
                  </a:lnTo>
                </a:path>
              </a:pathLst>
            </a:custGeom>
            <a:noFill/>
            <a:ln w="0">
              <a:solidFill>
                <a:srgbClr val="FF6633"/>
              </a:solidFill>
              <a:round/>
              <a:headEnd/>
              <a:tailEnd/>
            </a:ln>
          </p:spPr>
          <p:txBody>
            <a:bodyPr/>
            <a:lstStyle/>
            <a:p>
              <a:endParaRPr lang="fr-FR"/>
            </a:p>
          </p:txBody>
        </p:sp>
        <p:sp>
          <p:nvSpPr>
            <p:cNvPr id="118025" name="Freeform 39"/>
            <p:cNvSpPr>
              <a:spLocks noChangeAspect="1"/>
            </p:cNvSpPr>
            <p:nvPr/>
          </p:nvSpPr>
          <p:spPr bwMode="auto">
            <a:xfrm>
              <a:off x="3377" y="3053"/>
              <a:ext cx="33" cy="128"/>
            </a:xfrm>
            <a:custGeom>
              <a:avLst/>
              <a:gdLst>
                <a:gd name="T0" fmla="*/ 0 w 33"/>
                <a:gd name="T1" fmla="*/ 43 h 128"/>
                <a:gd name="T2" fmla="*/ 0 w 33"/>
                <a:gd name="T3" fmla="*/ 128 h 128"/>
                <a:gd name="T4" fmla="*/ 33 w 33"/>
                <a:gd name="T5" fmla="*/ 85 h 128"/>
                <a:gd name="T6" fmla="*/ 33 w 33"/>
                <a:gd name="T7" fmla="*/ 0 h 128"/>
                <a:gd name="T8" fmla="*/ 0 w 33"/>
                <a:gd name="T9" fmla="*/ 43 h 128"/>
                <a:gd name="T10" fmla="*/ 0 60000 65536"/>
                <a:gd name="T11" fmla="*/ 0 60000 65536"/>
                <a:gd name="T12" fmla="*/ 0 60000 65536"/>
                <a:gd name="T13" fmla="*/ 0 60000 65536"/>
                <a:gd name="T14" fmla="*/ 0 60000 65536"/>
                <a:gd name="T15" fmla="*/ 0 w 33"/>
                <a:gd name="T16" fmla="*/ 0 h 128"/>
                <a:gd name="T17" fmla="*/ 33 w 33"/>
                <a:gd name="T18" fmla="*/ 128 h 128"/>
              </a:gdLst>
              <a:ahLst/>
              <a:cxnLst>
                <a:cxn ang="T10">
                  <a:pos x="T0" y="T1"/>
                </a:cxn>
                <a:cxn ang="T11">
                  <a:pos x="T2" y="T3"/>
                </a:cxn>
                <a:cxn ang="T12">
                  <a:pos x="T4" y="T5"/>
                </a:cxn>
                <a:cxn ang="T13">
                  <a:pos x="T6" y="T7"/>
                </a:cxn>
                <a:cxn ang="T14">
                  <a:pos x="T8" y="T9"/>
                </a:cxn>
              </a:cxnLst>
              <a:rect l="T15" t="T16" r="T17" b="T18"/>
              <a:pathLst>
                <a:path w="33" h="128">
                  <a:moveTo>
                    <a:pt x="0" y="43"/>
                  </a:moveTo>
                  <a:lnTo>
                    <a:pt x="0" y="128"/>
                  </a:lnTo>
                  <a:lnTo>
                    <a:pt x="33" y="85"/>
                  </a:lnTo>
                  <a:lnTo>
                    <a:pt x="33" y="0"/>
                  </a:lnTo>
                  <a:lnTo>
                    <a:pt x="0" y="43"/>
                  </a:lnTo>
                  <a:close/>
                </a:path>
              </a:pathLst>
            </a:custGeom>
            <a:solidFill>
              <a:srgbClr val="FF6633"/>
            </a:solidFill>
            <a:ln w="9525">
              <a:noFill/>
              <a:round/>
              <a:headEnd/>
              <a:tailEnd/>
            </a:ln>
          </p:spPr>
          <p:txBody>
            <a:bodyPr/>
            <a:lstStyle/>
            <a:p>
              <a:endParaRPr lang="fr-FR"/>
            </a:p>
          </p:txBody>
        </p:sp>
        <p:sp>
          <p:nvSpPr>
            <p:cNvPr id="118026" name="Freeform 40"/>
            <p:cNvSpPr>
              <a:spLocks noChangeAspect="1"/>
            </p:cNvSpPr>
            <p:nvPr/>
          </p:nvSpPr>
          <p:spPr bwMode="auto">
            <a:xfrm>
              <a:off x="3377" y="3053"/>
              <a:ext cx="33" cy="128"/>
            </a:xfrm>
            <a:custGeom>
              <a:avLst/>
              <a:gdLst>
                <a:gd name="T0" fmla="*/ 0 w 33"/>
                <a:gd name="T1" fmla="*/ 43 h 128"/>
                <a:gd name="T2" fmla="*/ 0 w 33"/>
                <a:gd name="T3" fmla="*/ 128 h 128"/>
                <a:gd name="T4" fmla="*/ 33 w 33"/>
                <a:gd name="T5" fmla="*/ 85 h 128"/>
                <a:gd name="T6" fmla="*/ 33 w 33"/>
                <a:gd name="T7" fmla="*/ 0 h 128"/>
                <a:gd name="T8" fmla="*/ 0 w 33"/>
                <a:gd name="T9" fmla="*/ 43 h 128"/>
                <a:gd name="T10" fmla="*/ 0 60000 65536"/>
                <a:gd name="T11" fmla="*/ 0 60000 65536"/>
                <a:gd name="T12" fmla="*/ 0 60000 65536"/>
                <a:gd name="T13" fmla="*/ 0 60000 65536"/>
                <a:gd name="T14" fmla="*/ 0 60000 65536"/>
                <a:gd name="T15" fmla="*/ 0 w 33"/>
                <a:gd name="T16" fmla="*/ 0 h 128"/>
                <a:gd name="T17" fmla="*/ 33 w 33"/>
                <a:gd name="T18" fmla="*/ 128 h 128"/>
              </a:gdLst>
              <a:ahLst/>
              <a:cxnLst>
                <a:cxn ang="T10">
                  <a:pos x="T0" y="T1"/>
                </a:cxn>
                <a:cxn ang="T11">
                  <a:pos x="T2" y="T3"/>
                </a:cxn>
                <a:cxn ang="T12">
                  <a:pos x="T4" y="T5"/>
                </a:cxn>
                <a:cxn ang="T13">
                  <a:pos x="T6" y="T7"/>
                </a:cxn>
                <a:cxn ang="T14">
                  <a:pos x="T8" y="T9"/>
                </a:cxn>
              </a:cxnLst>
              <a:rect l="T15" t="T16" r="T17" b="T18"/>
              <a:pathLst>
                <a:path w="33" h="128">
                  <a:moveTo>
                    <a:pt x="0" y="43"/>
                  </a:moveTo>
                  <a:lnTo>
                    <a:pt x="0" y="128"/>
                  </a:lnTo>
                  <a:lnTo>
                    <a:pt x="33" y="85"/>
                  </a:lnTo>
                  <a:lnTo>
                    <a:pt x="33" y="0"/>
                  </a:lnTo>
                  <a:lnTo>
                    <a:pt x="0" y="43"/>
                  </a:lnTo>
                </a:path>
              </a:pathLst>
            </a:custGeom>
            <a:noFill/>
            <a:ln w="0">
              <a:solidFill>
                <a:srgbClr val="FF6633"/>
              </a:solidFill>
              <a:round/>
              <a:headEnd/>
              <a:tailEnd/>
            </a:ln>
          </p:spPr>
          <p:txBody>
            <a:bodyPr/>
            <a:lstStyle/>
            <a:p>
              <a:endParaRPr lang="fr-FR"/>
            </a:p>
          </p:txBody>
        </p:sp>
        <p:sp>
          <p:nvSpPr>
            <p:cNvPr id="118027" name="Freeform 41"/>
            <p:cNvSpPr>
              <a:spLocks noChangeAspect="1"/>
            </p:cNvSpPr>
            <p:nvPr/>
          </p:nvSpPr>
          <p:spPr bwMode="auto">
            <a:xfrm>
              <a:off x="3060" y="3181"/>
              <a:ext cx="74" cy="269"/>
            </a:xfrm>
            <a:custGeom>
              <a:avLst/>
              <a:gdLst>
                <a:gd name="T0" fmla="*/ 0 w 74"/>
                <a:gd name="T1" fmla="*/ 0 h 269"/>
                <a:gd name="T2" fmla="*/ 60 w 74"/>
                <a:gd name="T3" fmla="*/ 0 h 269"/>
                <a:gd name="T4" fmla="*/ 74 w 74"/>
                <a:gd name="T5" fmla="*/ 0 h 269"/>
                <a:gd name="T6" fmla="*/ 74 w 74"/>
                <a:gd name="T7" fmla="*/ 269 h 269"/>
                <a:gd name="T8" fmla="*/ 0 w 74"/>
                <a:gd name="T9" fmla="*/ 269 h 269"/>
                <a:gd name="T10" fmla="*/ 0 w 74"/>
                <a:gd name="T11" fmla="*/ 0 h 269"/>
                <a:gd name="T12" fmla="*/ 0 60000 65536"/>
                <a:gd name="T13" fmla="*/ 0 60000 65536"/>
                <a:gd name="T14" fmla="*/ 0 60000 65536"/>
                <a:gd name="T15" fmla="*/ 0 60000 65536"/>
                <a:gd name="T16" fmla="*/ 0 60000 65536"/>
                <a:gd name="T17" fmla="*/ 0 60000 65536"/>
                <a:gd name="T18" fmla="*/ 0 w 74"/>
                <a:gd name="T19" fmla="*/ 0 h 269"/>
                <a:gd name="T20" fmla="*/ 74 w 74"/>
                <a:gd name="T21" fmla="*/ 269 h 269"/>
              </a:gdLst>
              <a:ahLst/>
              <a:cxnLst>
                <a:cxn ang="T12">
                  <a:pos x="T0" y="T1"/>
                </a:cxn>
                <a:cxn ang="T13">
                  <a:pos x="T2" y="T3"/>
                </a:cxn>
                <a:cxn ang="T14">
                  <a:pos x="T4" y="T5"/>
                </a:cxn>
                <a:cxn ang="T15">
                  <a:pos x="T6" y="T7"/>
                </a:cxn>
                <a:cxn ang="T16">
                  <a:pos x="T8" y="T9"/>
                </a:cxn>
                <a:cxn ang="T17">
                  <a:pos x="T10" y="T11"/>
                </a:cxn>
              </a:cxnLst>
              <a:rect l="T18" t="T19" r="T20" b="T21"/>
              <a:pathLst>
                <a:path w="74" h="269">
                  <a:moveTo>
                    <a:pt x="0" y="0"/>
                  </a:moveTo>
                  <a:lnTo>
                    <a:pt x="60" y="0"/>
                  </a:lnTo>
                  <a:lnTo>
                    <a:pt x="74" y="0"/>
                  </a:lnTo>
                  <a:lnTo>
                    <a:pt x="74" y="269"/>
                  </a:lnTo>
                  <a:lnTo>
                    <a:pt x="0" y="269"/>
                  </a:lnTo>
                  <a:lnTo>
                    <a:pt x="0" y="0"/>
                  </a:lnTo>
                  <a:close/>
                </a:path>
              </a:pathLst>
            </a:custGeom>
            <a:solidFill>
              <a:srgbClr val="FF9966"/>
            </a:solidFill>
            <a:ln w="9525">
              <a:noFill/>
              <a:round/>
              <a:headEnd/>
              <a:tailEnd/>
            </a:ln>
          </p:spPr>
          <p:txBody>
            <a:bodyPr/>
            <a:lstStyle/>
            <a:p>
              <a:endParaRPr lang="fr-FR"/>
            </a:p>
          </p:txBody>
        </p:sp>
        <p:sp>
          <p:nvSpPr>
            <p:cNvPr id="118028" name="Freeform 42"/>
            <p:cNvSpPr>
              <a:spLocks noChangeAspect="1"/>
            </p:cNvSpPr>
            <p:nvPr/>
          </p:nvSpPr>
          <p:spPr bwMode="auto">
            <a:xfrm>
              <a:off x="3060" y="3181"/>
              <a:ext cx="74" cy="269"/>
            </a:xfrm>
            <a:custGeom>
              <a:avLst/>
              <a:gdLst>
                <a:gd name="T0" fmla="*/ 0 w 74"/>
                <a:gd name="T1" fmla="*/ 0 h 269"/>
                <a:gd name="T2" fmla="*/ 60 w 74"/>
                <a:gd name="T3" fmla="*/ 0 h 269"/>
                <a:gd name="T4" fmla="*/ 74 w 74"/>
                <a:gd name="T5" fmla="*/ 0 h 269"/>
                <a:gd name="T6" fmla="*/ 74 w 74"/>
                <a:gd name="T7" fmla="*/ 269 h 269"/>
                <a:gd name="T8" fmla="*/ 0 w 74"/>
                <a:gd name="T9" fmla="*/ 269 h 269"/>
                <a:gd name="T10" fmla="*/ 0 w 74"/>
                <a:gd name="T11" fmla="*/ 0 h 269"/>
                <a:gd name="T12" fmla="*/ 0 60000 65536"/>
                <a:gd name="T13" fmla="*/ 0 60000 65536"/>
                <a:gd name="T14" fmla="*/ 0 60000 65536"/>
                <a:gd name="T15" fmla="*/ 0 60000 65536"/>
                <a:gd name="T16" fmla="*/ 0 60000 65536"/>
                <a:gd name="T17" fmla="*/ 0 60000 65536"/>
                <a:gd name="T18" fmla="*/ 0 w 74"/>
                <a:gd name="T19" fmla="*/ 0 h 269"/>
                <a:gd name="T20" fmla="*/ 74 w 74"/>
                <a:gd name="T21" fmla="*/ 269 h 269"/>
              </a:gdLst>
              <a:ahLst/>
              <a:cxnLst>
                <a:cxn ang="T12">
                  <a:pos x="T0" y="T1"/>
                </a:cxn>
                <a:cxn ang="T13">
                  <a:pos x="T2" y="T3"/>
                </a:cxn>
                <a:cxn ang="T14">
                  <a:pos x="T4" y="T5"/>
                </a:cxn>
                <a:cxn ang="T15">
                  <a:pos x="T6" y="T7"/>
                </a:cxn>
                <a:cxn ang="T16">
                  <a:pos x="T8" y="T9"/>
                </a:cxn>
                <a:cxn ang="T17">
                  <a:pos x="T10" y="T11"/>
                </a:cxn>
              </a:cxnLst>
              <a:rect l="T18" t="T19" r="T20" b="T21"/>
              <a:pathLst>
                <a:path w="74" h="269">
                  <a:moveTo>
                    <a:pt x="0" y="0"/>
                  </a:moveTo>
                  <a:lnTo>
                    <a:pt x="60" y="0"/>
                  </a:lnTo>
                  <a:lnTo>
                    <a:pt x="74" y="0"/>
                  </a:lnTo>
                  <a:lnTo>
                    <a:pt x="74" y="269"/>
                  </a:lnTo>
                  <a:lnTo>
                    <a:pt x="0" y="269"/>
                  </a:lnTo>
                  <a:lnTo>
                    <a:pt x="0" y="0"/>
                  </a:lnTo>
                </a:path>
              </a:pathLst>
            </a:custGeom>
            <a:noFill/>
            <a:ln w="0">
              <a:solidFill>
                <a:srgbClr val="FF9966"/>
              </a:solidFill>
              <a:round/>
              <a:headEnd/>
              <a:tailEnd/>
            </a:ln>
          </p:spPr>
          <p:txBody>
            <a:bodyPr/>
            <a:lstStyle/>
            <a:p>
              <a:endParaRPr lang="fr-FR"/>
            </a:p>
          </p:txBody>
        </p:sp>
        <p:sp>
          <p:nvSpPr>
            <p:cNvPr id="118029" name="Freeform 43"/>
            <p:cNvSpPr>
              <a:spLocks noChangeAspect="1"/>
            </p:cNvSpPr>
            <p:nvPr/>
          </p:nvSpPr>
          <p:spPr bwMode="auto">
            <a:xfrm>
              <a:off x="3134" y="3138"/>
              <a:ext cx="40" cy="319"/>
            </a:xfrm>
            <a:custGeom>
              <a:avLst/>
              <a:gdLst>
                <a:gd name="T0" fmla="*/ 0 w 40"/>
                <a:gd name="T1" fmla="*/ 43 h 319"/>
                <a:gd name="T2" fmla="*/ 40 w 40"/>
                <a:gd name="T3" fmla="*/ 0 h 319"/>
                <a:gd name="T4" fmla="*/ 40 w 40"/>
                <a:gd name="T5" fmla="*/ 277 h 319"/>
                <a:gd name="T6" fmla="*/ 0 w 40"/>
                <a:gd name="T7" fmla="*/ 319 h 319"/>
                <a:gd name="T8" fmla="*/ 0 w 40"/>
                <a:gd name="T9" fmla="*/ 43 h 319"/>
                <a:gd name="T10" fmla="*/ 0 60000 65536"/>
                <a:gd name="T11" fmla="*/ 0 60000 65536"/>
                <a:gd name="T12" fmla="*/ 0 60000 65536"/>
                <a:gd name="T13" fmla="*/ 0 60000 65536"/>
                <a:gd name="T14" fmla="*/ 0 60000 65536"/>
                <a:gd name="T15" fmla="*/ 0 w 40"/>
                <a:gd name="T16" fmla="*/ 0 h 319"/>
                <a:gd name="T17" fmla="*/ 40 w 40"/>
                <a:gd name="T18" fmla="*/ 319 h 319"/>
              </a:gdLst>
              <a:ahLst/>
              <a:cxnLst>
                <a:cxn ang="T10">
                  <a:pos x="T0" y="T1"/>
                </a:cxn>
                <a:cxn ang="T11">
                  <a:pos x="T2" y="T3"/>
                </a:cxn>
                <a:cxn ang="T12">
                  <a:pos x="T4" y="T5"/>
                </a:cxn>
                <a:cxn ang="T13">
                  <a:pos x="T6" y="T7"/>
                </a:cxn>
                <a:cxn ang="T14">
                  <a:pos x="T8" y="T9"/>
                </a:cxn>
              </a:cxnLst>
              <a:rect l="T15" t="T16" r="T17" b="T18"/>
              <a:pathLst>
                <a:path w="40" h="319">
                  <a:moveTo>
                    <a:pt x="0" y="43"/>
                  </a:moveTo>
                  <a:lnTo>
                    <a:pt x="40" y="0"/>
                  </a:lnTo>
                  <a:lnTo>
                    <a:pt x="40" y="277"/>
                  </a:lnTo>
                  <a:lnTo>
                    <a:pt x="0" y="319"/>
                  </a:lnTo>
                  <a:lnTo>
                    <a:pt x="0" y="43"/>
                  </a:lnTo>
                  <a:close/>
                </a:path>
              </a:pathLst>
            </a:custGeom>
            <a:solidFill>
              <a:srgbClr val="FF6633"/>
            </a:solidFill>
            <a:ln w="9525">
              <a:noFill/>
              <a:round/>
              <a:headEnd/>
              <a:tailEnd/>
            </a:ln>
          </p:spPr>
          <p:txBody>
            <a:bodyPr/>
            <a:lstStyle/>
            <a:p>
              <a:endParaRPr lang="fr-FR"/>
            </a:p>
          </p:txBody>
        </p:sp>
        <p:sp>
          <p:nvSpPr>
            <p:cNvPr id="118030" name="Freeform 44"/>
            <p:cNvSpPr>
              <a:spLocks noChangeAspect="1"/>
            </p:cNvSpPr>
            <p:nvPr/>
          </p:nvSpPr>
          <p:spPr bwMode="auto">
            <a:xfrm>
              <a:off x="3134" y="3138"/>
              <a:ext cx="40" cy="319"/>
            </a:xfrm>
            <a:custGeom>
              <a:avLst/>
              <a:gdLst>
                <a:gd name="T0" fmla="*/ 0 w 40"/>
                <a:gd name="T1" fmla="*/ 43 h 319"/>
                <a:gd name="T2" fmla="*/ 40 w 40"/>
                <a:gd name="T3" fmla="*/ 0 h 319"/>
                <a:gd name="T4" fmla="*/ 40 w 40"/>
                <a:gd name="T5" fmla="*/ 277 h 319"/>
                <a:gd name="T6" fmla="*/ 0 w 40"/>
                <a:gd name="T7" fmla="*/ 319 h 319"/>
                <a:gd name="T8" fmla="*/ 0 w 40"/>
                <a:gd name="T9" fmla="*/ 43 h 319"/>
                <a:gd name="T10" fmla="*/ 0 60000 65536"/>
                <a:gd name="T11" fmla="*/ 0 60000 65536"/>
                <a:gd name="T12" fmla="*/ 0 60000 65536"/>
                <a:gd name="T13" fmla="*/ 0 60000 65536"/>
                <a:gd name="T14" fmla="*/ 0 60000 65536"/>
                <a:gd name="T15" fmla="*/ 0 w 40"/>
                <a:gd name="T16" fmla="*/ 0 h 319"/>
                <a:gd name="T17" fmla="*/ 40 w 40"/>
                <a:gd name="T18" fmla="*/ 319 h 319"/>
              </a:gdLst>
              <a:ahLst/>
              <a:cxnLst>
                <a:cxn ang="T10">
                  <a:pos x="T0" y="T1"/>
                </a:cxn>
                <a:cxn ang="T11">
                  <a:pos x="T2" y="T3"/>
                </a:cxn>
                <a:cxn ang="T12">
                  <a:pos x="T4" y="T5"/>
                </a:cxn>
                <a:cxn ang="T13">
                  <a:pos x="T6" y="T7"/>
                </a:cxn>
                <a:cxn ang="T14">
                  <a:pos x="T8" y="T9"/>
                </a:cxn>
              </a:cxnLst>
              <a:rect l="T15" t="T16" r="T17" b="T18"/>
              <a:pathLst>
                <a:path w="40" h="319">
                  <a:moveTo>
                    <a:pt x="0" y="43"/>
                  </a:moveTo>
                  <a:lnTo>
                    <a:pt x="40" y="0"/>
                  </a:lnTo>
                  <a:lnTo>
                    <a:pt x="40" y="277"/>
                  </a:lnTo>
                  <a:lnTo>
                    <a:pt x="0" y="319"/>
                  </a:lnTo>
                  <a:lnTo>
                    <a:pt x="0" y="43"/>
                  </a:lnTo>
                </a:path>
              </a:pathLst>
            </a:custGeom>
            <a:noFill/>
            <a:ln w="0">
              <a:solidFill>
                <a:srgbClr val="FF6633"/>
              </a:solidFill>
              <a:round/>
              <a:headEnd/>
              <a:tailEnd/>
            </a:ln>
          </p:spPr>
          <p:txBody>
            <a:bodyPr/>
            <a:lstStyle/>
            <a:p>
              <a:endParaRPr lang="fr-FR"/>
            </a:p>
          </p:txBody>
        </p:sp>
        <p:sp>
          <p:nvSpPr>
            <p:cNvPr id="118031" name="Rectangle 45"/>
            <p:cNvSpPr>
              <a:spLocks noChangeAspect="1" noChangeArrowheads="1"/>
            </p:cNvSpPr>
            <p:nvPr/>
          </p:nvSpPr>
          <p:spPr bwMode="auto">
            <a:xfrm>
              <a:off x="2898" y="3266"/>
              <a:ext cx="81" cy="85"/>
            </a:xfrm>
            <a:prstGeom prst="rect">
              <a:avLst/>
            </a:prstGeom>
            <a:solidFill>
              <a:srgbClr val="FF9966"/>
            </a:solidFill>
            <a:ln w="9525">
              <a:noFill/>
              <a:miter lim="800000"/>
              <a:headEnd/>
              <a:tailEnd/>
            </a:ln>
          </p:spPr>
          <p:txBody>
            <a:bodyPr/>
            <a:lstStyle/>
            <a:p>
              <a:endParaRPr lang="fr-FR"/>
            </a:p>
          </p:txBody>
        </p:sp>
        <p:sp>
          <p:nvSpPr>
            <p:cNvPr id="118032" name="Rectangle 46"/>
            <p:cNvSpPr>
              <a:spLocks noChangeAspect="1" noChangeArrowheads="1"/>
            </p:cNvSpPr>
            <p:nvPr/>
          </p:nvSpPr>
          <p:spPr bwMode="auto">
            <a:xfrm>
              <a:off x="2898" y="3266"/>
              <a:ext cx="81" cy="85"/>
            </a:xfrm>
            <a:prstGeom prst="rect">
              <a:avLst/>
            </a:prstGeom>
            <a:noFill/>
            <a:ln w="0">
              <a:solidFill>
                <a:srgbClr val="FF9966"/>
              </a:solidFill>
              <a:miter lim="800000"/>
              <a:headEnd/>
              <a:tailEnd/>
            </a:ln>
          </p:spPr>
          <p:txBody>
            <a:bodyPr/>
            <a:lstStyle/>
            <a:p>
              <a:endParaRPr lang="fr-FR"/>
            </a:p>
          </p:txBody>
        </p:sp>
        <p:sp>
          <p:nvSpPr>
            <p:cNvPr id="118033" name="Freeform 47"/>
            <p:cNvSpPr>
              <a:spLocks noChangeAspect="1"/>
            </p:cNvSpPr>
            <p:nvPr/>
          </p:nvSpPr>
          <p:spPr bwMode="auto">
            <a:xfrm>
              <a:off x="3053" y="2784"/>
              <a:ext cx="121" cy="42"/>
            </a:xfrm>
            <a:custGeom>
              <a:avLst/>
              <a:gdLst>
                <a:gd name="T0" fmla="*/ 0 w 121"/>
                <a:gd name="T1" fmla="*/ 42 h 42"/>
                <a:gd name="T2" fmla="*/ 40 w 121"/>
                <a:gd name="T3" fmla="*/ 0 h 42"/>
                <a:gd name="T4" fmla="*/ 121 w 121"/>
                <a:gd name="T5" fmla="*/ 0 h 42"/>
                <a:gd name="T6" fmla="*/ 81 w 121"/>
                <a:gd name="T7" fmla="*/ 42 h 42"/>
                <a:gd name="T8" fmla="*/ 0 w 121"/>
                <a:gd name="T9" fmla="*/ 42 h 42"/>
                <a:gd name="T10" fmla="*/ 0 60000 65536"/>
                <a:gd name="T11" fmla="*/ 0 60000 65536"/>
                <a:gd name="T12" fmla="*/ 0 60000 65536"/>
                <a:gd name="T13" fmla="*/ 0 60000 65536"/>
                <a:gd name="T14" fmla="*/ 0 60000 65536"/>
                <a:gd name="T15" fmla="*/ 0 w 121"/>
                <a:gd name="T16" fmla="*/ 0 h 42"/>
                <a:gd name="T17" fmla="*/ 121 w 121"/>
                <a:gd name="T18" fmla="*/ 42 h 42"/>
              </a:gdLst>
              <a:ahLst/>
              <a:cxnLst>
                <a:cxn ang="T10">
                  <a:pos x="T0" y="T1"/>
                </a:cxn>
                <a:cxn ang="T11">
                  <a:pos x="T2" y="T3"/>
                </a:cxn>
                <a:cxn ang="T12">
                  <a:pos x="T4" y="T5"/>
                </a:cxn>
                <a:cxn ang="T13">
                  <a:pos x="T6" y="T7"/>
                </a:cxn>
                <a:cxn ang="T14">
                  <a:pos x="T8" y="T9"/>
                </a:cxn>
              </a:cxnLst>
              <a:rect l="T15" t="T16" r="T17" b="T18"/>
              <a:pathLst>
                <a:path w="121" h="42">
                  <a:moveTo>
                    <a:pt x="0" y="42"/>
                  </a:moveTo>
                  <a:lnTo>
                    <a:pt x="40" y="0"/>
                  </a:lnTo>
                  <a:lnTo>
                    <a:pt x="121" y="0"/>
                  </a:lnTo>
                  <a:lnTo>
                    <a:pt x="81" y="42"/>
                  </a:lnTo>
                  <a:lnTo>
                    <a:pt x="0" y="42"/>
                  </a:lnTo>
                  <a:close/>
                </a:path>
              </a:pathLst>
            </a:custGeom>
            <a:solidFill>
              <a:srgbClr val="FFCC99"/>
            </a:solidFill>
            <a:ln w="9525">
              <a:noFill/>
              <a:round/>
              <a:headEnd/>
              <a:tailEnd/>
            </a:ln>
          </p:spPr>
          <p:txBody>
            <a:bodyPr/>
            <a:lstStyle/>
            <a:p>
              <a:endParaRPr lang="fr-FR"/>
            </a:p>
          </p:txBody>
        </p:sp>
        <p:sp>
          <p:nvSpPr>
            <p:cNvPr id="118034" name="Freeform 48"/>
            <p:cNvSpPr>
              <a:spLocks noChangeAspect="1"/>
            </p:cNvSpPr>
            <p:nvPr/>
          </p:nvSpPr>
          <p:spPr bwMode="auto">
            <a:xfrm>
              <a:off x="3053" y="2784"/>
              <a:ext cx="121" cy="42"/>
            </a:xfrm>
            <a:custGeom>
              <a:avLst/>
              <a:gdLst>
                <a:gd name="T0" fmla="*/ 0 w 121"/>
                <a:gd name="T1" fmla="*/ 42 h 42"/>
                <a:gd name="T2" fmla="*/ 40 w 121"/>
                <a:gd name="T3" fmla="*/ 0 h 42"/>
                <a:gd name="T4" fmla="*/ 121 w 121"/>
                <a:gd name="T5" fmla="*/ 0 h 42"/>
                <a:gd name="T6" fmla="*/ 81 w 121"/>
                <a:gd name="T7" fmla="*/ 42 h 42"/>
                <a:gd name="T8" fmla="*/ 0 w 121"/>
                <a:gd name="T9" fmla="*/ 42 h 42"/>
                <a:gd name="T10" fmla="*/ 0 60000 65536"/>
                <a:gd name="T11" fmla="*/ 0 60000 65536"/>
                <a:gd name="T12" fmla="*/ 0 60000 65536"/>
                <a:gd name="T13" fmla="*/ 0 60000 65536"/>
                <a:gd name="T14" fmla="*/ 0 60000 65536"/>
                <a:gd name="T15" fmla="*/ 0 w 121"/>
                <a:gd name="T16" fmla="*/ 0 h 42"/>
                <a:gd name="T17" fmla="*/ 121 w 121"/>
                <a:gd name="T18" fmla="*/ 42 h 42"/>
              </a:gdLst>
              <a:ahLst/>
              <a:cxnLst>
                <a:cxn ang="T10">
                  <a:pos x="T0" y="T1"/>
                </a:cxn>
                <a:cxn ang="T11">
                  <a:pos x="T2" y="T3"/>
                </a:cxn>
                <a:cxn ang="T12">
                  <a:pos x="T4" y="T5"/>
                </a:cxn>
                <a:cxn ang="T13">
                  <a:pos x="T6" y="T7"/>
                </a:cxn>
                <a:cxn ang="T14">
                  <a:pos x="T8" y="T9"/>
                </a:cxn>
              </a:cxnLst>
              <a:rect l="T15" t="T16" r="T17" b="T18"/>
              <a:pathLst>
                <a:path w="121" h="42">
                  <a:moveTo>
                    <a:pt x="0" y="42"/>
                  </a:moveTo>
                  <a:lnTo>
                    <a:pt x="40" y="0"/>
                  </a:lnTo>
                  <a:lnTo>
                    <a:pt x="121" y="0"/>
                  </a:lnTo>
                  <a:lnTo>
                    <a:pt x="81" y="42"/>
                  </a:lnTo>
                  <a:lnTo>
                    <a:pt x="0" y="42"/>
                  </a:lnTo>
                </a:path>
              </a:pathLst>
            </a:custGeom>
            <a:noFill/>
            <a:ln w="0">
              <a:solidFill>
                <a:srgbClr val="FFCC99"/>
              </a:solidFill>
              <a:round/>
              <a:headEnd/>
              <a:tailEnd/>
            </a:ln>
          </p:spPr>
          <p:txBody>
            <a:bodyPr/>
            <a:lstStyle/>
            <a:p>
              <a:endParaRPr lang="fr-FR"/>
            </a:p>
          </p:txBody>
        </p:sp>
        <p:sp>
          <p:nvSpPr>
            <p:cNvPr id="118035" name="Rectangle 49"/>
            <p:cNvSpPr>
              <a:spLocks noChangeAspect="1" noChangeArrowheads="1"/>
            </p:cNvSpPr>
            <p:nvPr/>
          </p:nvSpPr>
          <p:spPr bwMode="auto">
            <a:xfrm>
              <a:off x="3093" y="3053"/>
              <a:ext cx="81" cy="85"/>
            </a:xfrm>
            <a:prstGeom prst="rect">
              <a:avLst/>
            </a:prstGeom>
            <a:solidFill>
              <a:srgbClr val="FFFFFF"/>
            </a:solidFill>
            <a:ln w="9525">
              <a:noFill/>
              <a:miter lim="800000"/>
              <a:headEnd/>
              <a:tailEnd/>
            </a:ln>
          </p:spPr>
          <p:txBody>
            <a:bodyPr/>
            <a:lstStyle/>
            <a:p>
              <a:endParaRPr lang="fr-FR"/>
            </a:p>
          </p:txBody>
        </p:sp>
        <p:sp>
          <p:nvSpPr>
            <p:cNvPr id="118036" name="Rectangle 50"/>
            <p:cNvSpPr>
              <a:spLocks noChangeAspect="1" noChangeArrowheads="1"/>
            </p:cNvSpPr>
            <p:nvPr/>
          </p:nvSpPr>
          <p:spPr bwMode="auto">
            <a:xfrm>
              <a:off x="3093" y="3053"/>
              <a:ext cx="81" cy="85"/>
            </a:xfrm>
            <a:prstGeom prst="rect">
              <a:avLst/>
            </a:prstGeom>
            <a:noFill/>
            <a:ln w="0">
              <a:solidFill>
                <a:srgbClr val="000000"/>
              </a:solidFill>
              <a:miter lim="800000"/>
              <a:headEnd/>
              <a:tailEnd/>
            </a:ln>
          </p:spPr>
          <p:txBody>
            <a:bodyPr/>
            <a:lstStyle/>
            <a:p>
              <a:endParaRPr lang="fr-FR"/>
            </a:p>
          </p:txBody>
        </p:sp>
        <p:sp>
          <p:nvSpPr>
            <p:cNvPr id="118037" name="Freeform 51"/>
            <p:cNvSpPr>
              <a:spLocks noChangeAspect="1"/>
            </p:cNvSpPr>
            <p:nvPr/>
          </p:nvSpPr>
          <p:spPr bwMode="auto">
            <a:xfrm>
              <a:off x="3174" y="2890"/>
              <a:ext cx="162" cy="248"/>
            </a:xfrm>
            <a:custGeom>
              <a:avLst/>
              <a:gdLst>
                <a:gd name="T0" fmla="*/ 0 w 162"/>
                <a:gd name="T1" fmla="*/ 163 h 248"/>
                <a:gd name="T2" fmla="*/ 162 w 162"/>
                <a:gd name="T3" fmla="*/ 0 h 248"/>
                <a:gd name="T4" fmla="*/ 162 w 162"/>
                <a:gd name="T5" fmla="*/ 85 h 248"/>
                <a:gd name="T6" fmla="*/ 0 w 162"/>
                <a:gd name="T7" fmla="*/ 248 h 248"/>
                <a:gd name="T8" fmla="*/ 0 w 162"/>
                <a:gd name="T9" fmla="*/ 163 h 248"/>
                <a:gd name="T10" fmla="*/ 0 60000 65536"/>
                <a:gd name="T11" fmla="*/ 0 60000 65536"/>
                <a:gd name="T12" fmla="*/ 0 60000 65536"/>
                <a:gd name="T13" fmla="*/ 0 60000 65536"/>
                <a:gd name="T14" fmla="*/ 0 60000 65536"/>
                <a:gd name="T15" fmla="*/ 0 w 162"/>
                <a:gd name="T16" fmla="*/ 0 h 248"/>
                <a:gd name="T17" fmla="*/ 162 w 162"/>
                <a:gd name="T18" fmla="*/ 248 h 248"/>
              </a:gdLst>
              <a:ahLst/>
              <a:cxnLst>
                <a:cxn ang="T10">
                  <a:pos x="T0" y="T1"/>
                </a:cxn>
                <a:cxn ang="T11">
                  <a:pos x="T2" y="T3"/>
                </a:cxn>
                <a:cxn ang="T12">
                  <a:pos x="T4" y="T5"/>
                </a:cxn>
                <a:cxn ang="T13">
                  <a:pos x="T6" y="T7"/>
                </a:cxn>
                <a:cxn ang="T14">
                  <a:pos x="T8" y="T9"/>
                </a:cxn>
              </a:cxnLst>
              <a:rect l="T15" t="T16" r="T17" b="T18"/>
              <a:pathLst>
                <a:path w="162" h="248">
                  <a:moveTo>
                    <a:pt x="0" y="163"/>
                  </a:moveTo>
                  <a:lnTo>
                    <a:pt x="162" y="0"/>
                  </a:lnTo>
                  <a:lnTo>
                    <a:pt x="162" y="85"/>
                  </a:lnTo>
                  <a:lnTo>
                    <a:pt x="0" y="248"/>
                  </a:lnTo>
                  <a:lnTo>
                    <a:pt x="0" y="163"/>
                  </a:lnTo>
                  <a:close/>
                </a:path>
              </a:pathLst>
            </a:custGeom>
            <a:solidFill>
              <a:srgbClr val="FF6633"/>
            </a:solidFill>
            <a:ln w="9525">
              <a:noFill/>
              <a:round/>
              <a:headEnd/>
              <a:tailEnd/>
            </a:ln>
          </p:spPr>
          <p:txBody>
            <a:bodyPr/>
            <a:lstStyle/>
            <a:p>
              <a:endParaRPr lang="fr-FR"/>
            </a:p>
          </p:txBody>
        </p:sp>
        <p:sp>
          <p:nvSpPr>
            <p:cNvPr id="118038" name="Freeform 52"/>
            <p:cNvSpPr>
              <a:spLocks noChangeAspect="1"/>
            </p:cNvSpPr>
            <p:nvPr/>
          </p:nvSpPr>
          <p:spPr bwMode="auto">
            <a:xfrm>
              <a:off x="3174" y="2890"/>
              <a:ext cx="162" cy="248"/>
            </a:xfrm>
            <a:custGeom>
              <a:avLst/>
              <a:gdLst>
                <a:gd name="T0" fmla="*/ 0 w 162"/>
                <a:gd name="T1" fmla="*/ 163 h 248"/>
                <a:gd name="T2" fmla="*/ 162 w 162"/>
                <a:gd name="T3" fmla="*/ 0 h 248"/>
                <a:gd name="T4" fmla="*/ 162 w 162"/>
                <a:gd name="T5" fmla="*/ 85 h 248"/>
                <a:gd name="T6" fmla="*/ 0 w 162"/>
                <a:gd name="T7" fmla="*/ 248 h 248"/>
                <a:gd name="T8" fmla="*/ 0 w 162"/>
                <a:gd name="T9" fmla="*/ 163 h 248"/>
                <a:gd name="T10" fmla="*/ 0 60000 65536"/>
                <a:gd name="T11" fmla="*/ 0 60000 65536"/>
                <a:gd name="T12" fmla="*/ 0 60000 65536"/>
                <a:gd name="T13" fmla="*/ 0 60000 65536"/>
                <a:gd name="T14" fmla="*/ 0 60000 65536"/>
                <a:gd name="T15" fmla="*/ 0 w 162"/>
                <a:gd name="T16" fmla="*/ 0 h 248"/>
                <a:gd name="T17" fmla="*/ 162 w 162"/>
                <a:gd name="T18" fmla="*/ 248 h 248"/>
              </a:gdLst>
              <a:ahLst/>
              <a:cxnLst>
                <a:cxn ang="T10">
                  <a:pos x="T0" y="T1"/>
                </a:cxn>
                <a:cxn ang="T11">
                  <a:pos x="T2" y="T3"/>
                </a:cxn>
                <a:cxn ang="T12">
                  <a:pos x="T4" y="T5"/>
                </a:cxn>
                <a:cxn ang="T13">
                  <a:pos x="T6" y="T7"/>
                </a:cxn>
                <a:cxn ang="T14">
                  <a:pos x="T8" y="T9"/>
                </a:cxn>
              </a:cxnLst>
              <a:rect l="T15" t="T16" r="T17" b="T18"/>
              <a:pathLst>
                <a:path w="162" h="248">
                  <a:moveTo>
                    <a:pt x="0" y="163"/>
                  </a:moveTo>
                  <a:lnTo>
                    <a:pt x="162" y="0"/>
                  </a:lnTo>
                  <a:lnTo>
                    <a:pt x="162" y="85"/>
                  </a:lnTo>
                  <a:lnTo>
                    <a:pt x="0" y="248"/>
                  </a:lnTo>
                  <a:lnTo>
                    <a:pt x="0" y="163"/>
                  </a:lnTo>
                </a:path>
              </a:pathLst>
            </a:custGeom>
            <a:noFill/>
            <a:ln w="0">
              <a:solidFill>
                <a:srgbClr val="FF6633"/>
              </a:solidFill>
              <a:round/>
              <a:headEnd/>
              <a:tailEnd/>
            </a:ln>
          </p:spPr>
          <p:txBody>
            <a:bodyPr/>
            <a:lstStyle/>
            <a:p>
              <a:endParaRPr lang="fr-FR"/>
            </a:p>
          </p:txBody>
        </p:sp>
        <p:sp>
          <p:nvSpPr>
            <p:cNvPr id="118039" name="Freeform 53"/>
            <p:cNvSpPr>
              <a:spLocks noChangeAspect="1"/>
            </p:cNvSpPr>
            <p:nvPr/>
          </p:nvSpPr>
          <p:spPr bwMode="auto">
            <a:xfrm>
              <a:off x="3093" y="2890"/>
              <a:ext cx="243" cy="163"/>
            </a:xfrm>
            <a:custGeom>
              <a:avLst/>
              <a:gdLst>
                <a:gd name="T0" fmla="*/ 0 w 243"/>
                <a:gd name="T1" fmla="*/ 163 h 163"/>
                <a:gd name="T2" fmla="*/ 162 w 243"/>
                <a:gd name="T3" fmla="*/ 0 h 163"/>
                <a:gd name="T4" fmla="*/ 243 w 243"/>
                <a:gd name="T5" fmla="*/ 0 h 163"/>
                <a:gd name="T6" fmla="*/ 81 w 243"/>
                <a:gd name="T7" fmla="*/ 163 h 163"/>
                <a:gd name="T8" fmla="*/ 0 w 243"/>
                <a:gd name="T9" fmla="*/ 163 h 163"/>
                <a:gd name="T10" fmla="*/ 0 60000 65536"/>
                <a:gd name="T11" fmla="*/ 0 60000 65536"/>
                <a:gd name="T12" fmla="*/ 0 60000 65536"/>
                <a:gd name="T13" fmla="*/ 0 60000 65536"/>
                <a:gd name="T14" fmla="*/ 0 60000 65536"/>
                <a:gd name="T15" fmla="*/ 0 w 243"/>
                <a:gd name="T16" fmla="*/ 0 h 163"/>
                <a:gd name="T17" fmla="*/ 243 w 243"/>
                <a:gd name="T18" fmla="*/ 163 h 163"/>
              </a:gdLst>
              <a:ahLst/>
              <a:cxnLst>
                <a:cxn ang="T10">
                  <a:pos x="T0" y="T1"/>
                </a:cxn>
                <a:cxn ang="T11">
                  <a:pos x="T2" y="T3"/>
                </a:cxn>
                <a:cxn ang="T12">
                  <a:pos x="T4" y="T5"/>
                </a:cxn>
                <a:cxn ang="T13">
                  <a:pos x="T6" y="T7"/>
                </a:cxn>
                <a:cxn ang="T14">
                  <a:pos x="T8" y="T9"/>
                </a:cxn>
              </a:cxnLst>
              <a:rect l="T15" t="T16" r="T17" b="T18"/>
              <a:pathLst>
                <a:path w="243" h="163">
                  <a:moveTo>
                    <a:pt x="0" y="163"/>
                  </a:moveTo>
                  <a:lnTo>
                    <a:pt x="162" y="0"/>
                  </a:lnTo>
                  <a:lnTo>
                    <a:pt x="243" y="0"/>
                  </a:lnTo>
                  <a:lnTo>
                    <a:pt x="81" y="163"/>
                  </a:lnTo>
                  <a:lnTo>
                    <a:pt x="0" y="163"/>
                  </a:lnTo>
                  <a:close/>
                </a:path>
              </a:pathLst>
            </a:custGeom>
            <a:solidFill>
              <a:srgbClr val="FFCC99"/>
            </a:solidFill>
            <a:ln w="9525">
              <a:noFill/>
              <a:round/>
              <a:headEnd/>
              <a:tailEnd/>
            </a:ln>
          </p:spPr>
          <p:txBody>
            <a:bodyPr/>
            <a:lstStyle/>
            <a:p>
              <a:endParaRPr lang="fr-FR"/>
            </a:p>
          </p:txBody>
        </p:sp>
        <p:sp>
          <p:nvSpPr>
            <p:cNvPr id="118040" name="Freeform 54"/>
            <p:cNvSpPr>
              <a:spLocks noChangeAspect="1"/>
            </p:cNvSpPr>
            <p:nvPr/>
          </p:nvSpPr>
          <p:spPr bwMode="auto">
            <a:xfrm>
              <a:off x="3093" y="2890"/>
              <a:ext cx="243" cy="163"/>
            </a:xfrm>
            <a:custGeom>
              <a:avLst/>
              <a:gdLst>
                <a:gd name="T0" fmla="*/ 0 w 243"/>
                <a:gd name="T1" fmla="*/ 163 h 163"/>
                <a:gd name="T2" fmla="*/ 162 w 243"/>
                <a:gd name="T3" fmla="*/ 0 h 163"/>
                <a:gd name="T4" fmla="*/ 243 w 243"/>
                <a:gd name="T5" fmla="*/ 0 h 163"/>
                <a:gd name="T6" fmla="*/ 81 w 243"/>
                <a:gd name="T7" fmla="*/ 163 h 163"/>
                <a:gd name="T8" fmla="*/ 0 w 243"/>
                <a:gd name="T9" fmla="*/ 163 h 163"/>
                <a:gd name="T10" fmla="*/ 0 60000 65536"/>
                <a:gd name="T11" fmla="*/ 0 60000 65536"/>
                <a:gd name="T12" fmla="*/ 0 60000 65536"/>
                <a:gd name="T13" fmla="*/ 0 60000 65536"/>
                <a:gd name="T14" fmla="*/ 0 60000 65536"/>
                <a:gd name="T15" fmla="*/ 0 w 243"/>
                <a:gd name="T16" fmla="*/ 0 h 163"/>
                <a:gd name="T17" fmla="*/ 243 w 243"/>
                <a:gd name="T18" fmla="*/ 163 h 163"/>
              </a:gdLst>
              <a:ahLst/>
              <a:cxnLst>
                <a:cxn ang="T10">
                  <a:pos x="T0" y="T1"/>
                </a:cxn>
                <a:cxn ang="T11">
                  <a:pos x="T2" y="T3"/>
                </a:cxn>
                <a:cxn ang="T12">
                  <a:pos x="T4" y="T5"/>
                </a:cxn>
                <a:cxn ang="T13">
                  <a:pos x="T6" y="T7"/>
                </a:cxn>
                <a:cxn ang="T14">
                  <a:pos x="T8" y="T9"/>
                </a:cxn>
              </a:cxnLst>
              <a:rect l="T15" t="T16" r="T17" b="T18"/>
              <a:pathLst>
                <a:path w="243" h="163">
                  <a:moveTo>
                    <a:pt x="0" y="163"/>
                  </a:moveTo>
                  <a:lnTo>
                    <a:pt x="162" y="0"/>
                  </a:lnTo>
                  <a:lnTo>
                    <a:pt x="243" y="0"/>
                  </a:lnTo>
                  <a:lnTo>
                    <a:pt x="81" y="163"/>
                  </a:lnTo>
                  <a:lnTo>
                    <a:pt x="0" y="163"/>
                  </a:lnTo>
                </a:path>
              </a:pathLst>
            </a:custGeom>
            <a:noFill/>
            <a:ln w="0">
              <a:solidFill>
                <a:srgbClr val="FFCC99"/>
              </a:solidFill>
              <a:round/>
              <a:headEnd/>
              <a:tailEnd/>
            </a:ln>
          </p:spPr>
          <p:txBody>
            <a:bodyPr/>
            <a:lstStyle/>
            <a:p>
              <a:endParaRPr lang="fr-FR"/>
            </a:p>
          </p:txBody>
        </p:sp>
        <p:sp>
          <p:nvSpPr>
            <p:cNvPr id="118041" name="Rectangle 55"/>
            <p:cNvSpPr>
              <a:spLocks noChangeAspect="1" noChangeArrowheads="1"/>
            </p:cNvSpPr>
            <p:nvPr/>
          </p:nvSpPr>
          <p:spPr bwMode="auto">
            <a:xfrm>
              <a:off x="2817" y="3096"/>
              <a:ext cx="236" cy="85"/>
            </a:xfrm>
            <a:prstGeom prst="rect">
              <a:avLst/>
            </a:prstGeom>
            <a:solidFill>
              <a:srgbClr val="FF9966"/>
            </a:solidFill>
            <a:ln w="9525">
              <a:noFill/>
              <a:miter lim="800000"/>
              <a:headEnd/>
              <a:tailEnd/>
            </a:ln>
          </p:spPr>
          <p:txBody>
            <a:bodyPr/>
            <a:lstStyle/>
            <a:p>
              <a:endParaRPr lang="fr-FR"/>
            </a:p>
          </p:txBody>
        </p:sp>
        <p:sp>
          <p:nvSpPr>
            <p:cNvPr id="118042" name="Rectangle 56"/>
            <p:cNvSpPr>
              <a:spLocks noChangeAspect="1" noChangeArrowheads="1"/>
            </p:cNvSpPr>
            <p:nvPr/>
          </p:nvSpPr>
          <p:spPr bwMode="auto">
            <a:xfrm>
              <a:off x="2817" y="3096"/>
              <a:ext cx="236" cy="85"/>
            </a:xfrm>
            <a:prstGeom prst="rect">
              <a:avLst/>
            </a:prstGeom>
            <a:noFill/>
            <a:ln w="0">
              <a:solidFill>
                <a:srgbClr val="FF9966"/>
              </a:solidFill>
              <a:miter lim="800000"/>
              <a:headEnd/>
              <a:tailEnd/>
            </a:ln>
          </p:spPr>
          <p:txBody>
            <a:bodyPr/>
            <a:lstStyle/>
            <a:p>
              <a:endParaRPr lang="fr-FR"/>
            </a:p>
          </p:txBody>
        </p:sp>
        <p:sp>
          <p:nvSpPr>
            <p:cNvPr id="118043" name="Freeform 57"/>
            <p:cNvSpPr>
              <a:spLocks noChangeAspect="1"/>
            </p:cNvSpPr>
            <p:nvPr/>
          </p:nvSpPr>
          <p:spPr bwMode="auto">
            <a:xfrm>
              <a:off x="2817" y="3053"/>
              <a:ext cx="276" cy="43"/>
            </a:xfrm>
            <a:custGeom>
              <a:avLst/>
              <a:gdLst>
                <a:gd name="T0" fmla="*/ 0 w 276"/>
                <a:gd name="T1" fmla="*/ 43 h 43"/>
                <a:gd name="T2" fmla="*/ 40 w 276"/>
                <a:gd name="T3" fmla="*/ 0 h 43"/>
                <a:gd name="T4" fmla="*/ 276 w 276"/>
                <a:gd name="T5" fmla="*/ 0 h 43"/>
                <a:gd name="T6" fmla="*/ 236 w 276"/>
                <a:gd name="T7" fmla="*/ 43 h 43"/>
                <a:gd name="T8" fmla="*/ 0 w 276"/>
                <a:gd name="T9" fmla="*/ 43 h 43"/>
                <a:gd name="T10" fmla="*/ 0 60000 65536"/>
                <a:gd name="T11" fmla="*/ 0 60000 65536"/>
                <a:gd name="T12" fmla="*/ 0 60000 65536"/>
                <a:gd name="T13" fmla="*/ 0 60000 65536"/>
                <a:gd name="T14" fmla="*/ 0 60000 65536"/>
                <a:gd name="T15" fmla="*/ 0 w 276"/>
                <a:gd name="T16" fmla="*/ 0 h 43"/>
                <a:gd name="T17" fmla="*/ 276 w 276"/>
                <a:gd name="T18" fmla="*/ 43 h 43"/>
              </a:gdLst>
              <a:ahLst/>
              <a:cxnLst>
                <a:cxn ang="T10">
                  <a:pos x="T0" y="T1"/>
                </a:cxn>
                <a:cxn ang="T11">
                  <a:pos x="T2" y="T3"/>
                </a:cxn>
                <a:cxn ang="T12">
                  <a:pos x="T4" y="T5"/>
                </a:cxn>
                <a:cxn ang="T13">
                  <a:pos x="T6" y="T7"/>
                </a:cxn>
                <a:cxn ang="T14">
                  <a:pos x="T8" y="T9"/>
                </a:cxn>
              </a:cxnLst>
              <a:rect l="T15" t="T16" r="T17" b="T18"/>
              <a:pathLst>
                <a:path w="276" h="43">
                  <a:moveTo>
                    <a:pt x="0" y="43"/>
                  </a:moveTo>
                  <a:lnTo>
                    <a:pt x="40" y="0"/>
                  </a:lnTo>
                  <a:lnTo>
                    <a:pt x="276" y="0"/>
                  </a:lnTo>
                  <a:lnTo>
                    <a:pt x="236" y="43"/>
                  </a:lnTo>
                  <a:lnTo>
                    <a:pt x="0" y="43"/>
                  </a:lnTo>
                  <a:close/>
                </a:path>
              </a:pathLst>
            </a:custGeom>
            <a:solidFill>
              <a:srgbClr val="FFCC99"/>
            </a:solidFill>
            <a:ln w="9525">
              <a:noFill/>
              <a:round/>
              <a:headEnd/>
              <a:tailEnd/>
            </a:ln>
          </p:spPr>
          <p:txBody>
            <a:bodyPr/>
            <a:lstStyle/>
            <a:p>
              <a:endParaRPr lang="fr-FR"/>
            </a:p>
          </p:txBody>
        </p:sp>
        <p:sp>
          <p:nvSpPr>
            <p:cNvPr id="118044" name="Freeform 58"/>
            <p:cNvSpPr>
              <a:spLocks noChangeAspect="1"/>
            </p:cNvSpPr>
            <p:nvPr/>
          </p:nvSpPr>
          <p:spPr bwMode="auto">
            <a:xfrm>
              <a:off x="2817" y="3053"/>
              <a:ext cx="276" cy="43"/>
            </a:xfrm>
            <a:custGeom>
              <a:avLst/>
              <a:gdLst>
                <a:gd name="T0" fmla="*/ 0 w 276"/>
                <a:gd name="T1" fmla="*/ 43 h 43"/>
                <a:gd name="T2" fmla="*/ 40 w 276"/>
                <a:gd name="T3" fmla="*/ 0 h 43"/>
                <a:gd name="T4" fmla="*/ 276 w 276"/>
                <a:gd name="T5" fmla="*/ 0 h 43"/>
                <a:gd name="T6" fmla="*/ 236 w 276"/>
                <a:gd name="T7" fmla="*/ 43 h 43"/>
                <a:gd name="T8" fmla="*/ 0 w 276"/>
                <a:gd name="T9" fmla="*/ 43 h 43"/>
                <a:gd name="T10" fmla="*/ 0 60000 65536"/>
                <a:gd name="T11" fmla="*/ 0 60000 65536"/>
                <a:gd name="T12" fmla="*/ 0 60000 65536"/>
                <a:gd name="T13" fmla="*/ 0 60000 65536"/>
                <a:gd name="T14" fmla="*/ 0 60000 65536"/>
                <a:gd name="T15" fmla="*/ 0 w 276"/>
                <a:gd name="T16" fmla="*/ 0 h 43"/>
                <a:gd name="T17" fmla="*/ 276 w 276"/>
                <a:gd name="T18" fmla="*/ 43 h 43"/>
              </a:gdLst>
              <a:ahLst/>
              <a:cxnLst>
                <a:cxn ang="T10">
                  <a:pos x="T0" y="T1"/>
                </a:cxn>
                <a:cxn ang="T11">
                  <a:pos x="T2" y="T3"/>
                </a:cxn>
                <a:cxn ang="T12">
                  <a:pos x="T4" y="T5"/>
                </a:cxn>
                <a:cxn ang="T13">
                  <a:pos x="T6" y="T7"/>
                </a:cxn>
                <a:cxn ang="T14">
                  <a:pos x="T8" y="T9"/>
                </a:cxn>
              </a:cxnLst>
              <a:rect l="T15" t="T16" r="T17" b="T18"/>
              <a:pathLst>
                <a:path w="276" h="43">
                  <a:moveTo>
                    <a:pt x="0" y="43"/>
                  </a:moveTo>
                  <a:lnTo>
                    <a:pt x="40" y="0"/>
                  </a:lnTo>
                  <a:lnTo>
                    <a:pt x="276" y="0"/>
                  </a:lnTo>
                  <a:lnTo>
                    <a:pt x="236" y="43"/>
                  </a:lnTo>
                  <a:lnTo>
                    <a:pt x="0" y="43"/>
                  </a:lnTo>
                </a:path>
              </a:pathLst>
            </a:custGeom>
            <a:noFill/>
            <a:ln w="0">
              <a:solidFill>
                <a:srgbClr val="FFCC99"/>
              </a:solidFill>
              <a:round/>
              <a:headEnd/>
              <a:tailEnd/>
            </a:ln>
          </p:spPr>
          <p:txBody>
            <a:bodyPr/>
            <a:lstStyle/>
            <a:p>
              <a:endParaRPr lang="fr-FR"/>
            </a:p>
          </p:txBody>
        </p:sp>
        <p:sp>
          <p:nvSpPr>
            <p:cNvPr id="118045" name="Rectangle 59"/>
            <p:cNvSpPr>
              <a:spLocks noChangeAspect="1" noChangeArrowheads="1"/>
            </p:cNvSpPr>
            <p:nvPr/>
          </p:nvSpPr>
          <p:spPr bwMode="auto">
            <a:xfrm>
              <a:off x="3134" y="3096"/>
              <a:ext cx="243" cy="85"/>
            </a:xfrm>
            <a:prstGeom prst="rect">
              <a:avLst/>
            </a:prstGeom>
            <a:solidFill>
              <a:srgbClr val="FF9966"/>
            </a:solidFill>
            <a:ln w="9525">
              <a:noFill/>
              <a:miter lim="800000"/>
              <a:headEnd/>
              <a:tailEnd/>
            </a:ln>
          </p:spPr>
          <p:txBody>
            <a:bodyPr/>
            <a:lstStyle/>
            <a:p>
              <a:endParaRPr lang="fr-FR"/>
            </a:p>
          </p:txBody>
        </p:sp>
        <p:sp>
          <p:nvSpPr>
            <p:cNvPr id="118046" name="Rectangle 60"/>
            <p:cNvSpPr>
              <a:spLocks noChangeAspect="1" noChangeArrowheads="1"/>
            </p:cNvSpPr>
            <p:nvPr/>
          </p:nvSpPr>
          <p:spPr bwMode="auto">
            <a:xfrm>
              <a:off x="3134" y="3096"/>
              <a:ext cx="243" cy="85"/>
            </a:xfrm>
            <a:prstGeom prst="rect">
              <a:avLst/>
            </a:prstGeom>
            <a:noFill/>
            <a:ln w="0">
              <a:solidFill>
                <a:srgbClr val="FF9966"/>
              </a:solidFill>
              <a:miter lim="800000"/>
              <a:headEnd/>
              <a:tailEnd/>
            </a:ln>
          </p:spPr>
          <p:txBody>
            <a:bodyPr/>
            <a:lstStyle/>
            <a:p>
              <a:endParaRPr lang="fr-FR"/>
            </a:p>
          </p:txBody>
        </p:sp>
        <p:sp>
          <p:nvSpPr>
            <p:cNvPr id="118047" name="Freeform 61"/>
            <p:cNvSpPr>
              <a:spLocks noChangeAspect="1"/>
            </p:cNvSpPr>
            <p:nvPr/>
          </p:nvSpPr>
          <p:spPr bwMode="auto">
            <a:xfrm>
              <a:off x="3134" y="3053"/>
              <a:ext cx="276" cy="43"/>
            </a:xfrm>
            <a:custGeom>
              <a:avLst/>
              <a:gdLst>
                <a:gd name="T0" fmla="*/ 0 w 276"/>
                <a:gd name="T1" fmla="*/ 43 h 43"/>
                <a:gd name="T2" fmla="*/ 40 w 276"/>
                <a:gd name="T3" fmla="*/ 0 h 43"/>
                <a:gd name="T4" fmla="*/ 276 w 276"/>
                <a:gd name="T5" fmla="*/ 0 h 43"/>
                <a:gd name="T6" fmla="*/ 243 w 276"/>
                <a:gd name="T7" fmla="*/ 43 h 43"/>
                <a:gd name="T8" fmla="*/ 0 w 276"/>
                <a:gd name="T9" fmla="*/ 43 h 43"/>
                <a:gd name="T10" fmla="*/ 0 60000 65536"/>
                <a:gd name="T11" fmla="*/ 0 60000 65536"/>
                <a:gd name="T12" fmla="*/ 0 60000 65536"/>
                <a:gd name="T13" fmla="*/ 0 60000 65536"/>
                <a:gd name="T14" fmla="*/ 0 60000 65536"/>
                <a:gd name="T15" fmla="*/ 0 w 276"/>
                <a:gd name="T16" fmla="*/ 0 h 43"/>
                <a:gd name="T17" fmla="*/ 276 w 276"/>
                <a:gd name="T18" fmla="*/ 43 h 43"/>
              </a:gdLst>
              <a:ahLst/>
              <a:cxnLst>
                <a:cxn ang="T10">
                  <a:pos x="T0" y="T1"/>
                </a:cxn>
                <a:cxn ang="T11">
                  <a:pos x="T2" y="T3"/>
                </a:cxn>
                <a:cxn ang="T12">
                  <a:pos x="T4" y="T5"/>
                </a:cxn>
                <a:cxn ang="T13">
                  <a:pos x="T6" y="T7"/>
                </a:cxn>
                <a:cxn ang="T14">
                  <a:pos x="T8" y="T9"/>
                </a:cxn>
              </a:cxnLst>
              <a:rect l="T15" t="T16" r="T17" b="T18"/>
              <a:pathLst>
                <a:path w="276" h="43">
                  <a:moveTo>
                    <a:pt x="0" y="43"/>
                  </a:moveTo>
                  <a:lnTo>
                    <a:pt x="40" y="0"/>
                  </a:lnTo>
                  <a:lnTo>
                    <a:pt x="276" y="0"/>
                  </a:lnTo>
                  <a:lnTo>
                    <a:pt x="243" y="43"/>
                  </a:lnTo>
                  <a:lnTo>
                    <a:pt x="0" y="43"/>
                  </a:lnTo>
                  <a:close/>
                </a:path>
              </a:pathLst>
            </a:custGeom>
            <a:solidFill>
              <a:srgbClr val="FFCC99"/>
            </a:solidFill>
            <a:ln w="9525">
              <a:noFill/>
              <a:round/>
              <a:headEnd/>
              <a:tailEnd/>
            </a:ln>
          </p:spPr>
          <p:txBody>
            <a:bodyPr/>
            <a:lstStyle/>
            <a:p>
              <a:endParaRPr lang="fr-FR"/>
            </a:p>
          </p:txBody>
        </p:sp>
        <p:sp>
          <p:nvSpPr>
            <p:cNvPr id="118048" name="Freeform 62"/>
            <p:cNvSpPr>
              <a:spLocks noChangeAspect="1"/>
            </p:cNvSpPr>
            <p:nvPr/>
          </p:nvSpPr>
          <p:spPr bwMode="auto">
            <a:xfrm>
              <a:off x="3134" y="3053"/>
              <a:ext cx="276" cy="43"/>
            </a:xfrm>
            <a:custGeom>
              <a:avLst/>
              <a:gdLst>
                <a:gd name="T0" fmla="*/ 0 w 276"/>
                <a:gd name="T1" fmla="*/ 43 h 43"/>
                <a:gd name="T2" fmla="*/ 40 w 276"/>
                <a:gd name="T3" fmla="*/ 0 h 43"/>
                <a:gd name="T4" fmla="*/ 276 w 276"/>
                <a:gd name="T5" fmla="*/ 0 h 43"/>
                <a:gd name="T6" fmla="*/ 243 w 276"/>
                <a:gd name="T7" fmla="*/ 43 h 43"/>
                <a:gd name="T8" fmla="*/ 0 w 276"/>
                <a:gd name="T9" fmla="*/ 43 h 43"/>
                <a:gd name="T10" fmla="*/ 0 60000 65536"/>
                <a:gd name="T11" fmla="*/ 0 60000 65536"/>
                <a:gd name="T12" fmla="*/ 0 60000 65536"/>
                <a:gd name="T13" fmla="*/ 0 60000 65536"/>
                <a:gd name="T14" fmla="*/ 0 60000 65536"/>
                <a:gd name="T15" fmla="*/ 0 w 276"/>
                <a:gd name="T16" fmla="*/ 0 h 43"/>
                <a:gd name="T17" fmla="*/ 276 w 276"/>
                <a:gd name="T18" fmla="*/ 43 h 43"/>
              </a:gdLst>
              <a:ahLst/>
              <a:cxnLst>
                <a:cxn ang="T10">
                  <a:pos x="T0" y="T1"/>
                </a:cxn>
                <a:cxn ang="T11">
                  <a:pos x="T2" y="T3"/>
                </a:cxn>
                <a:cxn ang="T12">
                  <a:pos x="T4" y="T5"/>
                </a:cxn>
                <a:cxn ang="T13">
                  <a:pos x="T6" y="T7"/>
                </a:cxn>
                <a:cxn ang="T14">
                  <a:pos x="T8" y="T9"/>
                </a:cxn>
              </a:cxnLst>
              <a:rect l="T15" t="T16" r="T17" b="T18"/>
              <a:pathLst>
                <a:path w="276" h="43">
                  <a:moveTo>
                    <a:pt x="0" y="43"/>
                  </a:moveTo>
                  <a:lnTo>
                    <a:pt x="40" y="0"/>
                  </a:lnTo>
                  <a:lnTo>
                    <a:pt x="276" y="0"/>
                  </a:lnTo>
                  <a:lnTo>
                    <a:pt x="243" y="43"/>
                  </a:lnTo>
                  <a:lnTo>
                    <a:pt x="0" y="43"/>
                  </a:lnTo>
                </a:path>
              </a:pathLst>
            </a:custGeom>
            <a:noFill/>
            <a:ln w="0">
              <a:solidFill>
                <a:srgbClr val="FFCC99"/>
              </a:solidFill>
              <a:round/>
              <a:headEnd/>
              <a:tailEnd/>
            </a:ln>
          </p:spPr>
          <p:txBody>
            <a:bodyPr/>
            <a:lstStyle/>
            <a:p>
              <a:endParaRPr lang="fr-FR"/>
            </a:p>
          </p:txBody>
        </p:sp>
        <p:sp>
          <p:nvSpPr>
            <p:cNvPr id="118049" name="Freeform 63"/>
            <p:cNvSpPr>
              <a:spLocks noChangeAspect="1"/>
            </p:cNvSpPr>
            <p:nvPr/>
          </p:nvSpPr>
          <p:spPr bwMode="auto">
            <a:xfrm>
              <a:off x="2979" y="3096"/>
              <a:ext cx="155" cy="255"/>
            </a:xfrm>
            <a:custGeom>
              <a:avLst/>
              <a:gdLst>
                <a:gd name="T0" fmla="*/ 0 w 155"/>
                <a:gd name="T1" fmla="*/ 170 h 255"/>
                <a:gd name="T2" fmla="*/ 155 w 155"/>
                <a:gd name="T3" fmla="*/ 0 h 255"/>
                <a:gd name="T4" fmla="*/ 155 w 155"/>
                <a:gd name="T5" fmla="*/ 85 h 255"/>
                <a:gd name="T6" fmla="*/ 0 w 155"/>
                <a:gd name="T7" fmla="*/ 255 h 255"/>
                <a:gd name="T8" fmla="*/ 0 w 155"/>
                <a:gd name="T9" fmla="*/ 170 h 255"/>
                <a:gd name="T10" fmla="*/ 0 60000 65536"/>
                <a:gd name="T11" fmla="*/ 0 60000 65536"/>
                <a:gd name="T12" fmla="*/ 0 60000 65536"/>
                <a:gd name="T13" fmla="*/ 0 60000 65536"/>
                <a:gd name="T14" fmla="*/ 0 60000 65536"/>
                <a:gd name="T15" fmla="*/ 0 w 155"/>
                <a:gd name="T16" fmla="*/ 0 h 255"/>
                <a:gd name="T17" fmla="*/ 155 w 155"/>
                <a:gd name="T18" fmla="*/ 255 h 255"/>
              </a:gdLst>
              <a:ahLst/>
              <a:cxnLst>
                <a:cxn ang="T10">
                  <a:pos x="T0" y="T1"/>
                </a:cxn>
                <a:cxn ang="T11">
                  <a:pos x="T2" y="T3"/>
                </a:cxn>
                <a:cxn ang="T12">
                  <a:pos x="T4" y="T5"/>
                </a:cxn>
                <a:cxn ang="T13">
                  <a:pos x="T6" y="T7"/>
                </a:cxn>
                <a:cxn ang="T14">
                  <a:pos x="T8" y="T9"/>
                </a:cxn>
              </a:cxnLst>
              <a:rect l="T15" t="T16" r="T17" b="T18"/>
              <a:pathLst>
                <a:path w="155" h="255">
                  <a:moveTo>
                    <a:pt x="0" y="170"/>
                  </a:moveTo>
                  <a:lnTo>
                    <a:pt x="155" y="0"/>
                  </a:lnTo>
                  <a:lnTo>
                    <a:pt x="155" y="85"/>
                  </a:lnTo>
                  <a:lnTo>
                    <a:pt x="0" y="255"/>
                  </a:lnTo>
                  <a:lnTo>
                    <a:pt x="0" y="170"/>
                  </a:lnTo>
                  <a:close/>
                </a:path>
              </a:pathLst>
            </a:custGeom>
            <a:solidFill>
              <a:srgbClr val="FF6633"/>
            </a:solidFill>
            <a:ln w="9525">
              <a:noFill/>
              <a:round/>
              <a:headEnd/>
              <a:tailEnd/>
            </a:ln>
          </p:spPr>
          <p:txBody>
            <a:bodyPr/>
            <a:lstStyle/>
            <a:p>
              <a:endParaRPr lang="fr-FR"/>
            </a:p>
          </p:txBody>
        </p:sp>
        <p:sp>
          <p:nvSpPr>
            <p:cNvPr id="118050" name="Freeform 64"/>
            <p:cNvSpPr>
              <a:spLocks noChangeAspect="1"/>
            </p:cNvSpPr>
            <p:nvPr/>
          </p:nvSpPr>
          <p:spPr bwMode="auto">
            <a:xfrm>
              <a:off x="2979" y="3096"/>
              <a:ext cx="155" cy="255"/>
            </a:xfrm>
            <a:custGeom>
              <a:avLst/>
              <a:gdLst>
                <a:gd name="T0" fmla="*/ 0 w 155"/>
                <a:gd name="T1" fmla="*/ 170 h 255"/>
                <a:gd name="T2" fmla="*/ 155 w 155"/>
                <a:gd name="T3" fmla="*/ 0 h 255"/>
                <a:gd name="T4" fmla="*/ 155 w 155"/>
                <a:gd name="T5" fmla="*/ 85 h 255"/>
                <a:gd name="T6" fmla="*/ 0 w 155"/>
                <a:gd name="T7" fmla="*/ 255 h 255"/>
                <a:gd name="T8" fmla="*/ 0 w 155"/>
                <a:gd name="T9" fmla="*/ 170 h 255"/>
                <a:gd name="T10" fmla="*/ 0 60000 65536"/>
                <a:gd name="T11" fmla="*/ 0 60000 65536"/>
                <a:gd name="T12" fmla="*/ 0 60000 65536"/>
                <a:gd name="T13" fmla="*/ 0 60000 65536"/>
                <a:gd name="T14" fmla="*/ 0 60000 65536"/>
                <a:gd name="T15" fmla="*/ 0 w 155"/>
                <a:gd name="T16" fmla="*/ 0 h 255"/>
                <a:gd name="T17" fmla="*/ 155 w 155"/>
                <a:gd name="T18" fmla="*/ 255 h 255"/>
              </a:gdLst>
              <a:ahLst/>
              <a:cxnLst>
                <a:cxn ang="T10">
                  <a:pos x="T0" y="T1"/>
                </a:cxn>
                <a:cxn ang="T11">
                  <a:pos x="T2" y="T3"/>
                </a:cxn>
                <a:cxn ang="T12">
                  <a:pos x="T4" y="T5"/>
                </a:cxn>
                <a:cxn ang="T13">
                  <a:pos x="T6" y="T7"/>
                </a:cxn>
                <a:cxn ang="T14">
                  <a:pos x="T8" y="T9"/>
                </a:cxn>
              </a:cxnLst>
              <a:rect l="T15" t="T16" r="T17" b="T18"/>
              <a:pathLst>
                <a:path w="155" h="255">
                  <a:moveTo>
                    <a:pt x="0" y="170"/>
                  </a:moveTo>
                  <a:lnTo>
                    <a:pt x="155" y="0"/>
                  </a:lnTo>
                  <a:lnTo>
                    <a:pt x="155" y="85"/>
                  </a:lnTo>
                  <a:lnTo>
                    <a:pt x="0" y="255"/>
                  </a:lnTo>
                  <a:lnTo>
                    <a:pt x="0" y="170"/>
                  </a:lnTo>
                </a:path>
              </a:pathLst>
            </a:custGeom>
            <a:noFill/>
            <a:ln w="0">
              <a:solidFill>
                <a:srgbClr val="FF6633"/>
              </a:solidFill>
              <a:round/>
              <a:headEnd/>
              <a:tailEnd/>
            </a:ln>
          </p:spPr>
          <p:txBody>
            <a:bodyPr/>
            <a:lstStyle/>
            <a:p>
              <a:endParaRPr lang="fr-FR"/>
            </a:p>
          </p:txBody>
        </p:sp>
        <p:sp>
          <p:nvSpPr>
            <p:cNvPr id="118051" name="Freeform 65"/>
            <p:cNvSpPr>
              <a:spLocks noChangeAspect="1"/>
            </p:cNvSpPr>
            <p:nvPr/>
          </p:nvSpPr>
          <p:spPr bwMode="auto">
            <a:xfrm>
              <a:off x="2898" y="3096"/>
              <a:ext cx="236" cy="170"/>
            </a:xfrm>
            <a:custGeom>
              <a:avLst/>
              <a:gdLst>
                <a:gd name="T0" fmla="*/ 0 w 236"/>
                <a:gd name="T1" fmla="*/ 170 h 170"/>
                <a:gd name="T2" fmla="*/ 155 w 236"/>
                <a:gd name="T3" fmla="*/ 0 h 170"/>
                <a:gd name="T4" fmla="*/ 236 w 236"/>
                <a:gd name="T5" fmla="*/ 0 h 170"/>
                <a:gd name="T6" fmla="*/ 81 w 236"/>
                <a:gd name="T7" fmla="*/ 170 h 170"/>
                <a:gd name="T8" fmla="*/ 0 w 236"/>
                <a:gd name="T9" fmla="*/ 170 h 170"/>
                <a:gd name="T10" fmla="*/ 0 60000 65536"/>
                <a:gd name="T11" fmla="*/ 0 60000 65536"/>
                <a:gd name="T12" fmla="*/ 0 60000 65536"/>
                <a:gd name="T13" fmla="*/ 0 60000 65536"/>
                <a:gd name="T14" fmla="*/ 0 60000 65536"/>
                <a:gd name="T15" fmla="*/ 0 w 236"/>
                <a:gd name="T16" fmla="*/ 0 h 170"/>
                <a:gd name="T17" fmla="*/ 236 w 236"/>
                <a:gd name="T18" fmla="*/ 170 h 170"/>
              </a:gdLst>
              <a:ahLst/>
              <a:cxnLst>
                <a:cxn ang="T10">
                  <a:pos x="T0" y="T1"/>
                </a:cxn>
                <a:cxn ang="T11">
                  <a:pos x="T2" y="T3"/>
                </a:cxn>
                <a:cxn ang="T12">
                  <a:pos x="T4" y="T5"/>
                </a:cxn>
                <a:cxn ang="T13">
                  <a:pos x="T6" y="T7"/>
                </a:cxn>
                <a:cxn ang="T14">
                  <a:pos x="T8" y="T9"/>
                </a:cxn>
              </a:cxnLst>
              <a:rect l="T15" t="T16" r="T17" b="T18"/>
              <a:pathLst>
                <a:path w="236" h="170">
                  <a:moveTo>
                    <a:pt x="0" y="170"/>
                  </a:moveTo>
                  <a:lnTo>
                    <a:pt x="155" y="0"/>
                  </a:lnTo>
                  <a:lnTo>
                    <a:pt x="236" y="0"/>
                  </a:lnTo>
                  <a:lnTo>
                    <a:pt x="81" y="170"/>
                  </a:lnTo>
                  <a:lnTo>
                    <a:pt x="0" y="170"/>
                  </a:lnTo>
                  <a:close/>
                </a:path>
              </a:pathLst>
            </a:custGeom>
            <a:solidFill>
              <a:srgbClr val="FFCC99"/>
            </a:solidFill>
            <a:ln w="9525">
              <a:noFill/>
              <a:round/>
              <a:headEnd/>
              <a:tailEnd/>
            </a:ln>
          </p:spPr>
          <p:txBody>
            <a:bodyPr/>
            <a:lstStyle/>
            <a:p>
              <a:endParaRPr lang="fr-FR"/>
            </a:p>
          </p:txBody>
        </p:sp>
        <p:sp>
          <p:nvSpPr>
            <p:cNvPr id="118052" name="Freeform 66"/>
            <p:cNvSpPr>
              <a:spLocks noChangeAspect="1"/>
            </p:cNvSpPr>
            <p:nvPr/>
          </p:nvSpPr>
          <p:spPr bwMode="auto">
            <a:xfrm>
              <a:off x="2898" y="3096"/>
              <a:ext cx="236" cy="170"/>
            </a:xfrm>
            <a:custGeom>
              <a:avLst/>
              <a:gdLst>
                <a:gd name="T0" fmla="*/ 0 w 236"/>
                <a:gd name="T1" fmla="*/ 170 h 170"/>
                <a:gd name="T2" fmla="*/ 155 w 236"/>
                <a:gd name="T3" fmla="*/ 0 h 170"/>
                <a:gd name="T4" fmla="*/ 236 w 236"/>
                <a:gd name="T5" fmla="*/ 0 h 170"/>
                <a:gd name="T6" fmla="*/ 81 w 236"/>
                <a:gd name="T7" fmla="*/ 170 h 170"/>
                <a:gd name="T8" fmla="*/ 0 w 236"/>
                <a:gd name="T9" fmla="*/ 170 h 170"/>
                <a:gd name="T10" fmla="*/ 0 60000 65536"/>
                <a:gd name="T11" fmla="*/ 0 60000 65536"/>
                <a:gd name="T12" fmla="*/ 0 60000 65536"/>
                <a:gd name="T13" fmla="*/ 0 60000 65536"/>
                <a:gd name="T14" fmla="*/ 0 60000 65536"/>
                <a:gd name="T15" fmla="*/ 0 w 236"/>
                <a:gd name="T16" fmla="*/ 0 h 170"/>
                <a:gd name="T17" fmla="*/ 236 w 236"/>
                <a:gd name="T18" fmla="*/ 170 h 170"/>
              </a:gdLst>
              <a:ahLst/>
              <a:cxnLst>
                <a:cxn ang="T10">
                  <a:pos x="T0" y="T1"/>
                </a:cxn>
                <a:cxn ang="T11">
                  <a:pos x="T2" y="T3"/>
                </a:cxn>
                <a:cxn ang="T12">
                  <a:pos x="T4" y="T5"/>
                </a:cxn>
                <a:cxn ang="T13">
                  <a:pos x="T6" y="T7"/>
                </a:cxn>
                <a:cxn ang="T14">
                  <a:pos x="T8" y="T9"/>
                </a:cxn>
              </a:cxnLst>
              <a:rect l="T15" t="T16" r="T17" b="T18"/>
              <a:pathLst>
                <a:path w="236" h="170">
                  <a:moveTo>
                    <a:pt x="0" y="170"/>
                  </a:moveTo>
                  <a:lnTo>
                    <a:pt x="155" y="0"/>
                  </a:lnTo>
                  <a:lnTo>
                    <a:pt x="236" y="0"/>
                  </a:lnTo>
                  <a:lnTo>
                    <a:pt x="81" y="170"/>
                  </a:lnTo>
                  <a:lnTo>
                    <a:pt x="0" y="170"/>
                  </a:lnTo>
                </a:path>
              </a:pathLst>
            </a:custGeom>
            <a:noFill/>
            <a:ln w="0">
              <a:solidFill>
                <a:srgbClr val="FFCC99"/>
              </a:solidFill>
              <a:round/>
              <a:headEnd/>
              <a:tailEnd/>
            </a:ln>
          </p:spPr>
          <p:txBody>
            <a:bodyPr/>
            <a:lstStyle/>
            <a:p>
              <a:endParaRPr lang="fr-FR"/>
            </a:p>
          </p:txBody>
        </p:sp>
        <p:sp>
          <p:nvSpPr>
            <p:cNvPr id="118053" name="Freeform 67"/>
            <p:cNvSpPr>
              <a:spLocks noChangeAspect="1"/>
            </p:cNvSpPr>
            <p:nvPr/>
          </p:nvSpPr>
          <p:spPr bwMode="auto">
            <a:xfrm>
              <a:off x="3053" y="2826"/>
              <a:ext cx="81" cy="270"/>
            </a:xfrm>
            <a:custGeom>
              <a:avLst/>
              <a:gdLst>
                <a:gd name="T0" fmla="*/ 0 w 81"/>
                <a:gd name="T1" fmla="*/ 0 h 270"/>
                <a:gd name="T2" fmla="*/ 67 w 81"/>
                <a:gd name="T3" fmla="*/ 0 h 270"/>
                <a:gd name="T4" fmla="*/ 81 w 81"/>
                <a:gd name="T5" fmla="*/ 0 h 270"/>
                <a:gd name="T6" fmla="*/ 81 w 81"/>
                <a:gd name="T7" fmla="*/ 270 h 270"/>
                <a:gd name="T8" fmla="*/ 0 w 81"/>
                <a:gd name="T9" fmla="*/ 270 h 270"/>
                <a:gd name="T10" fmla="*/ 0 w 81"/>
                <a:gd name="T11" fmla="*/ 0 h 270"/>
                <a:gd name="T12" fmla="*/ 0 60000 65536"/>
                <a:gd name="T13" fmla="*/ 0 60000 65536"/>
                <a:gd name="T14" fmla="*/ 0 60000 65536"/>
                <a:gd name="T15" fmla="*/ 0 60000 65536"/>
                <a:gd name="T16" fmla="*/ 0 60000 65536"/>
                <a:gd name="T17" fmla="*/ 0 60000 65536"/>
                <a:gd name="T18" fmla="*/ 0 w 81"/>
                <a:gd name="T19" fmla="*/ 0 h 270"/>
                <a:gd name="T20" fmla="*/ 81 w 81"/>
                <a:gd name="T21" fmla="*/ 270 h 270"/>
              </a:gdLst>
              <a:ahLst/>
              <a:cxnLst>
                <a:cxn ang="T12">
                  <a:pos x="T0" y="T1"/>
                </a:cxn>
                <a:cxn ang="T13">
                  <a:pos x="T2" y="T3"/>
                </a:cxn>
                <a:cxn ang="T14">
                  <a:pos x="T4" y="T5"/>
                </a:cxn>
                <a:cxn ang="T15">
                  <a:pos x="T6" y="T7"/>
                </a:cxn>
                <a:cxn ang="T16">
                  <a:pos x="T8" y="T9"/>
                </a:cxn>
                <a:cxn ang="T17">
                  <a:pos x="T10" y="T11"/>
                </a:cxn>
              </a:cxnLst>
              <a:rect l="T18" t="T19" r="T20" b="T21"/>
              <a:pathLst>
                <a:path w="81" h="270">
                  <a:moveTo>
                    <a:pt x="0" y="0"/>
                  </a:moveTo>
                  <a:lnTo>
                    <a:pt x="67" y="0"/>
                  </a:lnTo>
                  <a:lnTo>
                    <a:pt x="81" y="0"/>
                  </a:lnTo>
                  <a:lnTo>
                    <a:pt x="81" y="270"/>
                  </a:lnTo>
                  <a:lnTo>
                    <a:pt x="0" y="270"/>
                  </a:lnTo>
                  <a:lnTo>
                    <a:pt x="0" y="0"/>
                  </a:lnTo>
                  <a:close/>
                </a:path>
              </a:pathLst>
            </a:custGeom>
            <a:solidFill>
              <a:srgbClr val="FF9966"/>
            </a:solidFill>
            <a:ln w="9525">
              <a:noFill/>
              <a:round/>
              <a:headEnd/>
              <a:tailEnd/>
            </a:ln>
          </p:spPr>
          <p:txBody>
            <a:bodyPr/>
            <a:lstStyle/>
            <a:p>
              <a:endParaRPr lang="fr-FR"/>
            </a:p>
          </p:txBody>
        </p:sp>
        <p:sp>
          <p:nvSpPr>
            <p:cNvPr id="118054" name="Freeform 68"/>
            <p:cNvSpPr>
              <a:spLocks noChangeAspect="1"/>
            </p:cNvSpPr>
            <p:nvPr/>
          </p:nvSpPr>
          <p:spPr bwMode="auto">
            <a:xfrm>
              <a:off x="3053" y="2826"/>
              <a:ext cx="81" cy="270"/>
            </a:xfrm>
            <a:custGeom>
              <a:avLst/>
              <a:gdLst>
                <a:gd name="T0" fmla="*/ 0 w 81"/>
                <a:gd name="T1" fmla="*/ 0 h 270"/>
                <a:gd name="T2" fmla="*/ 67 w 81"/>
                <a:gd name="T3" fmla="*/ 0 h 270"/>
                <a:gd name="T4" fmla="*/ 81 w 81"/>
                <a:gd name="T5" fmla="*/ 0 h 270"/>
                <a:gd name="T6" fmla="*/ 81 w 81"/>
                <a:gd name="T7" fmla="*/ 270 h 270"/>
                <a:gd name="T8" fmla="*/ 0 w 81"/>
                <a:gd name="T9" fmla="*/ 270 h 270"/>
                <a:gd name="T10" fmla="*/ 0 w 81"/>
                <a:gd name="T11" fmla="*/ 0 h 270"/>
                <a:gd name="T12" fmla="*/ 0 60000 65536"/>
                <a:gd name="T13" fmla="*/ 0 60000 65536"/>
                <a:gd name="T14" fmla="*/ 0 60000 65536"/>
                <a:gd name="T15" fmla="*/ 0 60000 65536"/>
                <a:gd name="T16" fmla="*/ 0 60000 65536"/>
                <a:gd name="T17" fmla="*/ 0 60000 65536"/>
                <a:gd name="T18" fmla="*/ 0 w 81"/>
                <a:gd name="T19" fmla="*/ 0 h 270"/>
                <a:gd name="T20" fmla="*/ 81 w 81"/>
                <a:gd name="T21" fmla="*/ 270 h 270"/>
              </a:gdLst>
              <a:ahLst/>
              <a:cxnLst>
                <a:cxn ang="T12">
                  <a:pos x="T0" y="T1"/>
                </a:cxn>
                <a:cxn ang="T13">
                  <a:pos x="T2" y="T3"/>
                </a:cxn>
                <a:cxn ang="T14">
                  <a:pos x="T4" y="T5"/>
                </a:cxn>
                <a:cxn ang="T15">
                  <a:pos x="T6" y="T7"/>
                </a:cxn>
                <a:cxn ang="T16">
                  <a:pos x="T8" y="T9"/>
                </a:cxn>
                <a:cxn ang="T17">
                  <a:pos x="T10" y="T11"/>
                </a:cxn>
              </a:cxnLst>
              <a:rect l="T18" t="T19" r="T20" b="T21"/>
              <a:pathLst>
                <a:path w="81" h="270">
                  <a:moveTo>
                    <a:pt x="0" y="0"/>
                  </a:moveTo>
                  <a:lnTo>
                    <a:pt x="67" y="0"/>
                  </a:lnTo>
                  <a:lnTo>
                    <a:pt x="81" y="0"/>
                  </a:lnTo>
                  <a:lnTo>
                    <a:pt x="81" y="270"/>
                  </a:lnTo>
                  <a:lnTo>
                    <a:pt x="0" y="270"/>
                  </a:lnTo>
                  <a:lnTo>
                    <a:pt x="0" y="0"/>
                  </a:lnTo>
                </a:path>
              </a:pathLst>
            </a:custGeom>
            <a:noFill/>
            <a:ln w="0">
              <a:solidFill>
                <a:srgbClr val="FF9966"/>
              </a:solidFill>
              <a:round/>
              <a:headEnd/>
              <a:tailEnd/>
            </a:ln>
          </p:spPr>
          <p:txBody>
            <a:bodyPr/>
            <a:lstStyle/>
            <a:p>
              <a:endParaRPr lang="fr-FR"/>
            </a:p>
          </p:txBody>
        </p:sp>
        <p:sp>
          <p:nvSpPr>
            <p:cNvPr id="118055" name="Freeform 69"/>
            <p:cNvSpPr>
              <a:spLocks noChangeAspect="1"/>
            </p:cNvSpPr>
            <p:nvPr/>
          </p:nvSpPr>
          <p:spPr bwMode="auto">
            <a:xfrm>
              <a:off x="3134" y="2784"/>
              <a:ext cx="40" cy="312"/>
            </a:xfrm>
            <a:custGeom>
              <a:avLst/>
              <a:gdLst>
                <a:gd name="T0" fmla="*/ 0 w 40"/>
                <a:gd name="T1" fmla="*/ 42 h 312"/>
                <a:gd name="T2" fmla="*/ 40 w 40"/>
                <a:gd name="T3" fmla="*/ 0 h 312"/>
                <a:gd name="T4" fmla="*/ 40 w 40"/>
                <a:gd name="T5" fmla="*/ 276 h 312"/>
                <a:gd name="T6" fmla="*/ 0 w 40"/>
                <a:gd name="T7" fmla="*/ 312 h 312"/>
                <a:gd name="T8" fmla="*/ 0 w 40"/>
                <a:gd name="T9" fmla="*/ 42 h 312"/>
                <a:gd name="T10" fmla="*/ 0 60000 65536"/>
                <a:gd name="T11" fmla="*/ 0 60000 65536"/>
                <a:gd name="T12" fmla="*/ 0 60000 65536"/>
                <a:gd name="T13" fmla="*/ 0 60000 65536"/>
                <a:gd name="T14" fmla="*/ 0 60000 65536"/>
                <a:gd name="T15" fmla="*/ 0 w 40"/>
                <a:gd name="T16" fmla="*/ 0 h 312"/>
                <a:gd name="T17" fmla="*/ 40 w 40"/>
                <a:gd name="T18" fmla="*/ 312 h 312"/>
              </a:gdLst>
              <a:ahLst/>
              <a:cxnLst>
                <a:cxn ang="T10">
                  <a:pos x="T0" y="T1"/>
                </a:cxn>
                <a:cxn ang="T11">
                  <a:pos x="T2" y="T3"/>
                </a:cxn>
                <a:cxn ang="T12">
                  <a:pos x="T4" y="T5"/>
                </a:cxn>
                <a:cxn ang="T13">
                  <a:pos x="T6" y="T7"/>
                </a:cxn>
                <a:cxn ang="T14">
                  <a:pos x="T8" y="T9"/>
                </a:cxn>
              </a:cxnLst>
              <a:rect l="T15" t="T16" r="T17" b="T18"/>
              <a:pathLst>
                <a:path w="40" h="312">
                  <a:moveTo>
                    <a:pt x="0" y="42"/>
                  </a:moveTo>
                  <a:lnTo>
                    <a:pt x="40" y="0"/>
                  </a:lnTo>
                  <a:lnTo>
                    <a:pt x="40" y="276"/>
                  </a:lnTo>
                  <a:lnTo>
                    <a:pt x="0" y="312"/>
                  </a:lnTo>
                  <a:lnTo>
                    <a:pt x="0" y="42"/>
                  </a:lnTo>
                  <a:close/>
                </a:path>
              </a:pathLst>
            </a:custGeom>
            <a:solidFill>
              <a:srgbClr val="FF6633"/>
            </a:solidFill>
            <a:ln w="9525">
              <a:noFill/>
              <a:round/>
              <a:headEnd/>
              <a:tailEnd/>
            </a:ln>
          </p:spPr>
          <p:txBody>
            <a:bodyPr/>
            <a:lstStyle/>
            <a:p>
              <a:endParaRPr lang="fr-FR"/>
            </a:p>
          </p:txBody>
        </p:sp>
        <p:sp>
          <p:nvSpPr>
            <p:cNvPr id="118056" name="Freeform 70"/>
            <p:cNvSpPr>
              <a:spLocks noChangeAspect="1"/>
            </p:cNvSpPr>
            <p:nvPr/>
          </p:nvSpPr>
          <p:spPr bwMode="auto">
            <a:xfrm>
              <a:off x="3134" y="2784"/>
              <a:ext cx="40" cy="312"/>
            </a:xfrm>
            <a:custGeom>
              <a:avLst/>
              <a:gdLst>
                <a:gd name="T0" fmla="*/ 0 w 40"/>
                <a:gd name="T1" fmla="*/ 42 h 312"/>
                <a:gd name="T2" fmla="*/ 40 w 40"/>
                <a:gd name="T3" fmla="*/ 0 h 312"/>
                <a:gd name="T4" fmla="*/ 40 w 40"/>
                <a:gd name="T5" fmla="*/ 276 h 312"/>
                <a:gd name="T6" fmla="*/ 0 w 40"/>
                <a:gd name="T7" fmla="*/ 312 h 312"/>
                <a:gd name="T8" fmla="*/ 0 w 40"/>
                <a:gd name="T9" fmla="*/ 42 h 312"/>
                <a:gd name="T10" fmla="*/ 0 60000 65536"/>
                <a:gd name="T11" fmla="*/ 0 60000 65536"/>
                <a:gd name="T12" fmla="*/ 0 60000 65536"/>
                <a:gd name="T13" fmla="*/ 0 60000 65536"/>
                <a:gd name="T14" fmla="*/ 0 60000 65536"/>
                <a:gd name="T15" fmla="*/ 0 w 40"/>
                <a:gd name="T16" fmla="*/ 0 h 312"/>
                <a:gd name="T17" fmla="*/ 40 w 40"/>
                <a:gd name="T18" fmla="*/ 312 h 312"/>
              </a:gdLst>
              <a:ahLst/>
              <a:cxnLst>
                <a:cxn ang="T10">
                  <a:pos x="T0" y="T1"/>
                </a:cxn>
                <a:cxn ang="T11">
                  <a:pos x="T2" y="T3"/>
                </a:cxn>
                <a:cxn ang="T12">
                  <a:pos x="T4" y="T5"/>
                </a:cxn>
                <a:cxn ang="T13">
                  <a:pos x="T6" y="T7"/>
                </a:cxn>
                <a:cxn ang="T14">
                  <a:pos x="T8" y="T9"/>
                </a:cxn>
              </a:cxnLst>
              <a:rect l="T15" t="T16" r="T17" b="T18"/>
              <a:pathLst>
                <a:path w="40" h="312">
                  <a:moveTo>
                    <a:pt x="0" y="42"/>
                  </a:moveTo>
                  <a:lnTo>
                    <a:pt x="40" y="0"/>
                  </a:lnTo>
                  <a:lnTo>
                    <a:pt x="40" y="276"/>
                  </a:lnTo>
                  <a:lnTo>
                    <a:pt x="0" y="312"/>
                  </a:lnTo>
                  <a:lnTo>
                    <a:pt x="0" y="42"/>
                  </a:lnTo>
                </a:path>
              </a:pathLst>
            </a:custGeom>
            <a:noFill/>
            <a:ln w="0">
              <a:solidFill>
                <a:srgbClr val="FF6633"/>
              </a:solidFill>
              <a:round/>
              <a:headEnd/>
              <a:tailEnd/>
            </a:ln>
          </p:spPr>
          <p:txBody>
            <a:bodyPr/>
            <a:lstStyle/>
            <a:p>
              <a:endParaRPr lang="fr-FR"/>
            </a:p>
          </p:txBody>
        </p:sp>
        <p:sp>
          <p:nvSpPr>
            <p:cNvPr id="118057" name="Freeform 71"/>
            <p:cNvSpPr>
              <a:spLocks noChangeAspect="1"/>
            </p:cNvSpPr>
            <p:nvPr/>
          </p:nvSpPr>
          <p:spPr bwMode="auto">
            <a:xfrm>
              <a:off x="3377" y="2450"/>
              <a:ext cx="33" cy="128"/>
            </a:xfrm>
            <a:custGeom>
              <a:avLst/>
              <a:gdLst>
                <a:gd name="T0" fmla="*/ 0 w 33"/>
                <a:gd name="T1" fmla="*/ 43 h 128"/>
                <a:gd name="T2" fmla="*/ 0 w 33"/>
                <a:gd name="T3" fmla="*/ 128 h 128"/>
                <a:gd name="T4" fmla="*/ 33 w 33"/>
                <a:gd name="T5" fmla="*/ 86 h 128"/>
                <a:gd name="T6" fmla="*/ 33 w 33"/>
                <a:gd name="T7" fmla="*/ 0 h 128"/>
                <a:gd name="T8" fmla="*/ 0 w 33"/>
                <a:gd name="T9" fmla="*/ 43 h 128"/>
                <a:gd name="T10" fmla="*/ 0 60000 65536"/>
                <a:gd name="T11" fmla="*/ 0 60000 65536"/>
                <a:gd name="T12" fmla="*/ 0 60000 65536"/>
                <a:gd name="T13" fmla="*/ 0 60000 65536"/>
                <a:gd name="T14" fmla="*/ 0 60000 65536"/>
                <a:gd name="T15" fmla="*/ 0 w 33"/>
                <a:gd name="T16" fmla="*/ 0 h 128"/>
                <a:gd name="T17" fmla="*/ 33 w 33"/>
                <a:gd name="T18" fmla="*/ 128 h 128"/>
              </a:gdLst>
              <a:ahLst/>
              <a:cxnLst>
                <a:cxn ang="T10">
                  <a:pos x="T0" y="T1"/>
                </a:cxn>
                <a:cxn ang="T11">
                  <a:pos x="T2" y="T3"/>
                </a:cxn>
                <a:cxn ang="T12">
                  <a:pos x="T4" y="T5"/>
                </a:cxn>
                <a:cxn ang="T13">
                  <a:pos x="T6" y="T7"/>
                </a:cxn>
                <a:cxn ang="T14">
                  <a:pos x="T8" y="T9"/>
                </a:cxn>
              </a:cxnLst>
              <a:rect l="T15" t="T16" r="T17" b="T18"/>
              <a:pathLst>
                <a:path w="33" h="128">
                  <a:moveTo>
                    <a:pt x="0" y="43"/>
                  </a:moveTo>
                  <a:lnTo>
                    <a:pt x="0" y="128"/>
                  </a:lnTo>
                  <a:lnTo>
                    <a:pt x="33" y="86"/>
                  </a:lnTo>
                  <a:lnTo>
                    <a:pt x="33" y="0"/>
                  </a:lnTo>
                  <a:lnTo>
                    <a:pt x="0" y="43"/>
                  </a:lnTo>
                  <a:close/>
                </a:path>
              </a:pathLst>
            </a:custGeom>
            <a:solidFill>
              <a:srgbClr val="FF6633"/>
            </a:solidFill>
            <a:ln w="9525">
              <a:noFill/>
              <a:round/>
              <a:headEnd/>
              <a:tailEnd/>
            </a:ln>
          </p:spPr>
          <p:txBody>
            <a:bodyPr/>
            <a:lstStyle/>
            <a:p>
              <a:endParaRPr lang="fr-FR"/>
            </a:p>
          </p:txBody>
        </p:sp>
        <p:sp>
          <p:nvSpPr>
            <p:cNvPr id="118058" name="Freeform 72"/>
            <p:cNvSpPr>
              <a:spLocks noChangeAspect="1"/>
            </p:cNvSpPr>
            <p:nvPr/>
          </p:nvSpPr>
          <p:spPr bwMode="auto">
            <a:xfrm>
              <a:off x="3377" y="2450"/>
              <a:ext cx="33" cy="128"/>
            </a:xfrm>
            <a:custGeom>
              <a:avLst/>
              <a:gdLst>
                <a:gd name="T0" fmla="*/ 0 w 33"/>
                <a:gd name="T1" fmla="*/ 43 h 128"/>
                <a:gd name="T2" fmla="*/ 0 w 33"/>
                <a:gd name="T3" fmla="*/ 128 h 128"/>
                <a:gd name="T4" fmla="*/ 33 w 33"/>
                <a:gd name="T5" fmla="*/ 86 h 128"/>
                <a:gd name="T6" fmla="*/ 33 w 33"/>
                <a:gd name="T7" fmla="*/ 0 h 128"/>
                <a:gd name="T8" fmla="*/ 0 w 33"/>
                <a:gd name="T9" fmla="*/ 43 h 128"/>
                <a:gd name="T10" fmla="*/ 0 60000 65536"/>
                <a:gd name="T11" fmla="*/ 0 60000 65536"/>
                <a:gd name="T12" fmla="*/ 0 60000 65536"/>
                <a:gd name="T13" fmla="*/ 0 60000 65536"/>
                <a:gd name="T14" fmla="*/ 0 60000 65536"/>
                <a:gd name="T15" fmla="*/ 0 w 33"/>
                <a:gd name="T16" fmla="*/ 0 h 128"/>
                <a:gd name="T17" fmla="*/ 33 w 33"/>
                <a:gd name="T18" fmla="*/ 128 h 128"/>
              </a:gdLst>
              <a:ahLst/>
              <a:cxnLst>
                <a:cxn ang="T10">
                  <a:pos x="T0" y="T1"/>
                </a:cxn>
                <a:cxn ang="T11">
                  <a:pos x="T2" y="T3"/>
                </a:cxn>
                <a:cxn ang="T12">
                  <a:pos x="T4" y="T5"/>
                </a:cxn>
                <a:cxn ang="T13">
                  <a:pos x="T6" y="T7"/>
                </a:cxn>
                <a:cxn ang="T14">
                  <a:pos x="T8" y="T9"/>
                </a:cxn>
              </a:cxnLst>
              <a:rect l="T15" t="T16" r="T17" b="T18"/>
              <a:pathLst>
                <a:path w="33" h="128">
                  <a:moveTo>
                    <a:pt x="0" y="43"/>
                  </a:moveTo>
                  <a:lnTo>
                    <a:pt x="0" y="128"/>
                  </a:lnTo>
                  <a:lnTo>
                    <a:pt x="33" y="86"/>
                  </a:lnTo>
                  <a:lnTo>
                    <a:pt x="33" y="0"/>
                  </a:lnTo>
                  <a:lnTo>
                    <a:pt x="0" y="43"/>
                  </a:lnTo>
                </a:path>
              </a:pathLst>
            </a:custGeom>
            <a:noFill/>
            <a:ln w="0">
              <a:solidFill>
                <a:srgbClr val="FF6633"/>
              </a:solidFill>
              <a:round/>
              <a:headEnd/>
              <a:tailEnd/>
            </a:ln>
          </p:spPr>
          <p:txBody>
            <a:bodyPr/>
            <a:lstStyle/>
            <a:p>
              <a:endParaRPr lang="fr-FR"/>
            </a:p>
          </p:txBody>
        </p:sp>
        <p:sp>
          <p:nvSpPr>
            <p:cNvPr id="118059" name="Freeform 73"/>
            <p:cNvSpPr>
              <a:spLocks noChangeAspect="1"/>
            </p:cNvSpPr>
            <p:nvPr/>
          </p:nvSpPr>
          <p:spPr bwMode="auto">
            <a:xfrm>
              <a:off x="3060" y="2578"/>
              <a:ext cx="74" cy="270"/>
            </a:xfrm>
            <a:custGeom>
              <a:avLst/>
              <a:gdLst>
                <a:gd name="T0" fmla="*/ 0 w 74"/>
                <a:gd name="T1" fmla="*/ 0 h 270"/>
                <a:gd name="T2" fmla="*/ 60 w 74"/>
                <a:gd name="T3" fmla="*/ 0 h 270"/>
                <a:gd name="T4" fmla="*/ 74 w 74"/>
                <a:gd name="T5" fmla="*/ 0 h 270"/>
                <a:gd name="T6" fmla="*/ 74 w 74"/>
                <a:gd name="T7" fmla="*/ 270 h 270"/>
                <a:gd name="T8" fmla="*/ 0 w 74"/>
                <a:gd name="T9" fmla="*/ 270 h 270"/>
                <a:gd name="T10" fmla="*/ 0 w 74"/>
                <a:gd name="T11" fmla="*/ 0 h 270"/>
                <a:gd name="T12" fmla="*/ 0 60000 65536"/>
                <a:gd name="T13" fmla="*/ 0 60000 65536"/>
                <a:gd name="T14" fmla="*/ 0 60000 65536"/>
                <a:gd name="T15" fmla="*/ 0 60000 65536"/>
                <a:gd name="T16" fmla="*/ 0 60000 65536"/>
                <a:gd name="T17" fmla="*/ 0 60000 65536"/>
                <a:gd name="T18" fmla="*/ 0 w 74"/>
                <a:gd name="T19" fmla="*/ 0 h 270"/>
                <a:gd name="T20" fmla="*/ 74 w 74"/>
                <a:gd name="T21" fmla="*/ 270 h 270"/>
              </a:gdLst>
              <a:ahLst/>
              <a:cxnLst>
                <a:cxn ang="T12">
                  <a:pos x="T0" y="T1"/>
                </a:cxn>
                <a:cxn ang="T13">
                  <a:pos x="T2" y="T3"/>
                </a:cxn>
                <a:cxn ang="T14">
                  <a:pos x="T4" y="T5"/>
                </a:cxn>
                <a:cxn ang="T15">
                  <a:pos x="T6" y="T7"/>
                </a:cxn>
                <a:cxn ang="T16">
                  <a:pos x="T8" y="T9"/>
                </a:cxn>
                <a:cxn ang="T17">
                  <a:pos x="T10" y="T11"/>
                </a:cxn>
              </a:cxnLst>
              <a:rect l="T18" t="T19" r="T20" b="T21"/>
              <a:pathLst>
                <a:path w="74" h="270">
                  <a:moveTo>
                    <a:pt x="0" y="0"/>
                  </a:moveTo>
                  <a:lnTo>
                    <a:pt x="60" y="0"/>
                  </a:lnTo>
                  <a:lnTo>
                    <a:pt x="74" y="0"/>
                  </a:lnTo>
                  <a:lnTo>
                    <a:pt x="74" y="270"/>
                  </a:lnTo>
                  <a:lnTo>
                    <a:pt x="0" y="270"/>
                  </a:lnTo>
                  <a:lnTo>
                    <a:pt x="0" y="0"/>
                  </a:lnTo>
                  <a:close/>
                </a:path>
              </a:pathLst>
            </a:custGeom>
            <a:solidFill>
              <a:srgbClr val="FF9966"/>
            </a:solidFill>
            <a:ln w="9525">
              <a:noFill/>
              <a:round/>
              <a:headEnd/>
              <a:tailEnd/>
            </a:ln>
          </p:spPr>
          <p:txBody>
            <a:bodyPr/>
            <a:lstStyle/>
            <a:p>
              <a:endParaRPr lang="fr-FR"/>
            </a:p>
          </p:txBody>
        </p:sp>
        <p:sp>
          <p:nvSpPr>
            <p:cNvPr id="118060" name="Freeform 74"/>
            <p:cNvSpPr>
              <a:spLocks noChangeAspect="1"/>
            </p:cNvSpPr>
            <p:nvPr/>
          </p:nvSpPr>
          <p:spPr bwMode="auto">
            <a:xfrm>
              <a:off x="3060" y="2578"/>
              <a:ext cx="74" cy="270"/>
            </a:xfrm>
            <a:custGeom>
              <a:avLst/>
              <a:gdLst>
                <a:gd name="T0" fmla="*/ 0 w 74"/>
                <a:gd name="T1" fmla="*/ 0 h 270"/>
                <a:gd name="T2" fmla="*/ 60 w 74"/>
                <a:gd name="T3" fmla="*/ 0 h 270"/>
                <a:gd name="T4" fmla="*/ 74 w 74"/>
                <a:gd name="T5" fmla="*/ 0 h 270"/>
                <a:gd name="T6" fmla="*/ 74 w 74"/>
                <a:gd name="T7" fmla="*/ 270 h 270"/>
                <a:gd name="T8" fmla="*/ 0 w 74"/>
                <a:gd name="T9" fmla="*/ 270 h 270"/>
                <a:gd name="T10" fmla="*/ 0 w 74"/>
                <a:gd name="T11" fmla="*/ 0 h 270"/>
                <a:gd name="T12" fmla="*/ 0 60000 65536"/>
                <a:gd name="T13" fmla="*/ 0 60000 65536"/>
                <a:gd name="T14" fmla="*/ 0 60000 65536"/>
                <a:gd name="T15" fmla="*/ 0 60000 65536"/>
                <a:gd name="T16" fmla="*/ 0 60000 65536"/>
                <a:gd name="T17" fmla="*/ 0 60000 65536"/>
                <a:gd name="T18" fmla="*/ 0 w 74"/>
                <a:gd name="T19" fmla="*/ 0 h 270"/>
                <a:gd name="T20" fmla="*/ 74 w 74"/>
                <a:gd name="T21" fmla="*/ 270 h 270"/>
              </a:gdLst>
              <a:ahLst/>
              <a:cxnLst>
                <a:cxn ang="T12">
                  <a:pos x="T0" y="T1"/>
                </a:cxn>
                <a:cxn ang="T13">
                  <a:pos x="T2" y="T3"/>
                </a:cxn>
                <a:cxn ang="T14">
                  <a:pos x="T4" y="T5"/>
                </a:cxn>
                <a:cxn ang="T15">
                  <a:pos x="T6" y="T7"/>
                </a:cxn>
                <a:cxn ang="T16">
                  <a:pos x="T8" y="T9"/>
                </a:cxn>
                <a:cxn ang="T17">
                  <a:pos x="T10" y="T11"/>
                </a:cxn>
              </a:cxnLst>
              <a:rect l="T18" t="T19" r="T20" b="T21"/>
              <a:pathLst>
                <a:path w="74" h="270">
                  <a:moveTo>
                    <a:pt x="0" y="0"/>
                  </a:moveTo>
                  <a:lnTo>
                    <a:pt x="60" y="0"/>
                  </a:lnTo>
                  <a:lnTo>
                    <a:pt x="74" y="0"/>
                  </a:lnTo>
                  <a:lnTo>
                    <a:pt x="74" y="270"/>
                  </a:lnTo>
                  <a:lnTo>
                    <a:pt x="0" y="270"/>
                  </a:lnTo>
                  <a:lnTo>
                    <a:pt x="0" y="0"/>
                  </a:lnTo>
                </a:path>
              </a:pathLst>
            </a:custGeom>
            <a:noFill/>
            <a:ln w="0">
              <a:solidFill>
                <a:srgbClr val="FF9966"/>
              </a:solidFill>
              <a:round/>
              <a:headEnd/>
              <a:tailEnd/>
            </a:ln>
          </p:spPr>
          <p:txBody>
            <a:bodyPr/>
            <a:lstStyle/>
            <a:p>
              <a:endParaRPr lang="fr-FR"/>
            </a:p>
          </p:txBody>
        </p:sp>
        <p:sp>
          <p:nvSpPr>
            <p:cNvPr id="118061" name="Freeform 75"/>
            <p:cNvSpPr>
              <a:spLocks noChangeAspect="1"/>
            </p:cNvSpPr>
            <p:nvPr/>
          </p:nvSpPr>
          <p:spPr bwMode="auto">
            <a:xfrm>
              <a:off x="3134" y="2536"/>
              <a:ext cx="40" cy="312"/>
            </a:xfrm>
            <a:custGeom>
              <a:avLst/>
              <a:gdLst>
                <a:gd name="T0" fmla="*/ 0 w 40"/>
                <a:gd name="T1" fmla="*/ 42 h 312"/>
                <a:gd name="T2" fmla="*/ 40 w 40"/>
                <a:gd name="T3" fmla="*/ 0 h 312"/>
                <a:gd name="T4" fmla="*/ 40 w 40"/>
                <a:gd name="T5" fmla="*/ 276 h 312"/>
                <a:gd name="T6" fmla="*/ 0 w 40"/>
                <a:gd name="T7" fmla="*/ 312 h 312"/>
                <a:gd name="T8" fmla="*/ 0 w 40"/>
                <a:gd name="T9" fmla="*/ 42 h 312"/>
                <a:gd name="T10" fmla="*/ 0 60000 65536"/>
                <a:gd name="T11" fmla="*/ 0 60000 65536"/>
                <a:gd name="T12" fmla="*/ 0 60000 65536"/>
                <a:gd name="T13" fmla="*/ 0 60000 65536"/>
                <a:gd name="T14" fmla="*/ 0 60000 65536"/>
                <a:gd name="T15" fmla="*/ 0 w 40"/>
                <a:gd name="T16" fmla="*/ 0 h 312"/>
                <a:gd name="T17" fmla="*/ 40 w 40"/>
                <a:gd name="T18" fmla="*/ 312 h 312"/>
              </a:gdLst>
              <a:ahLst/>
              <a:cxnLst>
                <a:cxn ang="T10">
                  <a:pos x="T0" y="T1"/>
                </a:cxn>
                <a:cxn ang="T11">
                  <a:pos x="T2" y="T3"/>
                </a:cxn>
                <a:cxn ang="T12">
                  <a:pos x="T4" y="T5"/>
                </a:cxn>
                <a:cxn ang="T13">
                  <a:pos x="T6" y="T7"/>
                </a:cxn>
                <a:cxn ang="T14">
                  <a:pos x="T8" y="T9"/>
                </a:cxn>
              </a:cxnLst>
              <a:rect l="T15" t="T16" r="T17" b="T18"/>
              <a:pathLst>
                <a:path w="40" h="312">
                  <a:moveTo>
                    <a:pt x="0" y="42"/>
                  </a:moveTo>
                  <a:lnTo>
                    <a:pt x="40" y="0"/>
                  </a:lnTo>
                  <a:lnTo>
                    <a:pt x="40" y="276"/>
                  </a:lnTo>
                  <a:lnTo>
                    <a:pt x="0" y="312"/>
                  </a:lnTo>
                  <a:lnTo>
                    <a:pt x="0" y="42"/>
                  </a:lnTo>
                  <a:close/>
                </a:path>
              </a:pathLst>
            </a:custGeom>
            <a:solidFill>
              <a:srgbClr val="FF6633"/>
            </a:solidFill>
            <a:ln w="9525">
              <a:noFill/>
              <a:round/>
              <a:headEnd/>
              <a:tailEnd/>
            </a:ln>
          </p:spPr>
          <p:txBody>
            <a:bodyPr/>
            <a:lstStyle/>
            <a:p>
              <a:endParaRPr lang="fr-FR"/>
            </a:p>
          </p:txBody>
        </p:sp>
        <p:sp>
          <p:nvSpPr>
            <p:cNvPr id="118062" name="Freeform 76"/>
            <p:cNvSpPr>
              <a:spLocks noChangeAspect="1"/>
            </p:cNvSpPr>
            <p:nvPr/>
          </p:nvSpPr>
          <p:spPr bwMode="auto">
            <a:xfrm>
              <a:off x="3134" y="2536"/>
              <a:ext cx="40" cy="312"/>
            </a:xfrm>
            <a:custGeom>
              <a:avLst/>
              <a:gdLst>
                <a:gd name="T0" fmla="*/ 0 w 40"/>
                <a:gd name="T1" fmla="*/ 42 h 312"/>
                <a:gd name="T2" fmla="*/ 40 w 40"/>
                <a:gd name="T3" fmla="*/ 0 h 312"/>
                <a:gd name="T4" fmla="*/ 40 w 40"/>
                <a:gd name="T5" fmla="*/ 276 h 312"/>
                <a:gd name="T6" fmla="*/ 0 w 40"/>
                <a:gd name="T7" fmla="*/ 312 h 312"/>
                <a:gd name="T8" fmla="*/ 0 w 40"/>
                <a:gd name="T9" fmla="*/ 42 h 312"/>
                <a:gd name="T10" fmla="*/ 0 60000 65536"/>
                <a:gd name="T11" fmla="*/ 0 60000 65536"/>
                <a:gd name="T12" fmla="*/ 0 60000 65536"/>
                <a:gd name="T13" fmla="*/ 0 60000 65536"/>
                <a:gd name="T14" fmla="*/ 0 60000 65536"/>
                <a:gd name="T15" fmla="*/ 0 w 40"/>
                <a:gd name="T16" fmla="*/ 0 h 312"/>
                <a:gd name="T17" fmla="*/ 40 w 40"/>
                <a:gd name="T18" fmla="*/ 312 h 312"/>
              </a:gdLst>
              <a:ahLst/>
              <a:cxnLst>
                <a:cxn ang="T10">
                  <a:pos x="T0" y="T1"/>
                </a:cxn>
                <a:cxn ang="T11">
                  <a:pos x="T2" y="T3"/>
                </a:cxn>
                <a:cxn ang="T12">
                  <a:pos x="T4" y="T5"/>
                </a:cxn>
                <a:cxn ang="T13">
                  <a:pos x="T6" y="T7"/>
                </a:cxn>
                <a:cxn ang="T14">
                  <a:pos x="T8" y="T9"/>
                </a:cxn>
              </a:cxnLst>
              <a:rect l="T15" t="T16" r="T17" b="T18"/>
              <a:pathLst>
                <a:path w="40" h="312">
                  <a:moveTo>
                    <a:pt x="0" y="42"/>
                  </a:moveTo>
                  <a:lnTo>
                    <a:pt x="40" y="0"/>
                  </a:lnTo>
                  <a:lnTo>
                    <a:pt x="40" y="276"/>
                  </a:lnTo>
                  <a:lnTo>
                    <a:pt x="0" y="312"/>
                  </a:lnTo>
                  <a:lnTo>
                    <a:pt x="0" y="42"/>
                  </a:lnTo>
                </a:path>
              </a:pathLst>
            </a:custGeom>
            <a:noFill/>
            <a:ln w="0">
              <a:solidFill>
                <a:srgbClr val="FF6633"/>
              </a:solidFill>
              <a:round/>
              <a:headEnd/>
              <a:tailEnd/>
            </a:ln>
          </p:spPr>
          <p:txBody>
            <a:bodyPr/>
            <a:lstStyle/>
            <a:p>
              <a:endParaRPr lang="fr-FR"/>
            </a:p>
          </p:txBody>
        </p:sp>
        <p:sp>
          <p:nvSpPr>
            <p:cNvPr id="118063" name="Rectangle 77"/>
            <p:cNvSpPr>
              <a:spLocks noChangeAspect="1" noChangeArrowheads="1"/>
            </p:cNvSpPr>
            <p:nvPr/>
          </p:nvSpPr>
          <p:spPr bwMode="auto">
            <a:xfrm>
              <a:off x="2898" y="2663"/>
              <a:ext cx="81" cy="85"/>
            </a:xfrm>
            <a:prstGeom prst="rect">
              <a:avLst/>
            </a:prstGeom>
            <a:solidFill>
              <a:srgbClr val="FF9966"/>
            </a:solidFill>
            <a:ln w="9525">
              <a:noFill/>
              <a:miter lim="800000"/>
              <a:headEnd/>
              <a:tailEnd/>
            </a:ln>
          </p:spPr>
          <p:txBody>
            <a:bodyPr/>
            <a:lstStyle/>
            <a:p>
              <a:endParaRPr lang="fr-FR"/>
            </a:p>
          </p:txBody>
        </p:sp>
        <p:sp>
          <p:nvSpPr>
            <p:cNvPr id="118064" name="Rectangle 78"/>
            <p:cNvSpPr>
              <a:spLocks noChangeAspect="1" noChangeArrowheads="1"/>
            </p:cNvSpPr>
            <p:nvPr/>
          </p:nvSpPr>
          <p:spPr bwMode="auto">
            <a:xfrm>
              <a:off x="2898" y="2663"/>
              <a:ext cx="81" cy="85"/>
            </a:xfrm>
            <a:prstGeom prst="rect">
              <a:avLst/>
            </a:prstGeom>
            <a:noFill/>
            <a:ln w="0">
              <a:solidFill>
                <a:srgbClr val="FF9966"/>
              </a:solidFill>
              <a:miter lim="800000"/>
              <a:headEnd/>
              <a:tailEnd/>
            </a:ln>
          </p:spPr>
          <p:txBody>
            <a:bodyPr/>
            <a:lstStyle/>
            <a:p>
              <a:endParaRPr lang="fr-FR"/>
            </a:p>
          </p:txBody>
        </p:sp>
        <p:sp>
          <p:nvSpPr>
            <p:cNvPr id="118065" name="Freeform 79"/>
            <p:cNvSpPr>
              <a:spLocks noChangeAspect="1"/>
            </p:cNvSpPr>
            <p:nvPr/>
          </p:nvSpPr>
          <p:spPr bwMode="auto">
            <a:xfrm>
              <a:off x="3053" y="2181"/>
              <a:ext cx="121" cy="43"/>
            </a:xfrm>
            <a:custGeom>
              <a:avLst/>
              <a:gdLst>
                <a:gd name="T0" fmla="*/ 0 w 121"/>
                <a:gd name="T1" fmla="*/ 43 h 43"/>
                <a:gd name="T2" fmla="*/ 40 w 121"/>
                <a:gd name="T3" fmla="*/ 0 h 43"/>
                <a:gd name="T4" fmla="*/ 121 w 121"/>
                <a:gd name="T5" fmla="*/ 0 h 43"/>
                <a:gd name="T6" fmla="*/ 81 w 121"/>
                <a:gd name="T7" fmla="*/ 43 h 43"/>
                <a:gd name="T8" fmla="*/ 0 w 121"/>
                <a:gd name="T9" fmla="*/ 43 h 43"/>
                <a:gd name="T10" fmla="*/ 0 60000 65536"/>
                <a:gd name="T11" fmla="*/ 0 60000 65536"/>
                <a:gd name="T12" fmla="*/ 0 60000 65536"/>
                <a:gd name="T13" fmla="*/ 0 60000 65536"/>
                <a:gd name="T14" fmla="*/ 0 60000 65536"/>
                <a:gd name="T15" fmla="*/ 0 w 121"/>
                <a:gd name="T16" fmla="*/ 0 h 43"/>
                <a:gd name="T17" fmla="*/ 121 w 121"/>
                <a:gd name="T18" fmla="*/ 43 h 43"/>
              </a:gdLst>
              <a:ahLst/>
              <a:cxnLst>
                <a:cxn ang="T10">
                  <a:pos x="T0" y="T1"/>
                </a:cxn>
                <a:cxn ang="T11">
                  <a:pos x="T2" y="T3"/>
                </a:cxn>
                <a:cxn ang="T12">
                  <a:pos x="T4" y="T5"/>
                </a:cxn>
                <a:cxn ang="T13">
                  <a:pos x="T6" y="T7"/>
                </a:cxn>
                <a:cxn ang="T14">
                  <a:pos x="T8" y="T9"/>
                </a:cxn>
              </a:cxnLst>
              <a:rect l="T15" t="T16" r="T17" b="T18"/>
              <a:pathLst>
                <a:path w="121" h="43">
                  <a:moveTo>
                    <a:pt x="0" y="43"/>
                  </a:moveTo>
                  <a:lnTo>
                    <a:pt x="40" y="0"/>
                  </a:lnTo>
                  <a:lnTo>
                    <a:pt x="121" y="0"/>
                  </a:lnTo>
                  <a:lnTo>
                    <a:pt x="81" y="43"/>
                  </a:lnTo>
                  <a:lnTo>
                    <a:pt x="0" y="43"/>
                  </a:lnTo>
                  <a:close/>
                </a:path>
              </a:pathLst>
            </a:custGeom>
            <a:solidFill>
              <a:srgbClr val="FFCC99"/>
            </a:solidFill>
            <a:ln w="9525">
              <a:noFill/>
              <a:round/>
              <a:headEnd/>
              <a:tailEnd/>
            </a:ln>
          </p:spPr>
          <p:txBody>
            <a:bodyPr/>
            <a:lstStyle/>
            <a:p>
              <a:endParaRPr lang="fr-FR"/>
            </a:p>
          </p:txBody>
        </p:sp>
        <p:sp>
          <p:nvSpPr>
            <p:cNvPr id="118066" name="Freeform 80"/>
            <p:cNvSpPr>
              <a:spLocks noChangeAspect="1"/>
            </p:cNvSpPr>
            <p:nvPr/>
          </p:nvSpPr>
          <p:spPr bwMode="auto">
            <a:xfrm>
              <a:off x="3053" y="2181"/>
              <a:ext cx="121" cy="43"/>
            </a:xfrm>
            <a:custGeom>
              <a:avLst/>
              <a:gdLst>
                <a:gd name="T0" fmla="*/ 0 w 121"/>
                <a:gd name="T1" fmla="*/ 43 h 43"/>
                <a:gd name="T2" fmla="*/ 40 w 121"/>
                <a:gd name="T3" fmla="*/ 0 h 43"/>
                <a:gd name="T4" fmla="*/ 121 w 121"/>
                <a:gd name="T5" fmla="*/ 0 h 43"/>
                <a:gd name="T6" fmla="*/ 81 w 121"/>
                <a:gd name="T7" fmla="*/ 43 h 43"/>
                <a:gd name="T8" fmla="*/ 0 w 121"/>
                <a:gd name="T9" fmla="*/ 43 h 43"/>
                <a:gd name="T10" fmla="*/ 0 60000 65536"/>
                <a:gd name="T11" fmla="*/ 0 60000 65536"/>
                <a:gd name="T12" fmla="*/ 0 60000 65536"/>
                <a:gd name="T13" fmla="*/ 0 60000 65536"/>
                <a:gd name="T14" fmla="*/ 0 60000 65536"/>
                <a:gd name="T15" fmla="*/ 0 w 121"/>
                <a:gd name="T16" fmla="*/ 0 h 43"/>
                <a:gd name="T17" fmla="*/ 121 w 121"/>
                <a:gd name="T18" fmla="*/ 43 h 43"/>
              </a:gdLst>
              <a:ahLst/>
              <a:cxnLst>
                <a:cxn ang="T10">
                  <a:pos x="T0" y="T1"/>
                </a:cxn>
                <a:cxn ang="T11">
                  <a:pos x="T2" y="T3"/>
                </a:cxn>
                <a:cxn ang="T12">
                  <a:pos x="T4" y="T5"/>
                </a:cxn>
                <a:cxn ang="T13">
                  <a:pos x="T6" y="T7"/>
                </a:cxn>
                <a:cxn ang="T14">
                  <a:pos x="T8" y="T9"/>
                </a:cxn>
              </a:cxnLst>
              <a:rect l="T15" t="T16" r="T17" b="T18"/>
              <a:pathLst>
                <a:path w="121" h="43">
                  <a:moveTo>
                    <a:pt x="0" y="43"/>
                  </a:moveTo>
                  <a:lnTo>
                    <a:pt x="40" y="0"/>
                  </a:lnTo>
                  <a:lnTo>
                    <a:pt x="121" y="0"/>
                  </a:lnTo>
                  <a:lnTo>
                    <a:pt x="81" y="43"/>
                  </a:lnTo>
                  <a:lnTo>
                    <a:pt x="0" y="43"/>
                  </a:lnTo>
                </a:path>
              </a:pathLst>
            </a:custGeom>
            <a:noFill/>
            <a:ln w="0">
              <a:solidFill>
                <a:srgbClr val="FFCC99"/>
              </a:solidFill>
              <a:round/>
              <a:headEnd/>
              <a:tailEnd/>
            </a:ln>
          </p:spPr>
          <p:txBody>
            <a:bodyPr/>
            <a:lstStyle/>
            <a:p>
              <a:endParaRPr lang="fr-FR"/>
            </a:p>
          </p:txBody>
        </p:sp>
        <p:sp>
          <p:nvSpPr>
            <p:cNvPr id="118067" name="Rectangle 81"/>
            <p:cNvSpPr>
              <a:spLocks noChangeAspect="1" noChangeArrowheads="1"/>
            </p:cNvSpPr>
            <p:nvPr/>
          </p:nvSpPr>
          <p:spPr bwMode="auto">
            <a:xfrm>
              <a:off x="3093" y="2450"/>
              <a:ext cx="81" cy="86"/>
            </a:xfrm>
            <a:prstGeom prst="rect">
              <a:avLst/>
            </a:prstGeom>
            <a:solidFill>
              <a:srgbClr val="FFFFFF"/>
            </a:solidFill>
            <a:ln w="9525">
              <a:noFill/>
              <a:miter lim="800000"/>
              <a:headEnd/>
              <a:tailEnd/>
            </a:ln>
          </p:spPr>
          <p:txBody>
            <a:bodyPr/>
            <a:lstStyle/>
            <a:p>
              <a:endParaRPr lang="fr-FR"/>
            </a:p>
          </p:txBody>
        </p:sp>
        <p:sp>
          <p:nvSpPr>
            <p:cNvPr id="118068" name="Rectangle 82"/>
            <p:cNvSpPr>
              <a:spLocks noChangeAspect="1" noChangeArrowheads="1"/>
            </p:cNvSpPr>
            <p:nvPr/>
          </p:nvSpPr>
          <p:spPr bwMode="auto">
            <a:xfrm>
              <a:off x="3093" y="2450"/>
              <a:ext cx="81" cy="86"/>
            </a:xfrm>
            <a:prstGeom prst="rect">
              <a:avLst/>
            </a:prstGeom>
            <a:noFill/>
            <a:ln w="0">
              <a:solidFill>
                <a:srgbClr val="000000"/>
              </a:solidFill>
              <a:miter lim="800000"/>
              <a:headEnd/>
              <a:tailEnd/>
            </a:ln>
          </p:spPr>
          <p:txBody>
            <a:bodyPr/>
            <a:lstStyle/>
            <a:p>
              <a:endParaRPr lang="fr-FR"/>
            </a:p>
          </p:txBody>
        </p:sp>
        <p:sp>
          <p:nvSpPr>
            <p:cNvPr id="118069" name="Freeform 83"/>
            <p:cNvSpPr>
              <a:spLocks noChangeAspect="1"/>
            </p:cNvSpPr>
            <p:nvPr/>
          </p:nvSpPr>
          <p:spPr bwMode="auto">
            <a:xfrm>
              <a:off x="3174" y="2287"/>
              <a:ext cx="162" cy="249"/>
            </a:xfrm>
            <a:custGeom>
              <a:avLst/>
              <a:gdLst>
                <a:gd name="T0" fmla="*/ 0 w 162"/>
                <a:gd name="T1" fmla="*/ 163 h 249"/>
                <a:gd name="T2" fmla="*/ 162 w 162"/>
                <a:gd name="T3" fmla="*/ 0 h 249"/>
                <a:gd name="T4" fmla="*/ 162 w 162"/>
                <a:gd name="T5" fmla="*/ 85 h 249"/>
                <a:gd name="T6" fmla="*/ 0 w 162"/>
                <a:gd name="T7" fmla="*/ 249 h 249"/>
                <a:gd name="T8" fmla="*/ 0 w 162"/>
                <a:gd name="T9" fmla="*/ 163 h 249"/>
                <a:gd name="T10" fmla="*/ 0 60000 65536"/>
                <a:gd name="T11" fmla="*/ 0 60000 65536"/>
                <a:gd name="T12" fmla="*/ 0 60000 65536"/>
                <a:gd name="T13" fmla="*/ 0 60000 65536"/>
                <a:gd name="T14" fmla="*/ 0 60000 65536"/>
                <a:gd name="T15" fmla="*/ 0 w 162"/>
                <a:gd name="T16" fmla="*/ 0 h 249"/>
                <a:gd name="T17" fmla="*/ 162 w 162"/>
                <a:gd name="T18" fmla="*/ 249 h 249"/>
              </a:gdLst>
              <a:ahLst/>
              <a:cxnLst>
                <a:cxn ang="T10">
                  <a:pos x="T0" y="T1"/>
                </a:cxn>
                <a:cxn ang="T11">
                  <a:pos x="T2" y="T3"/>
                </a:cxn>
                <a:cxn ang="T12">
                  <a:pos x="T4" y="T5"/>
                </a:cxn>
                <a:cxn ang="T13">
                  <a:pos x="T6" y="T7"/>
                </a:cxn>
                <a:cxn ang="T14">
                  <a:pos x="T8" y="T9"/>
                </a:cxn>
              </a:cxnLst>
              <a:rect l="T15" t="T16" r="T17" b="T18"/>
              <a:pathLst>
                <a:path w="162" h="249">
                  <a:moveTo>
                    <a:pt x="0" y="163"/>
                  </a:moveTo>
                  <a:lnTo>
                    <a:pt x="162" y="0"/>
                  </a:lnTo>
                  <a:lnTo>
                    <a:pt x="162" y="85"/>
                  </a:lnTo>
                  <a:lnTo>
                    <a:pt x="0" y="249"/>
                  </a:lnTo>
                  <a:lnTo>
                    <a:pt x="0" y="163"/>
                  </a:lnTo>
                  <a:close/>
                </a:path>
              </a:pathLst>
            </a:custGeom>
            <a:solidFill>
              <a:srgbClr val="FF6633"/>
            </a:solidFill>
            <a:ln w="9525">
              <a:noFill/>
              <a:round/>
              <a:headEnd/>
              <a:tailEnd/>
            </a:ln>
          </p:spPr>
          <p:txBody>
            <a:bodyPr/>
            <a:lstStyle/>
            <a:p>
              <a:endParaRPr lang="fr-FR"/>
            </a:p>
          </p:txBody>
        </p:sp>
        <p:sp>
          <p:nvSpPr>
            <p:cNvPr id="118070" name="Freeform 84"/>
            <p:cNvSpPr>
              <a:spLocks noChangeAspect="1"/>
            </p:cNvSpPr>
            <p:nvPr/>
          </p:nvSpPr>
          <p:spPr bwMode="auto">
            <a:xfrm>
              <a:off x="3174" y="2287"/>
              <a:ext cx="162" cy="249"/>
            </a:xfrm>
            <a:custGeom>
              <a:avLst/>
              <a:gdLst>
                <a:gd name="T0" fmla="*/ 0 w 162"/>
                <a:gd name="T1" fmla="*/ 163 h 249"/>
                <a:gd name="T2" fmla="*/ 162 w 162"/>
                <a:gd name="T3" fmla="*/ 0 h 249"/>
                <a:gd name="T4" fmla="*/ 162 w 162"/>
                <a:gd name="T5" fmla="*/ 85 h 249"/>
                <a:gd name="T6" fmla="*/ 0 w 162"/>
                <a:gd name="T7" fmla="*/ 249 h 249"/>
                <a:gd name="T8" fmla="*/ 0 w 162"/>
                <a:gd name="T9" fmla="*/ 163 h 249"/>
                <a:gd name="T10" fmla="*/ 0 60000 65536"/>
                <a:gd name="T11" fmla="*/ 0 60000 65536"/>
                <a:gd name="T12" fmla="*/ 0 60000 65536"/>
                <a:gd name="T13" fmla="*/ 0 60000 65536"/>
                <a:gd name="T14" fmla="*/ 0 60000 65536"/>
                <a:gd name="T15" fmla="*/ 0 w 162"/>
                <a:gd name="T16" fmla="*/ 0 h 249"/>
                <a:gd name="T17" fmla="*/ 162 w 162"/>
                <a:gd name="T18" fmla="*/ 249 h 249"/>
              </a:gdLst>
              <a:ahLst/>
              <a:cxnLst>
                <a:cxn ang="T10">
                  <a:pos x="T0" y="T1"/>
                </a:cxn>
                <a:cxn ang="T11">
                  <a:pos x="T2" y="T3"/>
                </a:cxn>
                <a:cxn ang="T12">
                  <a:pos x="T4" y="T5"/>
                </a:cxn>
                <a:cxn ang="T13">
                  <a:pos x="T6" y="T7"/>
                </a:cxn>
                <a:cxn ang="T14">
                  <a:pos x="T8" y="T9"/>
                </a:cxn>
              </a:cxnLst>
              <a:rect l="T15" t="T16" r="T17" b="T18"/>
              <a:pathLst>
                <a:path w="162" h="249">
                  <a:moveTo>
                    <a:pt x="0" y="163"/>
                  </a:moveTo>
                  <a:lnTo>
                    <a:pt x="162" y="0"/>
                  </a:lnTo>
                  <a:lnTo>
                    <a:pt x="162" y="85"/>
                  </a:lnTo>
                  <a:lnTo>
                    <a:pt x="0" y="249"/>
                  </a:lnTo>
                  <a:lnTo>
                    <a:pt x="0" y="163"/>
                  </a:lnTo>
                </a:path>
              </a:pathLst>
            </a:custGeom>
            <a:noFill/>
            <a:ln w="0">
              <a:solidFill>
                <a:srgbClr val="FF6633"/>
              </a:solidFill>
              <a:round/>
              <a:headEnd/>
              <a:tailEnd/>
            </a:ln>
          </p:spPr>
          <p:txBody>
            <a:bodyPr/>
            <a:lstStyle/>
            <a:p>
              <a:endParaRPr lang="fr-FR"/>
            </a:p>
          </p:txBody>
        </p:sp>
        <p:sp>
          <p:nvSpPr>
            <p:cNvPr id="118071" name="Freeform 85"/>
            <p:cNvSpPr>
              <a:spLocks noChangeAspect="1"/>
            </p:cNvSpPr>
            <p:nvPr/>
          </p:nvSpPr>
          <p:spPr bwMode="auto">
            <a:xfrm>
              <a:off x="3093" y="2287"/>
              <a:ext cx="243" cy="163"/>
            </a:xfrm>
            <a:custGeom>
              <a:avLst/>
              <a:gdLst>
                <a:gd name="T0" fmla="*/ 0 w 243"/>
                <a:gd name="T1" fmla="*/ 163 h 163"/>
                <a:gd name="T2" fmla="*/ 162 w 243"/>
                <a:gd name="T3" fmla="*/ 0 h 163"/>
                <a:gd name="T4" fmla="*/ 243 w 243"/>
                <a:gd name="T5" fmla="*/ 0 h 163"/>
                <a:gd name="T6" fmla="*/ 81 w 243"/>
                <a:gd name="T7" fmla="*/ 163 h 163"/>
                <a:gd name="T8" fmla="*/ 0 w 243"/>
                <a:gd name="T9" fmla="*/ 163 h 163"/>
                <a:gd name="T10" fmla="*/ 0 60000 65536"/>
                <a:gd name="T11" fmla="*/ 0 60000 65536"/>
                <a:gd name="T12" fmla="*/ 0 60000 65536"/>
                <a:gd name="T13" fmla="*/ 0 60000 65536"/>
                <a:gd name="T14" fmla="*/ 0 60000 65536"/>
                <a:gd name="T15" fmla="*/ 0 w 243"/>
                <a:gd name="T16" fmla="*/ 0 h 163"/>
                <a:gd name="T17" fmla="*/ 243 w 243"/>
                <a:gd name="T18" fmla="*/ 163 h 163"/>
              </a:gdLst>
              <a:ahLst/>
              <a:cxnLst>
                <a:cxn ang="T10">
                  <a:pos x="T0" y="T1"/>
                </a:cxn>
                <a:cxn ang="T11">
                  <a:pos x="T2" y="T3"/>
                </a:cxn>
                <a:cxn ang="T12">
                  <a:pos x="T4" y="T5"/>
                </a:cxn>
                <a:cxn ang="T13">
                  <a:pos x="T6" y="T7"/>
                </a:cxn>
                <a:cxn ang="T14">
                  <a:pos x="T8" y="T9"/>
                </a:cxn>
              </a:cxnLst>
              <a:rect l="T15" t="T16" r="T17" b="T18"/>
              <a:pathLst>
                <a:path w="243" h="163">
                  <a:moveTo>
                    <a:pt x="0" y="163"/>
                  </a:moveTo>
                  <a:lnTo>
                    <a:pt x="162" y="0"/>
                  </a:lnTo>
                  <a:lnTo>
                    <a:pt x="243" y="0"/>
                  </a:lnTo>
                  <a:lnTo>
                    <a:pt x="81" y="163"/>
                  </a:lnTo>
                  <a:lnTo>
                    <a:pt x="0" y="163"/>
                  </a:lnTo>
                  <a:close/>
                </a:path>
              </a:pathLst>
            </a:custGeom>
            <a:solidFill>
              <a:srgbClr val="FFCC99"/>
            </a:solidFill>
            <a:ln w="9525">
              <a:noFill/>
              <a:round/>
              <a:headEnd/>
              <a:tailEnd/>
            </a:ln>
          </p:spPr>
          <p:txBody>
            <a:bodyPr/>
            <a:lstStyle/>
            <a:p>
              <a:endParaRPr lang="fr-FR"/>
            </a:p>
          </p:txBody>
        </p:sp>
        <p:sp>
          <p:nvSpPr>
            <p:cNvPr id="118072" name="Freeform 86"/>
            <p:cNvSpPr>
              <a:spLocks noChangeAspect="1"/>
            </p:cNvSpPr>
            <p:nvPr/>
          </p:nvSpPr>
          <p:spPr bwMode="auto">
            <a:xfrm>
              <a:off x="3093" y="2287"/>
              <a:ext cx="243" cy="163"/>
            </a:xfrm>
            <a:custGeom>
              <a:avLst/>
              <a:gdLst>
                <a:gd name="T0" fmla="*/ 0 w 243"/>
                <a:gd name="T1" fmla="*/ 163 h 163"/>
                <a:gd name="T2" fmla="*/ 162 w 243"/>
                <a:gd name="T3" fmla="*/ 0 h 163"/>
                <a:gd name="T4" fmla="*/ 243 w 243"/>
                <a:gd name="T5" fmla="*/ 0 h 163"/>
                <a:gd name="T6" fmla="*/ 81 w 243"/>
                <a:gd name="T7" fmla="*/ 163 h 163"/>
                <a:gd name="T8" fmla="*/ 0 w 243"/>
                <a:gd name="T9" fmla="*/ 163 h 163"/>
                <a:gd name="T10" fmla="*/ 0 60000 65536"/>
                <a:gd name="T11" fmla="*/ 0 60000 65536"/>
                <a:gd name="T12" fmla="*/ 0 60000 65536"/>
                <a:gd name="T13" fmla="*/ 0 60000 65536"/>
                <a:gd name="T14" fmla="*/ 0 60000 65536"/>
                <a:gd name="T15" fmla="*/ 0 w 243"/>
                <a:gd name="T16" fmla="*/ 0 h 163"/>
                <a:gd name="T17" fmla="*/ 243 w 243"/>
                <a:gd name="T18" fmla="*/ 163 h 163"/>
              </a:gdLst>
              <a:ahLst/>
              <a:cxnLst>
                <a:cxn ang="T10">
                  <a:pos x="T0" y="T1"/>
                </a:cxn>
                <a:cxn ang="T11">
                  <a:pos x="T2" y="T3"/>
                </a:cxn>
                <a:cxn ang="T12">
                  <a:pos x="T4" y="T5"/>
                </a:cxn>
                <a:cxn ang="T13">
                  <a:pos x="T6" y="T7"/>
                </a:cxn>
                <a:cxn ang="T14">
                  <a:pos x="T8" y="T9"/>
                </a:cxn>
              </a:cxnLst>
              <a:rect l="T15" t="T16" r="T17" b="T18"/>
              <a:pathLst>
                <a:path w="243" h="163">
                  <a:moveTo>
                    <a:pt x="0" y="163"/>
                  </a:moveTo>
                  <a:lnTo>
                    <a:pt x="162" y="0"/>
                  </a:lnTo>
                  <a:lnTo>
                    <a:pt x="243" y="0"/>
                  </a:lnTo>
                  <a:lnTo>
                    <a:pt x="81" y="163"/>
                  </a:lnTo>
                  <a:lnTo>
                    <a:pt x="0" y="163"/>
                  </a:lnTo>
                </a:path>
              </a:pathLst>
            </a:custGeom>
            <a:noFill/>
            <a:ln w="0">
              <a:solidFill>
                <a:srgbClr val="FFCC99"/>
              </a:solidFill>
              <a:round/>
              <a:headEnd/>
              <a:tailEnd/>
            </a:ln>
          </p:spPr>
          <p:txBody>
            <a:bodyPr/>
            <a:lstStyle/>
            <a:p>
              <a:endParaRPr lang="fr-FR"/>
            </a:p>
          </p:txBody>
        </p:sp>
        <p:sp>
          <p:nvSpPr>
            <p:cNvPr id="118073" name="Rectangle 87"/>
            <p:cNvSpPr>
              <a:spLocks noChangeAspect="1" noChangeArrowheads="1"/>
            </p:cNvSpPr>
            <p:nvPr/>
          </p:nvSpPr>
          <p:spPr bwMode="auto">
            <a:xfrm>
              <a:off x="2817" y="2493"/>
              <a:ext cx="236" cy="85"/>
            </a:xfrm>
            <a:prstGeom prst="rect">
              <a:avLst/>
            </a:prstGeom>
            <a:solidFill>
              <a:srgbClr val="FF9966"/>
            </a:solidFill>
            <a:ln w="9525">
              <a:noFill/>
              <a:miter lim="800000"/>
              <a:headEnd/>
              <a:tailEnd/>
            </a:ln>
          </p:spPr>
          <p:txBody>
            <a:bodyPr/>
            <a:lstStyle/>
            <a:p>
              <a:endParaRPr lang="fr-FR"/>
            </a:p>
          </p:txBody>
        </p:sp>
        <p:sp>
          <p:nvSpPr>
            <p:cNvPr id="118074" name="Rectangle 88"/>
            <p:cNvSpPr>
              <a:spLocks noChangeAspect="1" noChangeArrowheads="1"/>
            </p:cNvSpPr>
            <p:nvPr/>
          </p:nvSpPr>
          <p:spPr bwMode="auto">
            <a:xfrm>
              <a:off x="2817" y="2493"/>
              <a:ext cx="236" cy="85"/>
            </a:xfrm>
            <a:prstGeom prst="rect">
              <a:avLst/>
            </a:prstGeom>
            <a:noFill/>
            <a:ln w="0">
              <a:solidFill>
                <a:srgbClr val="FF9966"/>
              </a:solidFill>
              <a:miter lim="800000"/>
              <a:headEnd/>
              <a:tailEnd/>
            </a:ln>
          </p:spPr>
          <p:txBody>
            <a:bodyPr/>
            <a:lstStyle/>
            <a:p>
              <a:endParaRPr lang="fr-FR"/>
            </a:p>
          </p:txBody>
        </p:sp>
        <p:sp>
          <p:nvSpPr>
            <p:cNvPr id="118075" name="Freeform 89"/>
            <p:cNvSpPr>
              <a:spLocks noChangeAspect="1"/>
            </p:cNvSpPr>
            <p:nvPr/>
          </p:nvSpPr>
          <p:spPr bwMode="auto">
            <a:xfrm>
              <a:off x="2817" y="2450"/>
              <a:ext cx="276" cy="43"/>
            </a:xfrm>
            <a:custGeom>
              <a:avLst/>
              <a:gdLst>
                <a:gd name="T0" fmla="*/ 0 w 276"/>
                <a:gd name="T1" fmla="*/ 43 h 43"/>
                <a:gd name="T2" fmla="*/ 40 w 276"/>
                <a:gd name="T3" fmla="*/ 0 h 43"/>
                <a:gd name="T4" fmla="*/ 276 w 276"/>
                <a:gd name="T5" fmla="*/ 0 h 43"/>
                <a:gd name="T6" fmla="*/ 236 w 276"/>
                <a:gd name="T7" fmla="*/ 43 h 43"/>
                <a:gd name="T8" fmla="*/ 0 w 276"/>
                <a:gd name="T9" fmla="*/ 43 h 43"/>
                <a:gd name="T10" fmla="*/ 0 60000 65536"/>
                <a:gd name="T11" fmla="*/ 0 60000 65536"/>
                <a:gd name="T12" fmla="*/ 0 60000 65536"/>
                <a:gd name="T13" fmla="*/ 0 60000 65536"/>
                <a:gd name="T14" fmla="*/ 0 60000 65536"/>
                <a:gd name="T15" fmla="*/ 0 w 276"/>
                <a:gd name="T16" fmla="*/ 0 h 43"/>
                <a:gd name="T17" fmla="*/ 276 w 276"/>
                <a:gd name="T18" fmla="*/ 43 h 43"/>
              </a:gdLst>
              <a:ahLst/>
              <a:cxnLst>
                <a:cxn ang="T10">
                  <a:pos x="T0" y="T1"/>
                </a:cxn>
                <a:cxn ang="T11">
                  <a:pos x="T2" y="T3"/>
                </a:cxn>
                <a:cxn ang="T12">
                  <a:pos x="T4" y="T5"/>
                </a:cxn>
                <a:cxn ang="T13">
                  <a:pos x="T6" y="T7"/>
                </a:cxn>
                <a:cxn ang="T14">
                  <a:pos x="T8" y="T9"/>
                </a:cxn>
              </a:cxnLst>
              <a:rect l="T15" t="T16" r="T17" b="T18"/>
              <a:pathLst>
                <a:path w="276" h="43">
                  <a:moveTo>
                    <a:pt x="0" y="43"/>
                  </a:moveTo>
                  <a:lnTo>
                    <a:pt x="40" y="0"/>
                  </a:lnTo>
                  <a:lnTo>
                    <a:pt x="276" y="0"/>
                  </a:lnTo>
                  <a:lnTo>
                    <a:pt x="236" y="43"/>
                  </a:lnTo>
                  <a:lnTo>
                    <a:pt x="0" y="43"/>
                  </a:lnTo>
                  <a:close/>
                </a:path>
              </a:pathLst>
            </a:custGeom>
            <a:solidFill>
              <a:srgbClr val="FFCC99"/>
            </a:solidFill>
            <a:ln w="9525">
              <a:noFill/>
              <a:round/>
              <a:headEnd/>
              <a:tailEnd/>
            </a:ln>
          </p:spPr>
          <p:txBody>
            <a:bodyPr/>
            <a:lstStyle/>
            <a:p>
              <a:endParaRPr lang="fr-FR"/>
            </a:p>
          </p:txBody>
        </p:sp>
        <p:sp>
          <p:nvSpPr>
            <p:cNvPr id="118076" name="Freeform 90"/>
            <p:cNvSpPr>
              <a:spLocks noChangeAspect="1"/>
            </p:cNvSpPr>
            <p:nvPr/>
          </p:nvSpPr>
          <p:spPr bwMode="auto">
            <a:xfrm>
              <a:off x="2817" y="2450"/>
              <a:ext cx="276" cy="43"/>
            </a:xfrm>
            <a:custGeom>
              <a:avLst/>
              <a:gdLst>
                <a:gd name="T0" fmla="*/ 0 w 276"/>
                <a:gd name="T1" fmla="*/ 43 h 43"/>
                <a:gd name="T2" fmla="*/ 40 w 276"/>
                <a:gd name="T3" fmla="*/ 0 h 43"/>
                <a:gd name="T4" fmla="*/ 276 w 276"/>
                <a:gd name="T5" fmla="*/ 0 h 43"/>
                <a:gd name="T6" fmla="*/ 236 w 276"/>
                <a:gd name="T7" fmla="*/ 43 h 43"/>
                <a:gd name="T8" fmla="*/ 0 w 276"/>
                <a:gd name="T9" fmla="*/ 43 h 43"/>
                <a:gd name="T10" fmla="*/ 0 60000 65536"/>
                <a:gd name="T11" fmla="*/ 0 60000 65536"/>
                <a:gd name="T12" fmla="*/ 0 60000 65536"/>
                <a:gd name="T13" fmla="*/ 0 60000 65536"/>
                <a:gd name="T14" fmla="*/ 0 60000 65536"/>
                <a:gd name="T15" fmla="*/ 0 w 276"/>
                <a:gd name="T16" fmla="*/ 0 h 43"/>
                <a:gd name="T17" fmla="*/ 276 w 276"/>
                <a:gd name="T18" fmla="*/ 43 h 43"/>
              </a:gdLst>
              <a:ahLst/>
              <a:cxnLst>
                <a:cxn ang="T10">
                  <a:pos x="T0" y="T1"/>
                </a:cxn>
                <a:cxn ang="T11">
                  <a:pos x="T2" y="T3"/>
                </a:cxn>
                <a:cxn ang="T12">
                  <a:pos x="T4" y="T5"/>
                </a:cxn>
                <a:cxn ang="T13">
                  <a:pos x="T6" y="T7"/>
                </a:cxn>
                <a:cxn ang="T14">
                  <a:pos x="T8" y="T9"/>
                </a:cxn>
              </a:cxnLst>
              <a:rect l="T15" t="T16" r="T17" b="T18"/>
              <a:pathLst>
                <a:path w="276" h="43">
                  <a:moveTo>
                    <a:pt x="0" y="43"/>
                  </a:moveTo>
                  <a:lnTo>
                    <a:pt x="40" y="0"/>
                  </a:lnTo>
                  <a:lnTo>
                    <a:pt x="276" y="0"/>
                  </a:lnTo>
                  <a:lnTo>
                    <a:pt x="236" y="43"/>
                  </a:lnTo>
                  <a:lnTo>
                    <a:pt x="0" y="43"/>
                  </a:lnTo>
                </a:path>
              </a:pathLst>
            </a:custGeom>
            <a:noFill/>
            <a:ln w="0">
              <a:solidFill>
                <a:srgbClr val="FFCC99"/>
              </a:solidFill>
              <a:round/>
              <a:headEnd/>
              <a:tailEnd/>
            </a:ln>
          </p:spPr>
          <p:txBody>
            <a:bodyPr/>
            <a:lstStyle/>
            <a:p>
              <a:endParaRPr lang="fr-FR"/>
            </a:p>
          </p:txBody>
        </p:sp>
        <p:sp>
          <p:nvSpPr>
            <p:cNvPr id="118077" name="Rectangle 91"/>
            <p:cNvSpPr>
              <a:spLocks noChangeAspect="1" noChangeArrowheads="1"/>
            </p:cNvSpPr>
            <p:nvPr/>
          </p:nvSpPr>
          <p:spPr bwMode="auto">
            <a:xfrm>
              <a:off x="3134" y="2493"/>
              <a:ext cx="243" cy="85"/>
            </a:xfrm>
            <a:prstGeom prst="rect">
              <a:avLst/>
            </a:prstGeom>
            <a:solidFill>
              <a:srgbClr val="FF9966"/>
            </a:solidFill>
            <a:ln w="9525">
              <a:noFill/>
              <a:miter lim="800000"/>
              <a:headEnd/>
              <a:tailEnd/>
            </a:ln>
          </p:spPr>
          <p:txBody>
            <a:bodyPr/>
            <a:lstStyle/>
            <a:p>
              <a:endParaRPr lang="fr-FR"/>
            </a:p>
          </p:txBody>
        </p:sp>
        <p:sp>
          <p:nvSpPr>
            <p:cNvPr id="118078" name="Rectangle 92"/>
            <p:cNvSpPr>
              <a:spLocks noChangeAspect="1" noChangeArrowheads="1"/>
            </p:cNvSpPr>
            <p:nvPr/>
          </p:nvSpPr>
          <p:spPr bwMode="auto">
            <a:xfrm>
              <a:off x="3134" y="2493"/>
              <a:ext cx="243" cy="85"/>
            </a:xfrm>
            <a:prstGeom prst="rect">
              <a:avLst/>
            </a:prstGeom>
            <a:noFill/>
            <a:ln w="0">
              <a:solidFill>
                <a:srgbClr val="FF9966"/>
              </a:solidFill>
              <a:miter lim="800000"/>
              <a:headEnd/>
              <a:tailEnd/>
            </a:ln>
          </p:spPr>
          <p:txBody>
            <a:bodyPr/>
            <a:lstStyle/>
            <a:p>
              <a:endParaRPr lang="fr-FR"/>
            </a:p>
          </p:txBody>
        </p:sp>
        <p:sp>
          <p:nvSpPr>
            <p:cNvPr id="118079" name="Freeform 93"/>
            <p:cNvSpPr>
              <a:spLocks noChangeAspect="1"/>
            </p:cNvSpPr>
            <p:nvPr/>
          </p:nvSpPr>
          <p:spPr bwMode="auto">
            <a:xfrm>
              <a:off x="3134" y="2450"/>
              <a:ext cx="276" cy="43"/>
            </a:xfrm>
            <a:custGeom>
              <a:avLst/>
              <a:gdLst>
                <a:gd name="T0" fmla="*/ 0 w 276"/>
                <a:gd name="T1" fmla="*/ 43 h 43"/>
                <a:gd name="T2" fmla="*/ 40 w 276"/>
                <a:gd name="T3" fmla="*/ 0 h 43"/>
                <a:gd name="T4" fmla="*/ 276 w 276"/>
                <a:gd name="T5" fmla="*/ 0 h 43"/>
                <a:gd name="T6" fmla="*/ 243 w 276"/>
                <a:gd name="T7" fmla="*/ 43 h 43"/>
                <a:gd name="T8" fmla="*/ 0 w 276"/>
                <a:gd name="T9" fmla="*/ 43 h 43"/>
                <a:gd name="T10" fmla="*/ 0 60000 65536"/>
                <a:gd name="T11" fmla="*/ 0 60000 65536"/>
                <a:gd name="T12" fmla="*/ 0 60000 65536"/>
                <a:gd name="T13" fmla="*/ 0 60000 65536"/>
                <a:gd name="T14" fmla="*/ 0 60000 65536"/>
                <a:gd name="T15" fmla="*/ 0 w 276"/>
                <a:gd name="T16" fmla="*/ 0 h 43"/>
                <a:gd name="T17" fmla="*/ 276 w 276"/>
                <a:gd name="T18" fmla="*/ 43 h 43"/>
              </a:gdLst>
              <a:ahLst/>
              <a:cxnLst>
                <a:cxn ang="T10">
                  <a:pos x="T0" y="T1"/>
                </a:cxn>
                <a:cxn ang="T11">
                  <a:pos x="T2" y="T3"/>
                </a:cxn>
                <a:cxn ang="T12">
                  <a:pos x="T4" y="T5"/>
                </a:cxn>
                <a:cxn ang="T13">
                  <a:pos x="T6" y="T7"/>
                </a:cxn>
                <a:cxn ang="T14">
                  <a:pos x="T8" y="T9"/>
                </a:cxn>
              </a:cxnLst>
              <a:rect l="T15" t="T16" r="T17" b="T18"/>
              <a:pathLst>
                <a:path w="276" h="43">
                  <a:moveTo>
                    <a:pt x="0" y="43"/>
                  </a:moveTo>
                  <a:lnTo>
                    <a:pt x="40" y="0"/>
                  </a:lnTo>
                  <a:lnTo>
                    <a:pt x="276" y="0"/>
                  </a:lnTo>
                  <a:lnTo>
                    <a:pt x="243" y="43"/>
                  </a:lnTo>
                  <a:lnTo>
                    <a:pt x="0" y="43"/>
                  </a:lnTo>
                  <a:close/>
                </a:path>
              </a:pathLst>
            </a:custGeom>
            <a:solidFill>
              <a:srgbClr val="FFCC99"/>
            </a:solidFill>
            <a:ln w="9525">
              <a:noFill/>
              <a:round/>
              <a:headEnd/>
              <a:tailEnd/>
            </a:ln>
          </p:spPr>
          <p:txBody>
            <a:bodyPr/>
            <a:lstStyle/>
            <a:p>
              <a:endParaRPr lang="fr-FR"/>
            </a:p>
          </p:txBody>
        </p:sp>
        <p:sp>
          <p:nvSpPr>
            <p:cNvPr id="118080" name="Freeform 94"/>
            <p:cNvSpPr>
              <a:spLocks noChangeAspect="1"/>
            </p:cNvSpPr>
            <p:nvPr/>
          </p:nvSpPr>
          <p:spPr bwMode="auto">
            <a:xfrm>
              <a:off x="3134" y="2450"/>
              <a:ext cx="276" cy="43"/>
            </a:xfrm>
            <a:custGeom>
              <a:avLst/>
              <a:gdLst>
                <a:gd name="T0" fmla="*/ 0 w 276"/>
                <a:gd name="T1" fmla="*/ 43 h 43"/>
                <a:gd name="T2" fmla="*/ 40 w 276"/>
                <a:gd name="T3" fmla="*/ 0 h 43"/>
                <a:gd name="T4" fmla="*/ 276 w 276"/>
                <a:gd name="T5" fmla="*/ 0 h 43"/>
                <a:gd name="T6" fmla="*/ 243 w 276"/>
                <a:gd name="T7" fmla="*/ 43 h 43"/>
                <a:gd name="T8" fmla="*/ 0 w 276"/>
                <a:gd name="T9" fmla="*/ 43 h 43"/>
                <a:gd name="T10" fmla="*/ 0 60000 65536"/>
                <a:gd name="T11" fmla="*/ 0 60000 65536"/>
                <a:gd name="T12" fmla="*/ 0 60000 65536"/>
                <a:gd name="T13" fmla="*/ 0 60000 65536"/>
                <a:gd name="T14" fmla="*/ 0 60000 65536"/>
                <a:gd name="T15" fmla="*/ 0 w 276"/>
                <a:gd name="T16" fmla="*/ 0 h 43"/>
                <a:gd name="T17" fmla="*/ 276 w 276"/>
                <a:gd name="T18" fmla="*/ 43 h 43"/>
              </a:gdLst>
              <a:ahLst/>
              <a:cxnLst>
                <a:cxn ang="T10">
                  <a:pos x="T0" y="T1"/>
                </a:cxn>
                <a:cxn ang="T11">
                  <a:pos x="T2" y="T3"/>
                </a:cxn>
                <a:cxn ang="T12">
                  <a:pos x="T4" y="T5"/>
                </a:cxn>
                <a:cxn ang="T13">
                  <a:pos x="T6" y="T7"/>
                </a:cxn>
                <a:cxn ang="T14">
                  <a:pos x="T8" y="T9"/>
                </a:cxn>
              </a:cxnLst>
              <a:rect l="T15" t="T16" r="T17" b="T18"/>
              <a:pathLst>
                <a:path w="276" h="43">
                  <a:moveTo>
                    <a:pt x="0" y="43"/>
                  </a:moveTo>
                  <a:lnTo>
                    <a:pt x="40" y="0"/>
                  </a:lnTo>
                  <a:lnTo>
                    <a:pt x="276" y="0"/>
                  </a:lnTo>
                  <a:lnTo>
                    <a:pt x="243" y="43"/>
                  </a:lnTo>
                  <a:lnTo>
                    <a:pt x="0" y="43"/>
                  </a:lnTo>
                </a:path>
              </a:pathLst>
            </a:custGeom>
            <a:noFill/>
            <a:ln w="0">
              <a:solidFill>
                <a:srgbClr val="FFCC99"/>
              </a:solidFill>
              <a:round/>
              <a:headEnd/>
              <a:tailEnd/>
            </a:ln>
          </p:spPr>
          <p:txBody>
            <a:bodyPr/>
            <a:lstStyle/>
            <a:p>
              <a:endParaRPr lang="fr-FR"/>
            </a:p>
          </p:txBody>
        </p:sp>
        <p:sp>
          <p:nvSpPr>
            <p:cNvPr id="118081" name="Freeform 95"/>
            <p:cNvSpPr>
              <a:spLocks noChangeAspect="1"/>
            </p:cNvSpPr>
            <p:nvPr/>
          </p:nvSpPr>
          <p:spPr bwMode="auto">
            <a:xfrm>
              <a:off x="2979" y="2493"/>
              <a:ext cx="155" cy="255"/>
            </a:xfrm>
            <a:custGeom>
              <a:avLst/>
              <a:gdLst>
                <a:gd name="T0" fmla="*/ 0 w 155"/>
                <a:gd name="T1" fmla="*/ 170 h 255"/>
                <a:gd name="T2" fmla="*/ 155 w 155"/>
                <a:gd name="T3" fmla="*/ 0 h 255"/>
                <a:gd name="T4" fmla="*/ 155 w 155"/>
                <a:gd name="T5" fmla="*/ 85 h 255"/>
                <a:gd name="T6" fmla="*/ 0 w 155"/>
                <a:gd name="T7" fmla="*/ 255 h 255"/>
                <a:gd name="T8" fmla="*/ 0 w 155"/>
                <a:gd name="T9" fmla="*/ 170 h 255"/>
                <a:gd name="T10" fmla="*/ 0 60000 65536"/>
                <a:gd name="T11" fmla="*/ 0 60000 65536"/>
                <a:gd name="T12" fmla="*/ 0 60000 65536"/>
                <a:gd name="T13" fmla="*/ 0 60000 65536"/>
                <a:gd name="T14" fmla="*/ 0 60000 65536"/>
                <a:gd name="T15" fmla="*/ 0 w 155"/>
                <a:gd name="T16" fmla="*/ 0 h 255"/>
                <a:gd name="T17" fmla="*/ 155 w 155"/>
                <a:gd name="T18" fmla="*/ 255 h 255"/>
              </a:gdLst>
              <a:ahLst/>
              <a:cxnLst>
                <a:cxn ang="T10">
                  <a:pos x="T0" y="T1"/>
                </a:cxn>
                <a:cxn ang="T11">
                  <a:pos x="T2" y="T3"/>
                </a:cxn>
                <a:cxn ang="T12">
                  <a:pos x="T4" y="T5"/>
                </a:cxn>
                <a:cxn ang="T13">
                  <a:pos x="T6" y="T7"/>
                </a:cxn>
                <a:cxn ang="T14">
                  <a:pos x="T8" y="T9"/>
                </a:cxn>
              </a:cxnLst>
              <a:rect l="T15" t="T16" r="T17" b="T18"/>
              <a:pathLst>
                <a:path w="155" h="255">
                  <a:moveTo>
                    <a:pt x="0" y="170"/>
                  </a:moveTo>
                  <a:lnTo>
                    <a:pt x="155" y="0"/>
                  </a:lnTo>
                  <a:lnTo>
                    <a:pt x="155" y="85"/>
                  </a:lnTo>
                  <a:lnTo>
                    <a:pt x="0" y="255"/>
                  </a:lnTo>
                  <a:lnTo>
                    <a:pt x="0" y="170"/>
                  </a:lnTo>
                  <a:close/>
                </a:path>
              </a:pathLst>
            </a:custGeom>
            <a:solidFill>
              <a:srgbClr val="FF6633"/>
            </a:solidFill>
            <a:ln w="9525">
              <a:noFill/>
              <a:round/>
              <a:headEnd/>
              <a:tailEnd/>
            </a:ln>
          </p:spPr>
          <p:txBody>
            <a:bodyPr/>
            <a:lstStyle/>
            <a:p>
              <a:endParaRPr lang="fr-FR"/>
            </a:p>
          </p:txBody>
        </p:sp>
        <p:sp>
          <p:nvSpPr>
            <p:cNvPr id="118082" name="Freeform 96"/>
            <p:cNvSpPr>
              <a:spLocks noChangeAspect="1"/>
            </p:cNvSpPr>
            <p:nvPr/>
          </p:nvSpPr>
          <p:spPr bwMode="auto">
            <a:xfrm>
              <a:off x="2979" y="2493"/>
              <a:ext cx="155" cy="255"/>
            </a:xfrm>
            <a:custGeom>
              <a:avLst/>
              <a:gdLst>
                <a:gd name="T0" fmla="*/ 0 w 155"/>
                <a:gd name="T1" fmla="*/ 170 h 255"/>
                <a:gd name="T2" fmla="*/ 155 w 155"/>
                <a:gd name="T3" fmla="*/ 0 h 255"/>
                <a:gd name="T4" fmla="*/ 155 w 155"/>
                <a:gd name="T5" fmla="*/ 85 h 255"/>
                <a:gd name="T6" fmla="*/ 0 w 155"/>
                <a:gd name="T7" fmla="*/ 255 h 255"/>
                <a:gd name="T8" fmla="*/ 0 w 155"/>
                <a:gd name="T9" fmla="*/ 170 h 255"/>
                <a:gd name="T10" fmla="*/ 0 60000 65536"/>
                <a:gd name="T11" fmla="*/ 0 60000 65536"/>
                <a:gd name="T12" fmla="*/ 0 60000 65536"/>
                <a:gd name="T13" fmla="*/ 0 60000 65536"/>
                <a:gd name="T14" fmla="*/ 0 60000 65536"/>
                <a:gd name="T15" fmla="*/ 0 w 155"/>
                <a:gd name="T16" fmla="*/ 0 h 255"/>
                <a:gd name="T17" fmla="*/ 155 w 155"/>
                <a:gd name="T18" fmla="*/ 255 h 255"/>
              </a:gdLst>
              <a:ahLst/>
              <a:cxnLst>
                <a:cxn ang="T10">
                  <a:pos x="T0" y="T1"/>
                </a:cxn>
                <a:cxn ang="T11">
                  <a:pos x="T2" y="T3"/>
                </a:cxn>
                <a:cxn ang="T12">
                  <a:pos x="T4" y="T5"/>
                </a:cxn>
                <a:cxn ang="T13">
                  <a:pos x="T6" y="T7"/>
                </a:cxn>
                <a:cxn ang="T14">
                  <a:pos x="T8" y="T9"/>
                </a:cxn>
              </a:cxnLst>
              <a:rect l="T15" t="T16" r="T17" b="T18"/>
              <a:pathLst>
                <a:path w="155" h="255">
                  <a:moveTo>
                    <a:pt x="0" y="170"/>
                  </a:moveTo>
                  <a:lnTo>
                    <a:pt x="155" y="0"/>
                  </a:lnTo>
                  <a:lnTo>
                    <a:pt x="155" y="85"/>
                  </a:lnTo>
                  <a:lnTo>
                    <a:pt x="0" y="255"/>
                  </a:lnTo>
                  <a:lnTo>
                    <a:pt x="0" y="170"/>
                  </a:lnTo>
                </a:path>
              </a:pathLst>
            </a:custGeom>
            <a:noFill/>
            <a:ln w="0">
              <a:solidFill>
                <a:srgbClr val="FF6633"/>
              </a:solidFill>
              <a:round/>
              <a:headEnd/>
              <a:tailEnd/>
            </a:ln>
          </p:spPr>
          <p:txBody>
            <a:bodyPr/>
            <a:lstStyle/>
            <a:p>
              <a:endParaRPr lang="fr-FR"/>
            </a:p>
          </p:txBody>
        </p:sp>
        <p:sp>
          <p:nvSpPr>
            <p:cNvPr id="118083" name="Freeform 97"/>
            <p:cNvSpPr>
              <a:spLocks noChangeAspect="1"/>
            </p:cNvSpPr>
            <p:nvPr/>
          </p:nvSpPr>
          <p:spPr bwMode="auto">
            <a:xfrm>
              <a:off x="2898" y="2493"/>
              <a:ext cx="236" cy="170"/>
            </a:xfrm>
            <a:custGeom>
              <a:avLst/>
              <a:gdLst>
                <a:gd name="T0" fmla="*/ 0 w 236"/>
                <a:gd name="T1" fmla="*/ 170 h 170"/>
                <a:gd name="T2" fmla="*/ 155 w 236"/>
                <a:gd name="T3" fmla="*/ 0 h 170"/>
                <a:gd name="T4" fmla="*/ 236 w 236"/>
                <a:gd name="T5" fmla="*/ 0 h 170"/>
                <a:gd name="T6" fmla="*/ 81 w 236"/>
                <a:gd name="T7" fmla="*/ 170 h 170"/>
                <a:gd name="T8" fmla="*/ 0 w 236"/>
                <a:gd name="T9" fmla="*/ 170 h 170"/>
                <a:gd name="T10" fmla="*/ 0 60000 65536"/>
                <a:gd name="T11" fmla="*/ 0 60000 65536"/>
                <a:gd name="T12" fmla="*/ 0 60000 65536"/>
                <a:gd name="T13" fmla="*/ 0 60000 65536"/>
                <a:gd name="T14" fmla="*/ 0 60000 65536"/>
                <a:gd name="T15" fmla="*/ 0 w 236"/>
                <a:gd name="T16" fmla="*/ 0 h 170"/>
                <a:gd name="T17" fmla="*/ 236 w 236"/>
                <a:gd name="T18" fmla="*/ 170 h 170"/>
              </a:gdLst>
              <a:ahLst/>
              <a:cxnLst>
                <a:cxn ang="T10">
                  <a:pos x="T0" y="T1"/>
                </a:cxn>
                <a:cxn ang="T11">
                  <a:pos x="T2" y="T3"/>
                </a:cxn>
                <a:cxn ang="T12">
                  <a:pos x="T4" y="T5"/>
                </a:cxn>
                <a:cxn ang="T13">
                  <a:pos x="T6" y="T7"/>
                </a:cxn>
                <a:cxn ang="T14">
                  <a:pos x="T8" y="T9"/>
                </a:cxn>
              </a:cxnLst>
              <a:rect l="T15" t="T16" r="T17" b="T18"/>
              <a:pathLst>
                <a:path w="236" h="170">
                  <a:moveTo>
                    <a:pt x="0" y="170"/>
                  </a:moveTo>
                  <a:lnTo>
                    <a:pt x="155" y="0"/>
                  </a:lnTo>
                  <a:lnTo>
                    <a:pt x="236" y="0"/>
                  </a:lnTo>
                  <a:lnTo>
                    <a:pt x="81" y="170"/>
                  </a:lnTo>
                  <a:lnTo>
                    <a:pt x="0" y="170"/>
                  </a:lnTo>
                  <a:close/>
                </a:path>
              </a:pathLst>
            </a:custGeom>
            <a:solidFill>
              <a:srgbClr val="FFCC99"/>
            </a:solidFill>
            <a:ln w="9525">
              <a:noFill/>
              <a:round/>
              <a:headEnd/>
              <a:tailEnd/>
            </a:ln>
          </p:spPr>
          <p:txBody>
            <a:bodyPr/>
            <a:lstStyle/>
            <a:p>
              <a:endParaRPr lang="fr-FR"/>
            </a:p>
          </p:txBody>
        </p:sp>
        <p:sp>
          <p:nvSpPr>
            <p:cNvPr id="118084" name="Freeform 98"/>
            <p:cNvSpPr>
              <a:spLocks noChangeAspect="1"/>
            </p:cNvSpPr>
            <p:nvPr/>
          </p:nvSpPr>
          <p:spPr bwMode="auto">
            <a:xfrm>
              <a:off x="2898" y="2493"/>
              <a:ext cx="236" cy="170"/>
            </a:xfrm>
            <a:custGeom>
              <a:avLst/>
              <a:gdLst>
                <a:gd name="T0" fmla="*/ 0 w 236"/>
                <a:gd name="T1" fmla="*/ 170 h 170"/>
                <a:gd name="T2" fmla="*/ 155 w 236"/>
                <a:gd name="T3" fmla="*/ 0 h 170"/>
                <a:gd name="T4" fmla="*/ 236 w 236"/>
                <a:gd name="T5" fmla="*/ 0 h 170"/>
                <a:gd name="T6" fmla="*/ 81 w 236"/>
                <a:gd name="T7" fmla="*/ 170 h 170"/>
                <a:gd name="T8" fmla="*/ 0 w 236"/>
                <a:gd name="T9" fmla="*/ 170 h 170"/>
                <a:gd name="T10" fmla="*/ 0 60000 65536"/>
                <a:gd name="T11" fmla="*/ 0 60000 65536"/>
                <a:gd name="T12" fmla="*/ 0 60000 65536"/>
                <a:gd name="T13" fmla="*/ 0 60000 65536"/>
                <a:gd name="T14" fmla="*/ 0 60000 65536"/>
                <a:gd name="T15" fmla="*/ 0 w 236"/>
                <a:gd name="T16" fmla="*/ 0 h 170"/>
                <a:gd name="T17" fmla="*/ 236 w 236"/>
                <a:gd name="T18" fmla="*/ 170 h 170"/>
              </a:gdLst>
              <a:ahLst/>
              <a:cxnLst>
                <a:cxn ang="T10">
                  <a:pos x="T0" y="T1"/>
                </a:cxn>
                <a:cxn ang="T11">
                  <a:pos x="T2" y="T3"/>
                </a:cxn>
                <a:cxn ang="T12">
                  <a:pos x="T4" y="T5"/>
                </a:cxn>
                <a:cxn ang="T13">
                  <a:pos x="T6" y="T7"/>
                </a:cxn>
                <a:cxn ang="T14">
                  <a:pos x="T8" y="T9"/>
                </a:cxn>
              </a:cxnLst>
              <a:rect l="T15" t="T16" r="T17" b="T18"/>
              <a:pathLst>
                <a:path w="236" h="170">
                  <a:moveTo>
                    <a:pt x="0" y="170"/>
                  </a:moveTo>
                  <a:lnTo>
                    <a:pt x="155" y="0"/>
                  </a:lnTo>
                  <a:lnTo>
                    <a:pt x="236" y="0"/>
                  </a:lnTo>
                  <a:lnTo>
                    <a:pt x="81" y="170"/>
                  </a:lnTo>
                  <a:lnTo>
                    <a:pt x="0" y="170"/>
                  </a:lnTo>
                </a:path>
              </a:pathLst>
            </a:custGeom>
            <a:noFill/>
            <a:ln w="0">
              <a:solidFill>
                <a:srgbClr val="FFCC99"/>
              </a:solidFill>
              <a:round/>
              <a:headEnd/>
              <a:tailEnd/>
            </a:ln>
          </p:spPr>
          <p:txBody>
            <a:bodyPr/>
            <a:lstStyle/>
            <a:p>
              <a:endParaRPr lang="fr-FR"/>
            </a:p>
          </p:txBody>
        </p:sp>
        <p:sp>
          <p:nvSpPr>
            <p:cNvPr id="118085" name="Freeform 99"/>
            <p:cNvSpPr>
              <a:spLocks noChangeAspect="1"/>
            </p:cNvSpPr>
            <p:nvPr/>
          </p:nvSpPr>
          <p:spPr bwMode="auto">
            <a:xfrm>
              <a:off x="3053" y="2224"/>
              <a:ext cx="81" cy="269"/>
            </a:xfrm>
            <a:custGeom>
              <a:avLst/>
              <a:gdLst>
                <a:gd name="T0" fmla="*/ 0 w 81"/>
                <a:gd name="T1" fmla="*/ 0 h 269"/>
                <a:gd name="T2" fmla="*/ 67 w 81"/>
                <a:gd name="T3" fmla="*/ 0 h 269"/>
                <a:gd name="T4" fmla="*/ 81 w 81"/>
                <a:gd name="T5" fmla="*/ 0 h 269"/>
                <a:gd name="T6" fmla="*/ 81 w 81"/>
                <a:gd name="T7" fmla="*/ 269 h 269"/>
                <a:gd name="T8" fmla="*/ 0 w 81"/>
                <a:gd name="T9" fmla="*/ 269 h 269"/>
                <a:gd name="T10" fmla="*/ 0 w 81"/>
                <a:gd name="T11" fmla="*/ 0 h 269"/>
                <a:gd name="T12" fmla="*/ 0 60000 65536"/>
                <a:gd name="T13" fmla="*/ 0 60000 65536"/>
                <a:gd name="T14" fmla="*/ 0 60000 65536"/>
                <a:gd name="T15" fmla="*/ 0 60000 65536"/>
                <a:gd name="T16" fmla="*/ 0 60000 65536"/>
                <a:gd name="T17" fmla="*/ 0 60000 65536"/>
                <a:gd name="T18" fmla="*/ 0 w 81"/>
                <a:gd name="T19" fmla="*/ 0 h 269"/>
                <a:gd name="T20" fmla="*/ 81 w 81"/>
                <a:gd name="T21" fmla="*/ 269 h 269"/>
              </a:gdLst>
              <a:ahLst/>
              <a:cxnLst>
                <a:cxn ang="T12">
                  <a:pos x="T0" y="T1"/>
                </a:cxn>
                <a:cxn ang="T13">
                  <a:pos x="T2" y="T3"/>
                </a:cxn>
                <a:cxn ang="T14">
                  <a:pos x="T4" y="T5"/>
                </a:cxn>
                <a:cxn ang="T15">
                  <a:pos x="T6" y="T7"/>
                </a:cxn>
                <a:cxn ang="T16">
                  <a:pos x="T8" y="T9"/>
                </a:cxn>
                <a:cxn ang="T17">
                  <a:pos x="T10" y="T11"/>
                </a:cxn>
              </a:cxnLst>
              <a:rect l="T18" t="T19" r="T20" b="T21"/>
              <a:pathLst>
                <a:path w="81" h="269">
                  <a:moveTo>
                    <a:pt x="0" y="0"/>
                  </a:moveTo>
                  <a:lnTo>
                    <a:pt x="67" y="0"/>
                  </a:lnTo>
                  <a:lnTo>
                    <a:pt x="81" y="0"/>
                  </a:lnTo>
                  <a:lnTo>
                    <a:pt x="81" y="269"/>
                  </a:lnTo>
                  <a:lnTo>
                    <a:pt x="0" y="269"/>
                  </a:lnTo>
                  <a:lnTo>
                    <a:pt x="0" y="0"/>
                  </a:lnTo>
                  <a:close/>
                </a:path>
              </a:pathLst>
            </a:custGeom>
            <a:solidFill>
              <a:srgbClr val="FF9966"/>
            </a:solidFill>
            <a:ln w="9525">
              <a:noFill/>
              <a:round/>
              <a:headEnd/>
              <a:tailEnd/>
            </a:ln>
          </p:spPr>
          <p:txBody>
            <a:bodyPr/>
            <a:lstStyle/>
            <a:p>
              <a:endParaRPr lang="fr-FR"/>
            </a:p>
          </p:txBody>
        </p:sp>
        <p:sp>
          <p:nvSpPr>
            <p:cNvPr id="118086" name="Freeform 100"/>
            <p:cNvSpPr>
              <a:spLocks noChangeAspect="1"/>
            </p:cNvSpPr>
            <p:nvPr/>
          </p:nvSpPr>
          <p:spPr bwMode="auto">
            <a:xfrm>
              <a:off x="3053" y="2224"/>
              <a:ext cx="81" cy="269"/>
            </a:xfrm>
            <a:custGeom>
              <a:avLst/>
              <a:gdLst>
                <a:gd name="T0" fmla="*/ 0 w 81"/>
                <a:gd name="T1" fmla="*/ 0 h 269"/>
                <a:gd name="T2" fmla="*/ 67 w 81"/>
                <a:gd name="T3" fmla="*/ 0 h 269"/>
                <a:gd name="T4" fmla="*/ 81 w 81"/>
                <a:gd name="T5" fmla="*/ 0 h 269"/>
                <a:gd name="T6" fmla="*/ 81 w 81"/>
                <a:gd name="T7" fmla="*/ 269 h 269"/>
                <a:gd name="T8" fmla="*/ 0 w 81"/>
                <a:gd name="T9" fmla="*/ 269 h 269"/>
                <a:gd name="T10" fmla="*/ 0 w 81"/>
                <a:gd name="T11" fmla="*/ 0 h 269"/>
                <a:gd name="T12" fmla="*/ 0 60000 65536"/>
                <a:gd name="T13" fmla="*/ 0 60000 65536"/>
                <a:gd name="T14" fmla="*/ 0 60000 65536"/>
                <a:gd name="T15" fmla="*/ 0 60000 65536"/>
                <a:gd name="T16" fmla="*/ 0 60000 65536"/>
                <a:gd name="T17" fmla="*/ 0 60000 65536"/>
                <a:gd name="T18" fmla="*/ 0 w 81"/>
                <a:gd name="T19" fmla="*/ 0 h 269"/>
                <a:gd name="T20" fmla="*/ 81 w 81"/>
                <a:gd name="T21" fmla="*/ 269 h 269"/>
              </a:gdLst>
              <a:ahLst/>
              <a:cxnLst>
                <a:cxn ang="T12">
                  <a:pos x="T0" y="T1"/>
                </a:cxn>
                <a:cxn ang="T13">
                  <a:pos x="T2" y="T3"/>
                </a:cxn>
                <a:cxn ang="T14">
                  <a:pos x="T4" y="T5"/>
                </a:cxn>
                <a:cxn ang="T15">
                  <a:pos x="T6" y="T7"/>
                </a:cxn>
                <a:cxn ang="T16">
                  <a:pos x="T8" y="T9"/>
                </a:cxn>
                <a:cxn ang="T17">
                  <a:pos x="T10" y="T11"/>
                </a:cxn>
              </a:cxnLst>
              <a:rect l="T18" t="T19" r="T20" b="T21"/>
              <a:pathLst>
                <a:path w="81" h="269">
                  <a:moveTo>
                    <a:pt x="0" y="0"/>
                  </a:moveTo>
                  <a:lnTo>
                    <a:pt x="67" y="0"/>
                  </a:lnTo>
                  <a:lnTo>
                    <a:pt x="81" y="0"/>
                  </a:lnTo>
                  <a:lnTo>
                    <a:pt x="81" y="269"/>
                  </a:lnTo>
                  <a:lnTo>
                    <a:pt x="0" y="269"/>
                  </a:lnTo>
                  <a:lnTo>
                    <a:pt x="0" y="0"/>
                  </a:lnTo>
                </a:path>
              </a:pathLst>
            </a:custGeom>
            <a:noFill/>
            <a:ln w="0">
              <a:solidFill>
                <a:srgbClr val="FF9966"/>
              </a:solidFill>
              <a:round/>
              <a:headEnd/>
              <a:tailEnd/>
            </a:ln>
          </p:spPr>
          <p:txBody>
            <a:bodyPr/>
            <a:lstStyle/>
            <a:p>
              <a:endParaRPr lang="fr-FR"/>
            </a:p>
          </p:txBody>
        </p:sp>
        <p:sp>
          <p:nvSpPr>
            <p:cNvPr id="118087" name="Freeform 101"/>
            <p:cNvSpPr>
              <a:spLocks noChangeAspect="1"/>
            </p:cNvSpPr>
            <p:nvPr/>
          </p:nvSpPr>
          <p:spPr bwMode="auto">
            <a:xfrm>
              <a:off x="3134" y="2181"/>
              <a:ext cx="40" cy="312"/>
            </a:xfrm>
            <a:custGeom>
              <a:avLst/>
              <a:gdLst>
                <a:gd name="T0" fmla="*/ 0 w 40"/>
                <a:gd name="T1" fmla="*/ 43 h 312"/>
                <a:gd name="T2" fmla="*/ 40 w 40"/>
                <a:gd name="T3" fmla="*/ 0 h 312"/>
                <a:gd name="T4" fmla="*/ 40 w 40"/>
                <a:gd name="T5" fmla="*/ 277 h 312"/>
                <a:gd name="T6" fmla="*/ 0 w 40"/>
                <a:gd name="T7" fmla="*/ 312 h 312"/>
                <a:gd name="T8" fmla="*/ 0 w 40"/>
                <a:gd name="T9" fmla="*/ 43 h 312"/>
                <a:gd name="T10" fmla="*/ 0 60000 65536"/>
                <a:gd name="T11" fmla="*/ 0 60000 65536"/>
                <a:gd name="T12" fmla="*/ 0 60000 65536"/>
                <a:gd name="T13" fmla="*/ 0 60000 65536"/>
                <a:gd name="T14" fmla="*/ 0 60000 65536"/>
                <a:gd name="T15" fmla="*/ 0 w 40"/>
                <a:gd name="T16" fmla="*/ 0 h 312"/>
                <a:gd name="T17" fmla="*/ 40 w 40"/>
                <a:gd name="T18" fmla="*/ 312 h 312"/>
              </a:gdLst>
              <a:ahLst/>
              <a:cxnLst>
                <a:cxn ang="T10">
                  <a:pos x="T0" y="T1"/>
                </a:cxn>
                <a:cxn ang="T11">
                  <a:pos x="T2" y="T3"/>
                </a:cxn>
                <a:cxn ang="T12">
                  <a:pos x="T4" y="T5"/>
                </a:cxn>
                <a:cxn ang="T13">
                  <a:pos x="T6" y="T7"/>
                </a:cxn>
                <a:cxn ang="T14">
                  <a:pos x="T8" y="T9"/>
                </a:cxn>
              </a:cxnLst>
              <a:rect l="T15" t="T16" r="T17" b="T18"/>
              <a:pathLst>
                <a:path w="40" h="312">
                  <a:moveTo>
                    <a:pt x="0" y="43"/>
                  </a:moveTo>
                  <a:lnTo>
                    <a:pt x="40" y="0"/>
                  </a:lnTo>
                  <a:lnTo>
                    <a:pt x="40" y="277"/>
                  </a:lnTo>
                  <a:lnTo>
                    <a:pt x="0" y="312"/>
                  </a:lnTo>
                  <a:lnTo>
                    <a:pt x="0" y="43"/>
                  </a:lnTo>
                  <a:close/>
                </a:path>
              </a:pathLst>
            </a:custGeom>
            <a:solidFill>
              <a:srgbClr val="FF6633"/>
            </a:solidFill>
            <a:ln w="9525">
              <a:noFill/>
              <a:round/>
              <a:headEnd/>
              <a:tailEnd/>
            </a:ln>
          </p:spPr>
          <p:txBody>
            <a:bodyPr/>
            <a:lstStyle/>
            <a:p>
              <a:endParaRPr lang="fr-FR"/>
            </a:p>
          </p:txBody>
        </p:sp>
        <p:sp>
          <p:nvSpPr>
            <p:cNvPr id="118088" name="Freeform 102"/>
            <p:cNvSpPr>
              <a:spLocks noChangeAspect="1"/>
            </p:cNvSpPr>
            <p:nvPr/>
          </p:nvSpPr>
          <p:spPr bwMode="auto">
            <a:xfrm>
              <a:off x="3134" y="2181"/>
              <a:ext cx="40" cy="312"/>
            </a:xfrm>
            <a:custGeom>
              <a:avLst/>
              <a:gdLst>
                <a:gd name="T0" fmla="*/ 0 w 40"/>
                <a:gd name="T1" fmla="*/ 43 h 312"/>
                <a:gd name="T2" fmla="*/ 40 w 40"/>
                <a:gd name="T3" fmla="*/ 0 h 312"/>
                <a:gd name="T4" fmla="*/ 40 w 40"/>
                <a:gd name="T5" fmla="*/ 277 h 312"/>
                <a:gd name="T6" fmla="*/ 0 w 40"/>
                <a:gd name="T7" fmla="*/ 312 h 312"/>
                <a:gd name="T8" fmla="*/ 0 w 40"/>
                <a:gd name="T9" fmla="*/ 43 h 312"/>
                <a:gd name="T10" fmla="*/ 0 60000 65536"/>
                <a:gd name="T11" fmla="*/ 0 60000 65536"/>
                <a:gd name="T12" fmla="*/ 0 60000 65536"/>
                <a:gd name="T13" fmla="*/ 0 60000 65536"/>
                <a:gd name="T14" fmla="*/ 0 60000 65536"/>
                <a:gd name="T15" fmla="*/ 0 w 40"/>
                <a:gd name="T16" fmla="*/ 0 h 312"/>
                <a:gd name="T17" fmla="*/ 40 w 40"/>
                <a:gd name="T18" fmla="*/ 312 h 312"/>
              </a:gdLst>
              <a:ahLst/>
              <a:cxnLst>
                <a:cxn ang="T10">
                  <a:pos x="T0" y="T1"/>
                </a:cxn>
                <a:cxn ang="T11">
                  <a:pos x="T2" y="T3"/>
                </a:cxn>
                <a:cxn ang="T12">
                  <a:pos x="T4" y="T5"/>
                </a:cxn>
                <a:cxn ang="T13">
                  <a:pos x="T6" y="T7"/>
                </a:cxn>
                <a:cxn ang="T14">
                  <a:pos x="T8" y="T9"/>
                </a:cxn>
              </a:cxnLst>
              <a:rect l="T15" t="T16" r="T17" b="T18"/>
              <a:pathLst>
                <a:path w="40" h="312">
                  <a:moveTo>
                    <a:pt x="0" y="43"/>
                  </a:moveTo>
                  <a:lnTo>
                    <a:pt x="40" y="0"/>
                  </a:lnTo>
                  <a:lnTo>
                    <a:pt x="40" y="277"/>
                  </a:lnTo>
                  <a:lnTo>
                    <a:pt x="0" y="312"/>
                  </a:lnTo>
                  <a:lnTo>
                    <a:pt x="0" y="43"/>
                  </a:lnTo>
                </a:path>
              </a:pathLst>
            </a:custGeom>
            <a:noFill/>
            <a:ln w="0">
              <a:solidFill>
                <a:srgbClr val="FF6633"/>
              </a:solidFill>
              <a:round/>
              <a:headEnd/>
              <a:tailEnd/>
            </a:ln>
          </p:spPr>
          <p:txBody>
            <a:bodyPr/>
            <a:lstStyle/>
            <a:p>
              <a:endParaRPr lang="fr-FR"/>
            </a:p>
          </p:txBody>
        </p:sp>
        <p:sp>
          <p:nvSpPr>
            <p:cNvPr id="118089" name="Line 103"/>
            <p:cNvSpPr>
              <a:spLocks noChangeAspect="1" noChangeShapeType="1"/>
            </p:cNvSpPr>
            <p:nvPr/>
          </p:nvSpPr>
          <p:spPr bwMode="auto">
            <a:xfrm>
              <a:off x="3134" y="2500"/>
              <a:ext cx="216" cy="114"/>
            </a:xfrm>
            <a:prstGeom prst="line">
              <a:avLst/>
            </a:prstGeom>
            <a:noFill/>
            <a:ln w="0">
              <a:solidFill>
                <a:srgbClr val="000000"/>
              </a:solidFill>
              <a:round/>
              <a:headEnd/>
              <a:tailEnd/>
            </a:ln>
          </p:spPr>
          <p:txBody>
            <a:bodyPr/>
            <a:lstStyle/>
            <a:p>
              <a:endParaRPr lang="fr-FR"/>
            </a:p>
          </p:txBody>
        </p:sp>
        <p:sp>
          <p:nvSpPr>
            <p:cNvPr id="118090" name="Line 104"/>
            <p:cNvSpPr>
              <a:spLocks noChangeAspect="1" noChangeShapeType="1"/>
            </p:cNvSpPr>
            <p:nvPr/>
          </p:nvSpPr>
          <p:spPr bwMode="auto">
            <a:xfrm>
              <a:off x="3336" y="3351"/>
              <a:ext cx="7" cy="532"/>
            </a:xfrm>
            <a:prstGeom prst="line">
              <a:avLst/>
            </a:prstGeom>
            <a:noFill/>
            <a:ln w="0">
              <a:solidFill>
                <a:srgbClr val="000000"/>
              </a:solidFill>
              <a:round/>
              <a:headEnd/>
              <a:tailEnd/>
            </a:ln>
          </p:spPr>
          <p:txBody>
            <a:bodyPr/>
            <a:lstStyle/>
            <a:p>
              <a:endParaRPr lang="fr-FR"/>
            </a:p>
          </p:txBody>
        </p:sp>
        <p:sp>
          <p:nvSpPr>
            <p:cNvPr id="118091" name="Freeform 105"/>
            <p:cNvSpPr>
              <a:spLocks noChangeAspect="1"/>
            </p:cNvSpPr>
            <p:nvPr/>
          </p:nvSpPr>
          <p:spPr bwMode="auto">
            <a:xfrm>
              <a:off x="3936" y="3656"/>
              <a:ext cx="34" cy="127"/>
            </a:xfrm>
            <a:custGeom>
              <a:avLst/>
              <a:gdLst>
                <a:gd name="T0" fmla="*/ 0 w 34"/>
                <a:gd name="T1" fmla="*/ 42 h 127"/>
                <a:gd name="T2" fmla="*/ 0 w 34"/>
                <a:gd name="T3" fmla="*/ 127 h 127"/>
                <a:gd name="T4" fmla="*/ 34 w 34"/>
                <a:gd name="T5" fmla="*/ 85 h 127"/>
                <a:gd name="T6" fmla="*/ 34 w 34"/>
                <a:gd name="T7" fmla="*/ 0 h 127"/>
                <a:gd name="T8" fmla="*/ 0 w 34"/>
                <a:gd name="T9" fmla="*/ 42 h 127"/>
                <a:gd name="T10" fmla="*/ 0 60000 65536"/>
                <a:gd name="T11" fmla="*/ 0 60000 65536"/>
                <a:gd name="T12" fmla="*/ 0 60000 65536"/>
                <a:gd name="T13" fmla="*/ 0 60000 65536"/>
                <a:gd name="T14" fmla="*/ 0 60000 65536"/>
                <a:gd name="T15" fmla="*/ 0 w 34"/>
                <a:gd name="T16" fmla="*/ 0 h 127"/>
                <a:gd name="T17" fmla="*/ 34 w 34"/>
                <a:gd name="T18" fmla="*/ 127 h 127"/>
              </a:gdLst>
              <a:ahLst/>
              <a:cxnLst>
                <a:cxn ang="T10">
                  <a:pos x="T0" y="T1"/>
                </a:cxn>
                <a:cxn ang="T11">
                  <a:pos x="T2" y="T3"/>
                </a:cxn>
                <a:cxn ang="T12">
                  <a:pos x="T4" y="T5"/>
                </a:cxn>
                <a:cxn ang="T13">
                  <a:pos x="T6" y="T7"/>
                </a:cxn>
                <a:cxn ang="T14">
                  <a:pos x="T8" y="T9"/>
                </a:cxn>
              </a:cxnLst>
              <a:rect l="T15" t="T16" r="T17" b="T18"/>
              <a:pathLst>
                <a:path w="34" h="127">
                  <a:moveTo>
                    <a:pt x="0" y="42"/>
                  </a:moveTo>
                  <a:lnTo>
                    <a:pt x="0" y="127"/>
                  </a:lnTo>
                  <a:lnTo>
                    <a:pt x="34" y="85"/>
                  </a:lnTo>
                  <a:lnTo>
                    <a:pt x="34" y="0"/>
                  </a:lnTo>
                  <a:lnTo>
                    <a:pt x="0" y="42"/>
                  </a:lnTo>
                  <a:close/>
                </a:path>
              </a:pathLst>
            </a:custGeom>
            <a:solidFill>
              <a:srgbClr val="FF6633"/>
            </a:solidFill>
            <a:ln w="9525">
              <a:noFill/>
              <a:round/>
              <a:headEnd/>
              <a:tailEnd/>
            </a:ln>
          </p:spPr>
          <p:txBody>
            <a:bodyPr/>
            <a:lstStyle/>
            <a:p>
              <a:endParaRPr lang="fr-FR"/>
            </a:p>
          </p:txBody>
        </p:sp>
        <p:sp>
          <p:nvSpPr>
            <p:cNvPr id="118092" name="Freeform 106"/>
            <p:cNvSpPr>
              <a:spLocks noChangeAspect="1"/>
            </p:cNvSpPr>
            <p:nvPr/>
          </p:nvSpPr>
          <p:spPr bwMode="auto">
            <a:xfrm>
              <a:off x="3936" y="3656"/>
              <a:ext cx="34" cy="127"/>
            </a:xfrm>
            <a:custGeom>
              <a:avLst/>
              <a:gdLst>
                <a:gd name="T0" fmla="*/ 0 w 34"/>
                <a:gd name="T1" fmla="*/ 42 h 127"/>
                <a:gd name="T2" fmla="*/ 0 w 34"/>
                <a:gd name="T3" fmla="*/ 127 h 127"/>
                <a:gd name="T4" fmla="*/ 34 w 34"/>
                <a:gd name="T5" fmla="*/ 85 h 127"/>
                <a:gd name="T6" fmla="*/ 34 w 34"/>
                <a:gd name="T7" fmla="*/ 0 h 127"/>
                <a:gd name="T8" fmla="*/ 0 w 34"/>
                <a:gd name="T9" fmla="*/ 42 h 127"/>
                <a:gd name="T10" fmla="*/ 0 60000 65536"/>
                <a:gd name="T11" fmla="*/ 0 60000 65536"/>
                <a:gd name="T12" fmla="*/ 0 60000 65536"/>
                <a:gd name="T13" fmla="*/ 0 60000 65536"/>
                <a:gd name="T14" fmla="*/ 0 60000 65536"/>
                <a:gd name="T15" fmla="*/ 0 w 34"/>
                <a:gd name="T16" fmla="*/ 0 h 127"/>
                <a:gd name="T17" fmla="*/ 34 w 34"/>
                <a:gd name="T18" fmla="*/ 127 h 127"/>
              </a:gdLst>
              <a:ahLst/>
              <a:cxnLst>
                <a:cxn ang="T10">
                  <a:pos x="T0" y="T1"/>
                </a:cxn>
                <a:cxn ang="T11">
                  <a:pos x="T2" y="T3"/>
                </a:cxn>
                <a:cxn ang="T12">
                  <a:pos x="T4" y="T5"/>
                </a:cxn>
                <a:cxn ang="T13">
                  <a:pos x="T6" y="T7"/>
                </a:cxn>
                <a:cxn ang="T14">
                  <a:pos x="T8" y="T9"/>
                </a:cxn>
              </a:cxnLst>
              <a:rect l="T15" t="T16" r="T17" b="T18"/>
              <a:pathLst>
                <a:path w="34" h="127">
                  <a:moveTo>
                    <a:pt x="0" y="42"/>
                  </a:moveTo>
                  <a:lnTo>
                    <a:pt x="0" y="127"/>
                  </a:lnTo>
                  <a:lnTo>
                    <a:pt x="34" y="85"/>
                  </a:lnTo>
                  <a:lnTo>
                    <a:pt x="34" y="0"/>
                  </a:lnTo>
                  <a:lnTo>
                    <a:pt x="0" y="42"/>
                  </a:lnTo>
                </a:path>
              </a:pathLst>
            </a:custGeom>
            <a:noFill/>
            <a:ln w="0">
              <a:solidFill>
                <a:srgbClr val="FF6633"/>
              </a:solidFill>
              <a:round/>
              <a:headEnd/>
              <a:tailEnd/>
            </a:ln>
          </p:spPr>
          <p:txBody>
            <a:bodyPr/>
            <a:lstStyle/>
            <a:p>
              <a:endParaRPr lang="fr-FR"/>
            </a:p>
          </p:txBody>
        </p:sp>
        <p:sp>
          <p:nvSpPr>
            <p:cNvPr id="118093" name="Freeform 107"/>
            <p:cNvSpPr>
              <a:spLocks noChangeAspect="1"/>
            </p:cNvSpPr>
            <p:nvPr/>
          </p:nvSpPr>
          <p:spPr bwMode="auto">
            <a:xfrm>
              <a:off x="3613" y="3783"/>
              <a:ext cx="81" cy="270"/>
            </a:xfrm>
            <a:custGeom>
              <a:avLst/>
              <a:gdLst>
                <a:gd name="T0" fmla="*/ 0 w 81"/>
                <a:gd name="T1" fmla="*/ 0 h 270"/>
                <a:gd name="T2" fmla="*/ 67 w 81"/>
                <a:gd name="T3" fmla="*/ 0 h 270"/>
                <a:gd name="T4" fmla="*/ 81 w 81"/>
                <a:gd name="T5" fmla="*/ 0 h 270"/>
                <a:gd name="T6" fmla="*/ 81 w 81"/>
                <a:gd name="T7" fmla="*/ 270 h 270"/>
                <a:gd name="T8" fmla="*/ 0 w 81"/>
                <a:gd name="T9" fmla="*/ 270 h 270"/>
                <a:gd name="T10" fmla="*/ 0 w 81"/>
                <a:gd name="T11" fmla="*/ 0 h 270"/>
                <a:gd name="T12" fmla="*/ 0 60000 65536"/>
                <a:gd name="T13" fmla="*/ 0 60000 65536"/>
                <a:gd name="T14" fmla="*/ 0 60000 65536"/>
                <a:gd name="T15" fmla="*/ 0 60000 65536"/>
                <a:gd name="T16" fmla="*/ 0 60000 65536"/>
                <a:gd name="T17" fmla="*/ 0 60000 65536"/>
                <a:gd name="T18" fmla="*/ 0 w 81"/>
                <a:gd name="T19" fmla="*/ 0 h 270"/>
                <a:gd name="T20" fmla="*/ 81 w 81"/>
                <a:gd name="T21" fmla="*/ 270 h 270"/>
              </a:gdLst>
              <a:ahLst/>
              <a:cxnLst>
                <a:cxn ang="T12">
                  <a:pos x="T0" y="T1"/>
                </a:cxn>
                <a:cxn ang="T13">
                  <a:pos x="T2" y="T3"/>
                </a:cxn>
                <a:cxn ang="T14">
                  <a:pos x="T4" y="T5"/>
                </a:cxn>
                <a:cxn ang="T15">
                  <a:pos x="T6" y="T7"/>
                </a:cxn>
                <a:cxn ang="T16">
                  <a:pos x="T8" y="T9"/>
                </a:cxn>
                <a:cxn ang="T17">
                  <a:pos x="T10" y="T11"/>
                </a:cxn>
              </a:cxnLst>
              <a:rect l="T18" t="T19" r="T20" b="T21"/>
              <a:pathLst>
                <a:path w="81" h="270">
                  <a:moveTo>
                    <a:pt x="0" y="0"/>
                  </a:moveTo>
                  <a:lnTo>
                    <a:pt x="67" y="0"/>
                  </a:lnTo>
                  <a:lnTo>
                    <a:pt x="81" y="0"/>
                  </a:lnTo>
                  <a:lnTo>
                    <a:pt x="81" y="270"/>
                  </a:lnTo>
                  <a:lnTo>
                    <a:pt x="0" y="270"/>
                  </a:lnTo>
                  <a:lnTo>
                    <a:pt x="0" y="0"/>
                  </a:lnTo>
                  <a:close/>
                </a:path>
              </a:pathLst>
            </a:custGeom>
            <a:solidFill>
              <a:srgbClr val="FF9966"/>
            </a:solidFill>
            <a:ln w="9525">
              <a:noFill/>
              <a:round/>
              <a:headEnd/>
              <a:tailEnd/>
            </a:ln>
          </p:spPr>
          <p:txBody>
            <a:bodyPr/>
            <a:lstStyle/>
            <a:p>
              <a:endParaRPr lang="fr-FR"/>
            </a:p>
          </p:txBody>
        </p:sp>
        <p:sp>
          <p:nvSpPr>
            <p:cNvPr id="118094" name="Freeform 108"/>
            <p:cNvSpPr>
              <a:spLocks noChangeAspect="1"/>
            </p:cNvSpPr>
            <p:nvPr/>
          </p:nvSpPr>
          <p:spPr bwMode="auto">
            <a:xfrm>
              <a:off x="3613" y="3783"/>
              <a:ext cx="81" cy="270"/>
            </a:xfrm>
            <a:custGeom>
              <a:avLst/>
              <a:gdLst>
                <a:gd name="T0" fmla="*/ 0 w 81"/>
                <a:gd name="T1" fmla="*/ 0 h 270"/>
                <a:gd name="T2" fmla="*/ 67 w 81"/>
                <a:gd name="T3" fmla="*/ 0 h 270"/>
                <a:gd name="T4" fmla="*/ 81 w 81"/>
                <a:gd name="T5" fmla="*/ 0 h 270"/>
                <a:gd name="T6" fmla="*/ 81 w 81"/>
                <a:gd name="T7" fmla="*/ 270 h 270"/>
                <a:gd name="T8" fmla="*/ 0 w 81"/>
                <a:gd name="T9" fmla="*/ 270 h 270"/>
                <a:gd name="T10" fmla="*/ 0 w 81"/>
                <a:gd name="T11" fmla="*/ 0 h 270"/>
                <a:gd name="T12" fmla="*/ 0 60000 65536"/>
                <a:gd name="T13" fmla="*/ 0 60000 65536"/>
                <a:gd name="T14" fmla="*/ 0 60000 65536"/>
                <a:gd name="T15" fmla="*/ 0 60000 65536"/>
                <a:gd name="T16" fmla="*/ 0 60000 65536"/>
                <a:gd name="T17" fmla="*/ 0 60000 65536"/>
                <a:gd name="T18" fmla="*/ 0 w 81"/>
                <a:gd name="T19" fmla="*/ 0 h 270"/>
                <a:gd name="T20" fmla="*/ 81 w 81"/>
                <a:gd name="T21" fmla="*/ 270 h 270"/>
              </a:gdLst>
              <a:ahLst/>
              <a:cxnLst>
                <a:cxn ang="T12">
                  <a:pos x="T0" y="T1"/>
                </a:cxn>
                <a:cxn ang="T13">
                  <a:pos x="T2" y="T3"/>
                </a:cxn>
                <a:cxn ang="T14">
                  <a:pos x="T4" y="T5"/>
                </a:cxn>
                <a:cxn ang="T15">
                  <a:pos x="T6" y="T7"/>
                </a:cxn>
                <a:cxn ang="T16">
                  <a:pos x="T8" y="T9"/>
                </a:cxn>
                <a:cxn ang="T17">
                  <a:pos x="T10" y="T11"/>
                </a:cxn>
              </a:cxnLst>
              <a:rect l="T18" t="T19" r="T20" b="T21"/>
              <a:pathLst>
                <a:path w="81" h="270">
                  <a:moveTo>
                    <a:pt x="0" y="0"/>
                  </a:moveTo>
                  <a:lnTo>
                    <a:pt x="67" y="0"/>
                  </a:lnTo>
                  <a:lnTo>
                    <a:pt x="81" y="0"/>
                  </a:lnTo>
                  <a:lnTo>
                    <a:pt x="81" y="270"/>
                  </a:lnTo>
                  <a:lnTo>
                    <a:pt x="0" y="270"/>
                  </a:lnTo>
                  <a:lnTo>
                    <a:pt x="0" y="0"/>
                  </a:lnTo>
                </a:path>
              </a:pathLst>
            </a:custGeom>
            <a:noFill/>
            <a:ln w="0">
              <a:solidFill>
                <a:srgbClr val="FF9966"/>
              </a:solidFill>
              <a:round/>
              <a:headEnd/>
              <a:tailEnd/>
            </a:ln>
          </p:spPr>
          <p:txBody>
            <a:bodyPr/>
            <a:lstStyle/>
            <a:p>
              <a:endParaRPr lang="fr-FR"/>
            </a:p>
          </p:txBody>
        </p:sp>
        <p:sp>
          <p:nvSpPr>
            <p:cNvPr id="118095" name="Freeform 109"/>
            <p:cNvSpPr>
              <a:spLocks noChangeAspect="1"/>
            </p:cNvSpPr>
            <p:nvPr/>
          </p:nvSpPr>
          <p:spPr bwMode="auto">
            <a:xfrm>
              <a:off x="3694" y="3741"/>
              <a:ext cx="40" cy="319"/>
            </a:xfrm>
            <a:custGeom>
              <a:avLst/>
              <a:gdLst>
                <a:gd name="T0" fmla="*/ 0 w 40"/>
                <a:gd name="T1" fmla="*/ 42 h 319"/>
                <a:gd name="T2" fmla="*/ 40 w 40"/>
                <a:gd name="T3" fmla="*/ 0 h 319"/>
                <a:gd name="T4" fmla="*/ 40 w 40"/>
                <a:gd name="T5" fmla="*/ 276 h 319"/>
                <a:gd name="T6" fmla="*/ 0 w 40"/>
                <a:gd name="T7" fmla="*/ 319 h 319"/>
                <a:gd name="T8" fmla="*/ 0 w 40"/>
                <a:gd name="T9" fmla="*/ 42 h 319"/>
                <a:gd name="T10" fmla="*/ 0 60000 65536"/>
                <a:gd name="T11" fmla="*/ 0 60000 65536"/>
                <a:gd name="T12" fmla="*/ 0 60000 65536"/>
                <a:gd name="T13" fmla="*/ 0 60000 65536"/>
                <a:gd name="T14" fmla="*/ 0 60000 65536"/>
                <a:gd name="T15" fmla="*/ 0 w 40"/>
                <a:gd name="T16" fmla="*/ 0 h 319"/>
                <a:gd name="T17" fmla="*/ 40 w 40"/>
                <a:gd name="T18" fmla="*/ 319 h 319"/>
              </a:gdLst>
              <a:ahLst/>
              <a:cxnLst>
                <a:cxn ang="T10">
                  <a:pos x="T0" y="T1"/>
                </a:cxn>
                <a:cxn ang="T11">
                  <a:pos x="T2" y="T3"/>
                </a:cxn>
                <a:cxn ang="T12">
                  <a:pos x="T4" y="T5"/>
                </a:cxn>
                <a:cxn ang="T13">
                  <a:pos x="T6" y="T7"/>
                </a:cxn>
                <a:cxn ang="T14">
                  <a:pos x="T8" y="T9"/>
                </a:cxn>
              </a:cxnLst>
              <a:rect l="T15" t="T16" r="T17" b="T18"/>
              <a:pathLst>
                <a:path w="40" h="319">
                  <a:moveTo>
                    <a:pt x="0" y="42"/>
                  </a:moveTo>
                  <a:lnTo>
                    <a:pt x="40" y="0"/>
                  </a:lnTo>
                  <a:lnTo>
                    <a:pt x="40" y="276"/>
                  </a:lnTo>
                  <a:lnTo>
                    <a:pt x="0" y="319"/>
                  </a:lnTo>
                  <a:lnTo>
                    <a:pt x="0" y="42"/>
                  </a:lnTo>
                  <a:close/>
                </a:path>
              </a:pathLst>
            </a:custGeom>
            <a:solidFill>
              <a:srgbClr val="FF6633"/>
            </a:solidFill>
            <a:ln w="9525">
              <a:noFill/>
              <a:round/>
              <a:headEnd/>
              <a:tailEnd/>
            </a:ln>
          </p:spPr>
          <p:txBody>
            <a:bodyPr/>
            <a:lstStyle/>
            <a:p>
              <a:endParaRPr lang="fr-FR"/>
            </a:p>
          </p:txBody>
        </p:sp>
        <p:sp>
          <p:nvSpPr>
            <p:cNvPr id="118096" name="Freeform 110"/>
            <p:cNvSpPr>
              <a:spLocks noChangeAspect="1"/>
            </p:cNvSpPr>
            <p:nvPr/>
          </p:nvSpPr>
          <p:spPr bwMode="auto">
            <a:xfrm>
              <a:off x="3694" y="3741"/>
              <a:ext cx="40" cy="319"/>
            </a:xfrm>
            <a:custGeom>
              <a:avLst/>
              <a:gdLst>
                <a:gd name="T0" fmla="*/ 0 w 40"/>
                <a:gd name="T1" fmla="*/ 42 h 319"/>
                <a:gd name="T2" fmla="*/ 40 w 40"/>
                <a:gd name="T3" fmla="*/ 0 h 319"/>
                <a:gd name="T4" fmla="*/ 40 w 40"/>
                <a:gd name="T5" fmla="*/ 276 h 319"/>
                <a:gd name="T6" fmla="*/ 0 w 40"/>
                <a:gd name="T7" fmla="*/ 319 h 319"/>
                <a:gd name="T8" fmla="*/ 0 w 40"/>
                <a:gd name="T9" fmla="*/ 42 h 319"/>
                <a:gd name="T10" fmla="*/ 0 60000 65536"/>
                <a:gd name="T11" fmla="*/ 0 60000 65536"/>
                <a:gd name="T12" fmla="*/ 0 60000 65536"/>
                <a:gd name="T13" fmla="*/ 0 60000 65536"/>
                <a:gd name="T14" fmla="*/ 0 60000 65536"/>
                <a:gd name="T15" fmla="*/ 0 w 40"/>
                <a:gd name="T16" fmla="*/ 0 h 319"/>
                <a:gd name="T17" fmla="*/ 40 w 40"/>
                <a:gd name="T18" fmla="*/ 319 h 319"/>
              </a:gdLst>
              <a:ahLst/>
              <a:cxnLst>
                <a:cxn ang="T10">
                  <a:pos x="T0" y="T1"/>
                </a:cxn>
                <a:cxn ang="T11">
                  <a:pos x="T2" y="T3"/>
                </a:cxn>
                <a:cxn ang="T12">
                  <a:pos x="T4" y="T5"/>
                </a:cxn>
                <a:cxn ang="T13">
                  <a:pos x="T6" y="T7"/>
                </a:cxn>
                <a:cxn ang="T14">
                  <a:pos x="T8" y="T9"/>
                </a:cxn>
              </a:cxnLst>
              <a:rect l="T15" t="T16" r="T17" b="T18"/>
              <a:pathLst>
                <a:path w="40" h="319">
                  <a:moveTo>
                    <a:pt x="0" y="42"/>
                  </a:moveTo>
                  <a:lnTo>
                    <a:pt x="40" y="0"/>
                  </a:lnTo>
                  <a:lnTo>
                    <a:pt x="40" y="276"/>
                  </a:lnTo>
                  <a:lnTo>
                    <a:pt x="0" y="319"/>
                  </a:lnTo>
                  <a:lnTo>
                    <a:pt x="0" y="42"/>
                  </a:lnTo>
                </a:path>
              </a:pathLst>
            </a:custGeom>
            <a:noFill/>
            <a:ln w="0">
              <a:solidFill>
                <a:srgbClr val="FF6633"/>
              </a:solidFill>
              <a:round/>
              <a:headEnd/>
              <a:tailEnd/>
            </a:ln>
          </p:spPr>
          <p:txBody>
            <a:bodyPr/>
            <a:lstStyle/>
            <a:p>
              <a:endParaRPr lang="fr-FR"/>
            </a:p>
          </p:txBody>
        </p:sp>
        <p:sp>
          <p:nvSpPr>
            <p:cNvPr id="118097" name="Rectangle 111"/>
            <p:cNvSpPr>
              <a:spLocks noChangeAspect="1" noChangeArrowheads="1"/>
            </p:cNvSpPr>
            <p:nvPr/>
          </p:nvSpPr>
          <p:spPr bwMode="auto">
            <a:xfrm>
              <a:off x="3458" y="3869"/>
              <a:ext cx="80" cy="85"/>
            </a:xfrm>
            <a:prstGeom prst="rect">
              <a:avLst/>
            </a:prstGeom>
            <a:solidFill>
              <a:srgbClr val="FF9966"/>
            </a:solidFill>
            <a:ln w="9525">
              <a:noFill/>
              <a:miter lim="800000"/>
              <a:headEnd/>
              <a:tailEnd/>
            </a:ln>
          </p:spPr>
          <p:txBody>
            <a:bodyPr/>
            <a:lstStyle/>
            <a:p>
              <a:endParaRPr lang="fr-FR"/>
            </a:p>
          </p:txBody>
        </p:sp>
        <p:sp>
          <p:nvSpPr>
            <p:cNvPr id="118098" name="Rectangle 112"/>
            <p:cNvSpPr>
              <a:spLocks noChangeAspect="1" noChangeArrowheads="1"/>
            </p:cNvSpPr>
            <p:nvPr/>
          </p:nvSpPr>
          <p:spPr bwMode="auto">
            <a:xfrm>
              <a:off x="3458" y="3869"/>
              <a:ext cx="80" cy="85"/>
            </a:xfrm>
            <a:prstGeom prst="rect">
              <a:avLst/>
            </a:prstGeom>
            <a:noFill/>
            <a:ln w="0">
              <a:solidFill>
                <a:srgbClr val="FF9966"/>
              </a:solidFill>
              <a:miter lim="800000"/>
              <a:headEnd/>
              <a:tailEnd/>
            </a:ln>
          </p:spPr>
          <p:txBody>
            <a:bodyPr/>
            <a:lstStyle/>
            <a:p>
              <a:endParaRPr lang="fr-FR"/>
            </a:p>
          </p:txBody>
        </p:sp>
        <p:sp>
          <p:nvSpPr>
            <p:cNvPr id="118099" name="Freeform 113"/>
            <p:cNvSpPr>
              <a:spLocks noChangeAspect="1"/>
            </p:cNvSpPr>
            <p:nvPr/>
          </p:nvSpPr>
          <p:spPr bwMode="auto">
            <a:xfrm>
              <a:off x="3613" y="3386"/>
              <a:ext cx="121" cy="43"/>
            </a:xfrm>
            <a:custGeom>
              <a:avLst/>
              <a:gdLst>
                <a:gd name="T0" fmla="*/ 0 w 121"/>
                <a:gd name="T1" fmla="*/ 43 h 43"/>
                <a:gd name="T2" fmla="*/ 40 w 121"/>
                <a:gd name="T3" fmla="*/ 0 h 43"/>
                <a:gd name="T4" fmla="*/ 121 w 121"/>
                <a:gd name="T5" fmla="*/ 0 h 43"/>
                <a:gd name="T6" fmla="*/ 81 w 121"/>
                <a:gd name="T7" fmla="*/ 43 h 43"/>
                <a:gd name="T8" fmla="*/ 0 w 121"/>
                <a:gd name="T9" fmla="*/ 43 h 43"/>
                <a:gd name="T10" fmla="*/ 0 60000 65536"/>
                <a:gd name="T11" fmla="*/ 0 60000 65536"/>
                <a:gd name="T12" fmla="*/ 0 60000 65536"/>
                <a:gd name="T13" fmla="*/ 0 60000 65536"/>
                <a:gd name="T14" fmla="*/ 0 60000 65536"/>
                <a:gd name="T15" fmla="*/ 0 w 121"/>
                <a:gd name="T16" fmla="*/ 0 h 43"/>
                <a:gd name="T17" fmla="*/ 121 w 121"/>
                <a:gd name="T18" fmla="*/ 43 h 43"/>
              </a:gdLst>
              <a:ahLst/>
              <a:cxnLst>
                <a:cxn ang="T10">
                  <a:pos x="T0" y="T1"/>
                </a:cxn>
                <a:cxn ang="T11">
                  <a:pos x="T2" y="T3"/>
                </a:cxn>
                <a:cxn ang="T12">
                  <a:pos x="T4" y="T5"/>
                </a:cxn>
                <a:cxn ang="T13">
                  <a:pos x="T6" y="T7"/>
                </a:cxn>
                <a:cxn ang="T14">
                  <a:pos x="T8" y="T9"/>
                </a:cxn>
              </a:cxnLst>
              <a:rect l="T15" t="T16" r="T17" b="T18"/>
              <a:pathLst>
                <a:path w="121" h="43">
                  <a:moveTo>
                    <a:pt x="0" y="43"/>
                  </a:moveTo>
                  <a:lnTo>
                    <a:pt x="40" y="0"/>
                  </a:lnTo>
                  <a:lnTo>
                    <a:pt x="121" y="0"/>
                  </a:lnTo>
                  <a:lnTo>
                    <a:pt x="81" y="43"/>
                  </a:lnTo>
                  <a:lnTo>
                    <a:pt x="0" y="43"/>
                  </a:lnTo>
                  <a:close/>
                </a:path>
              </a:pathLst>
            </a:custGeom>
            <a:solidFill>
              <a:srgbClr val="FFCC99"/>
            </a:solidFill>
            <a:ln w="9525">
              <a:noFill/>
              <a:round/>
              <a:headEnd/>
              <a:tailEnd/>
            </a:ln>
          </p:spPr>
          <p:txBody>
            <a:bodyPr/>
            <a:lstStyle/>
            <a:p>
              <a:endParaRPr lang="fr-FR"/>
            </a:p>
          </p:txBody>
        </p:sp>
        <p:sp>
          <p:nvSpPr>
            <p:cNvPr id="118100" name="Freeform 114"/>
            <p:cNvSpPr>
              <a:spLocks noChangeAspect="1"/>
            </p:cNvSpPr>
            <p:nvPr/>
          </p:nvSpPr>
          <p:spPr bwMode="auto">
            <a:xfrm>
              <a:off x="3613" y="3386"/>
              <a:ext cx="121" cy="43"/>
            </a:xfrm>
            <a:custGeom>
              <a:avLst/>
              <a:gdLst>
                <a:gd name="T0" fmla="*/ 0 w 121"/>
                <a:gd name="T1" fmla="*/ 43 h 43"/>
                <a:gd name="T2" fmla="*/ 40 w 121"/>
                <a:gd name="T3" fmla="*/ 0 h 43"/>
                <a:gd name="T4" fmla="*/ 121 w 121"/>
                <a:gd name="T5" fmla="*/ 0 h 43"/>
                <a:gd name="T6" fmla="*/ 81 w 121"/>
                <a:gd name="T7" fmla="*/ 43 h 43"/>
                <a:gd name="T8" fmla="*/ 0 w 121"/>
                <a:gd name="T9" fmla="*/ 43 h 43"/>
                <a:gd name="T10" fmla="*/ 0 60000 65536"/>
                <a:gd name="T11" fmla="*/ 0 60000 65536"/>
                <a:gd name="T12" fmla="*/ 0 60000 65536"/>
                <a:gd name="T13" fmla="*/ 0 60000 65536"/>
                <a:gd name="T14" fmla="*/ 0 60000 65536"/>
                <a:gd name="T15" fmla="*/ 0 w 121"/>
                <a:gd name="T16" fmla="*/ 0 h 43"/>
                <a:gd name="T17" fmla="*/ 121 w 121"/>
                <a:gd name="T18" fmla="*/ 43 h 43"/>
              </a:gdLst>
              <a:ahLst/>
              <a:cxnLst>
                <a:cxn ang="T10">
                  <a:pos x="T0" y="T1"/>
                </a:cxn>
                <a:cxn ang="T11">
                  <a:pos x="T2" y="T3"/>
                </a:cxn>
                <a:cxn ang="T12">
                  <a:pos x="T4" y="T5"/>
                </a:cxn>
                <a:cxn ang="T13">
                  <a:pos x="T6" y="T7"/>
                </a:cxn>
                <a:cxn ang="T14">
                  <a:pos x="T8" y="T9"/>
                </a:cxn>
              </a:cxnLst>
              <a:rect l="T15" t="T16" r="T17" b="T18"/>
              <a:pathLst>
                <a:path w="121" h="43">
                  <a:moveTo>
                    <a:pt x="0" y="43"/>
                  </a:moveTo>
                  <a:lnTo>
                    <a:pt x="40" y="0"/>
                  </a:lnTo>
                  <a:lnTo>
                    <a:pt x="121" y="0"/>
                  </a:lnTo>
                  <a:lnTo>
                    <a:pt x="81" y="43"/>
                  </a:lnTo>
                  <a:lnTo>
                    <a:pt x="0" y="43"/>
                  </a:lnTo>
                </a:path>
              </a:pathLst>
            </a:custGeom>
            <a:noFill/>
            <a:ln w="0">
              <a:solidFill>
                <a:srgbClr val="FFCC99"/>
              </a:solidFill>
              <a:round/>
              <a:headEnd/>
              <a:tailEnd/>
            </a:ln>
          </p:spPr>
          <p:txBody>
            <a:bodyPr/>
            <a:lstStyle/>
            <a:p>
              <a:endParaRPr lang="fr-FR"/>
            </a:p>
          </p:txBody>
        </p:sp>
        <p:sp>
          <p:nvSpPr>
            <p:cNvPr id="118101" name="Rectangle 115"/>
            <p:cNvSpPr>
              <a:spLocks noChangeAspect="1" noChangeArrowheads="1"/>
            </p:cNvSpPr>
            <p:nvPr/>
          </p:nvSpPr>
          <p:spPr bwMode="auto">
            <a:xfrm>
              <a:off x="3653" y="3656"/>
              <a:ext cx="81" cy="85"/>
            </a:xfrm>
            <a:prstGeom prst="rect">
              <a:avLst/>
            </a:prstGeom>
            <a:solidFill>
              <a:srgbClr val="FFFFFF"/>
            </a:solidFill>
            <a:ln w="9525">
              <a:noFill/>
              <a:miter lim="800000"/>
              <a:headEnd/>
              <a:tailEnd/>
            </a:ln>
          </p:spPr>
          <p:txBody>
            <a:bodyPr/>
            <a:lstStyle/>
            <a:p>
              <a:endParaRPr lang="fr-FR"/>
            </a:p>
          </p:txBody>
        </p:sp>
        <p:sp>
          <p:nvSpPr>
            <p:cNvPr id="118102" name="Rectangle 116"/>
            <p:cNvSpPr>
              <a:spLocks noChangeAspect="1" noChangeArrowheads="1"/>
            </p:cNvSpPr>
            <p:nvPr/>
          </p:nvSpPr>
          <p:spPr bwMode="auto">
            <a:xfrm>
              <a:off x="3653" y="3656"/>
              <a:ext cx="81" cy="85"/>
            </a:xfrm>
            <a:prstGeom prst="rect">
              <a:avLst/>
            </a:prstGeom>
            <a:noFill/>
            <a:ln w="0">
              <a:solidFill>
                <a:srgbClr val="000000"/>
              </a:solidFill>
              <a:miter lim="800000"/>
              <a:headEnd/>
              <a:tailEnd/>
            </a:ln>
          </p:spPr>
          <p:txBody>
            <a:bodyPr/>
            <a:lstStyle/>
            <a:p>
              <a:endParaRPr lang="fr-FR"/>
            </a:p>
          </p:txBody>
        </p:sp>
        <p:sp>
          <p:nvSpPr>
            <p:cNvPr id="118103" name="Freeform 117"/>
            <p:cNvSpPr>
              <a:spLocks noChangeAspect="1"/>
            </p:cNvSpPr>
            <p:nvPr/>
          </p:nvSpPr>
          <p:spPr bwMode="auto">
            <a:xfrm>
              <a:off x="3734" y="3493"/>
              <a:ext cx="162" cy="248"/>
            </a:xfrm>
            <a:custGeom>
              <a:avLst/>
              <a:gdLst>
                <a:gd name="T0" fmla="*/ 0 w 162"/>
                <a:gd name="T1" fmla="*/ 163 h 248"/>
                <a:gd name="T2" fmla="*/ 162 w 162"/>
                <a:gd name="T3" fmla="*/ 0 h 248"/>
                <a:gd name="T4" fmla="*/ 162 w 162"/>
                <a:gd name="T5" fmla="*/ 85 h 248"/>
                <a:gd name="T6" fmla="*/ 0 w 162"/>
                <a:gd name="T7" fmla="*/ 248 h 248"/>
                <a:gd name="T8" fmla="*/ 0 w 162"/>
                <a:gd name="T9" fmla="*/ 163 h 248"/>
                <a:gd name="T10" fmla="*/ 0 60000 65536"/>
                <a:gd name="T11" fmla="*/ 0 60000 65536"/>
                <a:gd name="T12" fmla="*/ 0 60000 65536"/>
                <a:gd name="T13" fmla="*/ 0 60000 65536"/>
                <a:gd name="T14" fmla="*/ 0 60000 65536"/>
                <a:gd name="T15" fmla="*/ 0 w 162"/>
                <a:gd name="T16" fmla="*/ 0 h 248"/>
                <a:gd name="T17" fmla="*/ 162 w 162"/>
                <a:gd name="T18" fmla="*/ 248 h 248"/>
              </a:gdLst>
              <a:ahLst/>
              <a:cxnLst>
                <a:cxn ang="T10">
                  <a:pos x="T0" y="T1"/>
                </a:cxn>
                <a:cxn ang="T11">
                  <a:pos x="T2" y="T3"/>
                </a:cxn>
                <a:cxn ang="T12">
                  <a:pos x="T4" y="T5"/>
                </a:cxn>
                <a:cxn ang="T13">
                  <a:pos x="T6" y="T7"/>
                </a:cxn>
                <a:cxn ang="T14">
                  <a:pos x="T8" y="T9"/>
                </a:cxn>
              </a:cxnLst>
              <a:rect l="T15" t="T16" r="T17" b="T18"/>
              <a:pathLst>
                <a:path w="162" h="248">
                  <a:moveTo>
                    <a:pt x="0" y="163"/>
                  </a:moveTo>
                  <a:lnTo>
                    <a:pt x="162" y="0"/>
                  </a:lnTo>
                  <a:lnTo>
                    <a:pt x="162" y="85"/>
                  </a:lnTo>
                  <a:lnTo>
                    <a:pt x="0" y="248"/>
                  </a:lnTo>
                  <a:lnTo>
                    <a:pt x="0" y="163"/>
                  </a:lnTo>
                  <a:close/>
                </a:path>
              </a:pathLst>
            </a:custGeom>
            <a:solidFill>
              <a:srgbClr val="FF6633"/>
            </a:solidFill>
            <a:ln w="9525">
              <a:noFill/>
              <a:round/>
              <a:headEnd/>
              <a:tailEnd/>
            </a:ln>
          </p:spPr>
          <p:txBody>
            <a:bodyPr/>
            <a:lstStyle/>
            <a:p>
              <a:endParaRPr lang="fr-FR"/>
            </a:p>
          </p:txBody>
        </p:sp>
        <p:sp>
          <p:nvSpPr>
            <p:cNvPr id="118104" name="Freeform 118"/>
            <p:cNvSpPr>
              <a:spLocks noChangeAspect="1"/>
            </p:cNvSpPr>
            <p:nvPr/>
          </p:nvSpPr>
          <p:spPr bwMode="auto">
            <a:xfrm>
              <a:off x="3734" y="3493"/>
              <a:ext cx="162" cy="248"/>
            </a:xfrm>
            <a:custGeom>
              <a:avLst/>
              <a:gdLst>
                <a:gd name="T0" fmla="*/ 0 w 162"/>
                <a:gd name="T1" fmla="*/ 163 h 248"/>
                <a:gd name="T2" fmla="*/ 162 w 162"/>
                <a:gd name="T3" fmla="*/ 0 h 248"/>
                <a:gd name="T4" fmla="*/ 162 w 162"/>
                <a:gd name="T5" fmla="*/ 85 h 248"/>
                <a:gd name="T6" fmla="*/ 0 w 162"/>
                <a:gd name="T7" fmla="*/ 248 h 248"/>
                <a:gd name="T8" fmla="*/ 0 w 162"/>
                <a:gd name="T9" fmla="*/ 163 h 248"/>
                <a:gd name="T10" fmla="*/ 0 60000 65536"/>
                <a:gd name="T11" fmla="*/ 0 60000 65536"/>
                <a:gd name="T12" fmla="*/ 0 60000 65536"/>
                <a:gd name="T13" fmla="*/ 0 60000 65536"/>
                <a:gd name="T14" fmla="*/ 0 60000 65536"/>
                <a:gd name="T15" fmla="*/ 0 w 162"/>
                <a:gd name="T16" fmla="*/ 0 h 248"/>
                <a:gd name="T17" fmla="*/ 162 w 162"/>
                <a:gd name="T18" fmla="*/ 248 h 248"/>
              </a:gdLst>
              <a:ahLst/>
              <a:cxnLst>
                <a:cxn ang="T10">
                  <a:pos x="T0" y="T1"/>
                </a:cxn>
                <a:cxn ang="T11">
                  <a:pos x="T2" y="T3"/>
                </a:cxn>
                <a:cxn ang="T12">
                  <a:pos x="T4" y="T5"/>
                </a:cxn>
                <a:cxn ang="T13">
                  <a:pos x="T6" y="T7"/>
                </a:cxn>
                <a:cxn ang="T14">
                  <a:pos x="T8" y="T9"/>
                </a:cxn>
              </a:cxnLst>
              <a:rect l="T15" t="T16" r="T17" b="T18"/>
              <a:pathLst>
                <a:path w="162" h="248">
                  <a:moveTo>
                    <a:pt x="0" y="163"/>
                  </a:moveTo>
                  <a:lnTo>
                    <a:pt x="162" y="0"/>
                  </a:lnTo>
                  <a:lnTo>
                    <a:pt x="162" y="85"/>
                  </a:lnTo>
                  <a:lnTo>
                    <a:pt x="0" y="248"/>
                  </a:lnTo>
                  <a:lnTo>
                    <a:pt x="0" y="163"/>
                  </a:lnTo>
                </a:path>
              </a:pathLst>
            </a:custGeom>
            <a:noFill/>
            <a:ln w="0">
              <a:solidFill>
                <a:srgbClr val="FF6633"/>
              </a:solidFill>
              <a:round/>
              <a:headEnd/>
              <a:tailEnd/>
            </a:ln>
          </p:spPr>
          <p:txBody>
            <a:bodyPr/>
            <a:lstStyle/>
            <a:p>
              <a:endParaRPr lang="fr-FR"/>
            </a:p>
          </p:txBody>
        </p:sp>
        <p:sp>
          <p:nvSpPr>
            <p:cNvPr id="118105" name="Freeform 119"/>
            <p:cNvSpPr>
              <a:spLocks noChangeAspect="1"/>
            </p:cNvSpPr>
            <p:nvPr/>
          </p:nvSpPr>
          <p:spPr bwMode="auto">
            <a:xfrm>
              <a:off x="3653" y="3493"/>
              <a:ext cx="243" cy="163"/>
            </a:xfrm>
            <a:custGeom>
              <a:avLst/>
              <a:gdLst>
                <a:gd name="T0" fmla="*/ 0 w 243"/>
                <a:gd name="T1" fmla="*/ 163 h 163"/>
                <a:gd name="T2" fmla="*/ 162 w 243"/>
                <a:gd name="T3" fmla="*/ 0 h 163"/>
                <a:gd name="T4" fmla="*/ 243 w 243"/>
                <a:gd name="T5" fmla="*/ 0 h 163"/>
                <a:gd name="T6" fmla="*/ 81 w 243"/>
                <a:gd name="T7" fmla="*/ 163 h 163"/>
                <a:gd name="T8" fmla="*/ 0 w 243"/>
                <a:gd name="T9" fmla="*/ 163 h 163"/>
                <a:gd name="T10" fmla="*/ 0 60000 65536"/>
                <a:gd name="T11" fmla="*/ 0 60000 65536"/>
                <a:gd name="T12" fmla="*/ 0 60000 65536"/>
                <a:gd name="T13" fmla="*/ 0 60000 65536"/>
                <a:gd name="T14" fmla="*/ 0 60000 65536"/>
                <a:gd name="T15" fmla="*/ 0 w 243"/>
                <a:gd name="T16" fmla="*/ 0 h 163"/>
                <a:gd name="T17" fmla="*/ 243 w 243"/>
                <a:gd name="T18" fmla="*/ 163 h 163"/>
              </a:gdLst>
              <a:ahLst/>
              <a:cxnLst>
                <a:cxn ang="T10">
                  <a:pos x="T0" y="T1"/>
                </a:cxn>
                <a:cxn ang="T11">
                  <a:pos x="T2" y="T3"/>
                </a:cxn>
                <a:cxn ang="T12">
                  <a:pos x="T4" y="T5"/>
                </a:cxn>
                <a:cxn ang="T13">
                  <a:pos x="T6" y="T7"/>
                </a:cxn>
                <a:cxn ang="T14">
                  <a:pos x="T8" y="T9"/>
                </a:cxn>
              </a:cxnLst>
              <a:rect l="T15" t="T16" r="T17" b="T18"/>
              <a:pathLst>
                <a:path w="243" h="163">
                  <a:moveTo>
                    <a:pt x="0" y="163"/>
                  </a:moveTo>
                  <a:lnTo>
                    <a:pt x="162" y="0"/>
                  </a:lnTo>
                  <a:lnTo>
                    <a:pt x="243" y="0"/>
                  </a:lnTo>
                  <a:lnTo>
                    <a:pt x="81" y="163"/>
                  </a:lnTo>
                  <a:lnTo>
                    <a:pt x="0" y="163"/>
                  </a:lnTo>
                  <a:close/>
                </a:path>
              </a:pathLst>
            </a:custGeom>
            <a:solidFill>
              <a:srgbClr val="FFCC99"/>
            </a:solidFill>
            <a:ln w="9525">
              <a:noFill/>
              <a:round/>
              <a:headEnd/>
              <a:tailEnd/>
            </a:ln>
          </p:spPr>
          <p:txBody>
            <a:bodyPr/>
            <a:lstStyle/>
            <a:p>
              <a:endParaRPr lang="fr-FR"/>
            </a:p>
          </p:txBody>
        </p:sp>
        <p:sp>
          <p:nvSpPr>
            <p:cNvPr id="118106" name="Freeform 120"/>
            <p:cNvSpPr>
              <a:spLocks noChangeAspect="1"/>
            </p:cNvSpPr>
            <p:nvPr/>
          </p:nvSpPr>
          <p:spPr bwMode="auto">
            <a:xfrm>
              <a:off x="3653" y="3493"/>
              <a:ext cx="243" cy="163"/>
            </a:xfrm>
            <a:custGeom>
              <a:avLst/>
              <a:gdLst>
                <a:gd name="T0" fmla="*/ 0 w 243"/>
                <a:gd name="T1" fmla="*/ 163 h 163"/>
                <a:gd name="T2" fmla="*/ 162 w 243"/>
                <a:gd name="T3" fmla="*/ 0 h 163"/>
                <a:gd name="T4" fmla="*/ 243 w 243"/>
                <a:gd name="T5" fmla="*/ 0 h 163"/>
                <a:gd name="T6" fmla="*/ 81 w 243"/>
                <a:gd name="T7" fmla="*/ 163 h 163"/>
                <a:gd name="T8" fmla="*/ 0 w 243"/>
                <a:gd name="T9" fmla="*/ 163 h 163"/>
                <a:gd name="T10" fmla="*/ 0 60000 65536"/>
                <a:gd name="T11" fmla="*/ 0 60000 65536"/>
                <a:gd name="T12" fmla="*/ 0 60000 65536"/>
                <a:gd name="T13" fmla="*/ 0 60000 65536"/>
                <a:gd name="T14" fmla="*/ 0 60000 65536"/>
                <a:gd name="T15" fmla="*/ 0 w 243"/>
                <a:gd name="T16" fmla="*/ 0 h 163"/>
                <a:gd name="T17" fmla="*/ 243 w 243"/>
                <a:gd name="T18" fmla="*/ 163 h 163"/>
              </a:gdLst>
              <a:ahLst/>
              <a:cxnLst>
                <a:cxn ang="T10">
                  <a:pos x="T0" y="T1"/>
                </a:cxn>
                <a:cxn ang="T11">
                  <a:pos x="T2" y="T3"/>
                </a:cxn>
                <a:cxn ang="T12">
                  <a:pos x="T4" y="T5"/>
                </a:cxn>
                <a:cxn ang="T13">
                  <a:pos x="T6" y="T7"/>
                </a:cxn>
                <a:cxn ang="T14">
                  <a:pos x="T8" y="T9"/>
                </a:cxn>
              </a:cxnLst>
              <a:rect l="T15" t="T16" r="T17" b="T18"/>
              <a:pathLst>
                <a:path w="243" h="163">
                  <a:moveTo>
                    <a:pt x="0" y="163"/>
                  </a:moveTo>
                  <a:lnTo>
                    <a:pt x="162" y="0"/>
                  </a:lnTo>
                  <a:lnTo>
                    <a:pt x="243" y="0"/>
                  </a:lnTo>
                  <a:lnTo>
                    <a:pt x="81" y="163"/>
                  </a:lnTo>
                  <a:lnTo>
                    <a:pt x="0" y="163"/>
                  </a:lnTo>
                </a:path>
              </a:pathLst>
            </a:custGeom>
            <a:noFill/>
            <a:ln w="0">
              <a:solidFill>
                <a:srgbClr val="FFCC99"/>
              </a:solidFill>
              <a:round/>
              <a:headEnd/>
              <a:tailEnd/>
            </a:ln>
          </p:spPr>
          <p:txBody>
            <a:bodyPr/>
            <a:lstStyle/>
            <a:p>
              <a:endParaRPr lang="fr-FR"/>
            </a:p>
          </p:txBody>
        </p:sp>
        <p:sp>
          <p:nvSpPr>
            <p:cNvPr id="118107" name="Rectangle 121"/>
            <p:cNvSpPr>
              <a:spLocks noChangeAspect="1" noChangeArrowheads="1"/>
            </p:cNvSpPr>
            <p:nvPr/>
          </p:nvSpPr>
          <p:spPr bwMode="auto">
            <a:xfrm>
              <a:off x="3377" y="3698"/>
              <a:ext cx="236" cy="85"/>
            </a:xfrm>
            <a:prstGeom prst="rect">
              <a:avLst/>
            </a:prstGeom>
            <a:solidFill>
              <a:srgbClr val="FF9966"/>
            </a:solidFill>
            <a:ln w="9525">
              <a:noFill/>
              <a:miter lim="800000"/>
              <a:headEnd/>
              <a:tailEnd/>
            </a:ln>
          </p:spPr>
          <p:txBody>
            <a:bodyPr/>
            <a:lstStyle/>
            <a:p>
              <a:endParaRPr lang="fr-FR"/>
            </a:p>
          </p:txBody>
        </p:sp>
        <p:sp>
          <p:nvSpPr>
            <p:cNvPr id="118108" name="Rectangle 122"/>
            <p:cNvSpPr>
              <a:spLocks noChangeAspect="1" noChangeArrowheads="1"/>
            </p:cNvSpPr>
            <p:nvPr/>
          </p:nvSpPr>
          <p:spPr bwMode="auto">
            <a:xfrm>
              <a:off x="3377" y="3698"/>
              <a:ext cx="236" cy="85"/>
            </a:xfrm>
            <a:prstGeom prst="rect">
              <a:avLst/>
            </a:prstGeom>
            <a:noFill/>
            <a:ln w="0">
              <a:solidFill>
                <a:srgbClr val="FF9966"/>
              </a:solidFill>
              <a:miter lim="800000"/>
              <a:headEnd/>
              <a:tailEnd/>
            </a:ln>
          </p:spPr>
          <p:txBody>
            <a:bodyPr/>
            <a:lstStyle/>
            <a:p>
              <a:endParaRPr lang="fr-FR"/>
            </a:p>
          </p:txBody>
        </p:sp>
        <p:sp>
          <p:nvSpPr>
            <p:cNvPr id="118109" name="Freeform 123"/>
            <p:cNvSpPr>
              <a:spLocks noChangeAspect="1"/>
            </p:cNvSpPr>
            <p:nvPr/>
          </p:nvSpPr>
          <p:spPr bwMode="auto">
            <a:xfrm>
              <a:off x="3377" y="3656"/>
              <a:ext cx="276" cy="42"/>
            </a:xfrm>
            <a:custGeom>
              <a:avLst/>
              <a:gdLst>
                <a:gd name="T0" fmla="*/ 0 w 276"/>
                <a:gd name="T1" fmla="*/ 42 h 42"/>
                <a:gd name="T2" fmla="*/ 40 w 276"/>
                <a:gd name="T3" fmla="*/ 0 h 42"/>
                <a:gd name="T4" fmla="*/ 276 w 276"/>
                <a:gd name="T5" fmla="*/ 0 h 42"/>
                <a:gd name="T6" fmla="*/ 236 w 276"/>
                <a:gd name="T7" fmla="*/ 42 h 42"/>
                <a:gd name="T8" fmla="*/ 0 w 276"/>
                <a:gd name="T9" fmla="*/ 42 h 42"/>
                <a:gd name="T10" fmla="*/ 0 60000 65536"/>
                <a:gd name="T11" fmla="*/ 0 60000 65536"/>
                <a:gd name="T12" fmla="*/ 0 60000 65536"/>
                <a:gd name="T13" fmla="*/ 0 60000 65536"/>
                <a:gd name="T14" fmla="*/ 0 60000 65536"/>
                <a:gd name="T15" fmla="*/ 0 w 276"/>
                <a:gd name="T16" fmla="*/ 0 h 42"/>
                <a:gd name="T17" fmla="*/ 276 w 276"/>
                <a:gd name="T18" fmla="*/ 42 h 42"/>
              </a:gdLst>
              <a:ahLst/>
              <a:cxnLst>
                <a:cxn ang="T10">
                  <a:pos x="T0" y="T1"/>
                </a:cxn>
                <a:cxn ang="T11">
                  <a:pos x="T2" y="T3"/>
                </a:cxn>
                <a:cxn ang="T12">
                  <a:pos x="T4" y="T5"/>
                </a:cxn>
                <a:cxn ang="T13">
                  <a:pos x="T6" y="T7"/>
                </a:cxn>
                <a:cxn ang="T14">
                  <a:pos x="T8" y="T9"/>
                </a:cxn>
              </a:cxnLst>
              <a:rect l="T15" t="T16" r="T17" b="T18"/>
              <a:pathLst>
                <a:path w="276" h="42">
                  <a:moveTo>
                    <a:pt x="0" y="42"/>
                  </a:moveTo>
                  <a:lnTo>
                    <a:pt x="40" y="0"/>
                  </a:lnTo>
                  <a:lnTo>
                    <a:pt x="276" y="0"/>
                  </a:lnTo>
                  <a:lnTo>
                    <a:pt x="236" y="42"/>
                  </a:lnTo>
                  <a:lnTo>
                    <a:pt x="0" y="42"/>
                  </a:lnTo>
                  <a:close/>
                </a:path>
              </a:pathLst>
            </a:custGeom>
            <a:solidFill>
              <a:srgbClr val="FFCC99"/>
            </a:solidFill>
            <a:ln w="9525">
              <a:noFill/>
              <a:round/>
              <a:headEnd/>
              <a:tailEnd/>
            </a:ln>
          </p:spPr>
          <p:txBody>
            <a:bodyPr/>
            <a:lstStyle/>
            <a:p>
              <a:endParaRPr lang="fr-FR"/>
            </a:p>
          </p:txBody>
        </p:sp>
        <p:sp>
          <p:nvSpPr>
            <p:cNvPr id="118110" name="Freeform 124"/>
            <p:cNvSpPr>
              <a:spLocks noChangeAspect="1"/>
            </p:cNvSpPr>
            <p:nvPr/>
          </p:nvSpPr>
          <p:spPr bwMode="auto">
            <a:xfrm>
              <a:off x="3377" y="3656"/>
              <a:ext cx="276" cy="42"/>
            </a:xfrm>
            <a:custGeom>
              <a:avLst/>
              <a:gdLst>
                <a:gd name="T0" fmla="*/ 0 w 276"/>
                <a:gd name="T1" fmla="*/ 42 h 42"/>
                <a:gd name="T2" fmla="*/ 40 w 276"/>
                <a:gd name="T3" fmla="*/ 0 h 42"/>
                <a:gd name="T4" fmla="*/ 276 w 276"/>
                <a:gd name="T5" fmla="*/ 0 h 42"/>
                <a:gd name="T6" fmla="*/ 236 w 276"/>
                <a:gd name="T7" fmla="*/ 42 h 42"/>
                <a:gd name="T8" fmla="*/ 0 w 276"/>
                <a:gd name="T9" fmla="*/ 42 h 42"/>
                <a:gd name="T10" fmla="*/ 0 60000 65536"/>
                <a:gd name="T11" fmla="*/ 0 60000 65536"/>
                <a:gd name="T12" fmla="*/ 0 60000 65536"/>
                <a:gd name="T13" fmla="*/ 0 60000 65536"/>
                <a:gd name="T14" fmla="*/ 0 60000 65536"/>
                <a:gd name="T15" fmla="*/ 0 w 276"/>
                <a:gd name="T16" fmla="*/ 0 h 42"/>
                <a:gd name="T17" fmla="*/ 276 w 276"/>
                <a:gd name="T18" fmla="*/ 42 h 42"/>
              </a:gdLst>
              <a:ahLst/>
              <a:cxnLst>
                <a:cxn ang="T10">
                  <a:pos x="T0" y="T1"/>
                </a:cxn>
                <a:cxn ang="T11">
                  <a:pos x="T2" y="T3"/>
                </a:cxn>
                <a:cxn ang="T12">
                  <a:pos x="T4" y="T5"/>
                </a:cxn>
                <a:cxn ang="T13">
                  <a:pos x="T6" y="T7"/>
                </a:cxn>
                <a:cxn ang="T14">
                  <a:pos x="T8" y="T9"/>
                </a:cxn>
              </a:cxnLst>
              <a:rect l="T15" t="T16" r="T17" b="T18"/>
              <a:pathLst>
                <a:path w="276" h="42">
                  <a:moveTo>
                    <a:pt x="0" y="42"/>
                  </a:moveTo>
                  <a:lnTo>
                    <a:pt x="40" y="0"/>
                  </a:lnTo>
                  <a:lnTo>
                    <a:pt x="276" y="0"/>
                  </a:lnTo>
                  <a:lnTo>
                    <a:pt x="236" y="42"/>
                  </a:lnTo>
                  <a:lnTo>
                    <a:pt x="0" y="42"/>
                  </a:lnTo>
                </a:path>
              </a:pathLst>
            </a:custGeom>
            <a:noFill/>
            <a:ln w="0">
              <a:solidFill>
                <a:srgbClr val="FFCC99"/>
              </a:solidFill>
              <a:round/>
              <a:headEnd/>
              <a:tailEnd/>
            </a:ln>
          </p:spPr>
          <p:txBody>
            <a:bodyPr/>
            <a:lstStyle/>
            <a:p>
              <a:endParaRPr lang="fr-FR"/>
            </a:p>
          </p:txBody>
        </p:sp>
        <p:sp>
          <p:nvSpPr>
            <p:cNvPr id="118111" name="Rectangle 125"/>
            <p:cNvSpPr>
              <a:spLocks noChangeAspect="1" noChangeArrowheads="1"/>
            </p:cNvSpPr>
            <p:nvPr/>
          </p:nvSpPr>
          <p:spPr bwMode="auto">
            <a:xfrm>
              <a:off x="3694" y="3698"/>
              <a:ext cx="242" cy="85"/>
            </a:xfrm>
            <a:prstGeom prst="rect">
              <a:avLst/>
            </a:prstGeom>
            <a:solidFill>
              <a:srgbClr val="FF9966"/>
            </a:solidFill>
            <a:ln w="9525">
              <a:noFill/>
              <a:miter lim="800000"/>
              <a:headEnd/>
              <a:tailEnd/>
            </a:ln>
          </p:spPr>
          <p:txBody>
            <a:bodyPr/>
            <a:lstStyle/>
            <a:p>
              <a:endParaRPr lang="fr-FR"/>
            </a:p>
          </p:txBody>
        </p:sp>
        <p:sp>
          <p:nvSpPr>
            <p:cNvPr id="118112" name="Rectangle 126"/>
            <p:cNvSpPr>
              <a:spLocks noChangeAspect="1" noChangeArrowheads="1"/>
            </p:cNvSpPr>
            <p:nvPr/>
          </p:nvSpPr>
          <p:spPr bwMode="auto">
            <a:xfrm>
              <a:off x="3694" y="3698"/>
              <a:ext cx="242" cy="85"/>
            </a:xfrm>
            <a:prstGeom prst="rect">
              <a:avLst/>
            </a:prstGeom>
            <a:noFill/>
            <a:ln w="0">
              <a:solidFill>
                <a:srgbClr val="FF9966"/>
              </a:solidFill>
              <a:miter lim="800000"/>
              <a:headEnd/>
              <a:tailEnd/>
            </a:ln>
          </p:spPr>
          <p:txBody>
            <a:bodyPr/>
            <a:lstStyle/>
            <a:p>
              <a:endParaRPr lang="fr-FR"/>
            </a:p>
          </p:txBody>
        </p:sp>
        <p:sp>
          <p:nvSpPr>
            <p:cNvPr id="118113" name="Freeform 127"/>
            <p:cNvSpPr>
              <a:spLocks noChangeAspect="1"/>
            </p:cNvSpPr>
            <p:nvPr/>
          </p:nvSpPr>
          <p:spPr bwMode="auto">
            <a:xfrm>
              <a:off x="3694" y="3656"/>
              <a:ext cx="276" cy="42"/>
            </a:xfrm>
            <a:custGeom>
              <a:avLst/>
              <a:gdLst>
                <a:gd name="T0" fmla="*/ 0 w 276"/>
                <a:gd name="T1" fmla="*/ 42 h 42"/>
                <a:gd name="T2" fmla="*/ 40 w 276"/>
                <a:gd name="T3" fmla="*/ 0 h 42"/>
                <a:gd name="T4" fmla="*/ 276 w 276"/>
                <a:gd name="T5" fmla="*/ 0 h 42"/>
                <a:gd name="T6" fmla="*/ 242 w 276"/>
                <a:gd name="T7" fmla="*/ 42 h 42"/>
                <a:gd name="T8" fmla="*/ 0 w 276"/>
                <a:gd name="T9" fmla="*/ 42 h 42"/>
                <a:gd name="T10" fmla="*/ 0 60000 65536"/>
                <a:gd name="T11" fmla="*/ 0 60000 65536"/>
                <a:gd name="T12" fmla="*/ 0 60000 65536"/>
                <a:gd name="T13" fmla="*/ 0 60000 65536"/>
                <a:gd name="T14" fmla="*/ 0 60000 65536"/>
                <a:gd name="T15" fmla="*/ 0 w 276"/>
                <a:gd name="T16" fmla="*/ 0 h 42"/>
                <a:gd name="T17" fmla="*/ 276 w 276"/>
                <a:gd name="T18" fmla="*/ 42 h 42"/>
              </a:gdLst>
              <a:ahLst/>
              <a:cxnLst>
                <a:cxn ang="T10">
                  <a:pos x="T0" y="T1"/>
                </a:cxn>
                <a:cxn ang="T11">
                  <a:pos x="T2" y="T3"/>
                </a:cxn>
                <a:cxn ang="T12">
                  <a:pos x="T4" y="T5"/>
                </a:cxn>
                <a:cxn ang="T13">
                  <a:pos x="T6" y="T7"/>
                </a:cxn>
                <a:cxn ang="T14">
                  <a:pos x="T8" y="T9"/>
                </a:cxn>
              </a:cxnLst>
              <a:rect l="T15" t="T16" r="T17" b="T18"/>
              <a:pathLst>
                <a:path w="276" h="42">
                  <a:moveTo>
                    <a:pt x="0" y="42"/>
                  </a:moveTo>
                  <a:lnTo>
                    <a:pt x="40" y="0"/>
                  </a:lnTo>
                  <a:lnTo>
                    <a:pt x="276" y="0"/>
                  </a:lnTo>
                  <a:lnTo>
                    <a:pt x="242" y="42"/>
                  </a:lnTo>
                  <a:lnTo>
                    <a:pt x="0" y="42"/>
                  </a:lnTo>
                  <a:close/>
                </a:path>
              </a:pathLst>
            </a:custGeom>
            <a:solidFill>
              <a:srgbClr val="FFCC99"/>
            </a:solidFill>
            <a:ln w="9525">
              <a:noFill/>
              <a:round/>
              <a:headEnd/>
              <a:tailEnd/>
            </a:ln>
          </p:spPr>
          <p:txBody>
            <a:bodyPr/>
            <a:lstStyle/>
            <a:p>
              <a:endParaRPr lang="fr-FR"/>
            </a:p>
          </p:txBody>
        </p:sp>
        <p:sp>
          <p:nvSpPr>
            <p:cNvPr id="118114" name="Freeform 128"/>
            <p:cNvSpPr>
              <a:spLocks noChangeAspect="1"/>
            </p:cNvSpPr>
            <p:nvPr/>
          </p:nvSpPr>
          <p:spPr bwMode="auto">
            <a:xfrm>
              <a:off x="3694" y="3656"/>
              <a:ext cx="276" cy="42"/>
            </a:xfrm>
            <a:custGeom>
              <a:avLst/>
              <a:gdLst>
                <a:gd name="T0" fmla="*/ 0 w 276"/>
                <a:gd name="T1" fmla="*/ 42 h 42"/>
                <a:gd name="T2" fmla="*/ 40 w 276"/>
                <a:gd name="T3" fmla="*/ 0 h 42"/>
                <a:gd name="T4" fmla="*/ 276 w 276"/>
                <a:gd name="T5" fmla="*/ 0 h 42"/>
                <a:gd name="T6" fmla="*/ 242 w 276"/>
                <a:gd name="T7" fmla="*/ 42 h 42"/>
                <a:gd name="T8" fmla="*/ 0 w 276"/>
                <a:gd name="T9" fmla="*/ 42 h 42"/>
                <a:gd name="T10" fmla="*/ 0 60000 65536"/>
                <a:gd name="T11" fmla="*/ 0 60000 65536"/>
                <a:gd name="T12" fmla="*/ 0 60000 65536"/>
                <a:gd name="T13" fmla="*/ 0 60000 65536"/>
                <a:gd name="T14" fmla="*/ 0 60000 65536"/>
                <a:gd name="T15" fmla="*/ 0 w 276"/>
                <a:gd name="T16" fmla="*/ 0 h 42"/>
                <a:gd name="T17" fmla="*/ 276 w 276"/>
                <a:gd name="T18" fmla="*/ 42 h 42"/>
              </a:gdLst>
              <a:ahLst/>
              <a:cxnLst>
                <a:cxn ang="T10">
                  <a:pos x="T0" y="T1"/>
                </a:cxn>
                <a:cxn ang="T11">
                  <a:pos x="T2" y="T3"/>
                </a:cxn>
                <a:cxn ang="T12">
                  <a:pos x="T4" y="T5"/>
                </a:cxn>
                <a:cxn ang="T13">
                  <a:pos x="T6" y="T7"/>
                </a:cxn>
                <a:cxn ang="T14">
                  <a:pos x="T8" y="T9"/>
                </a:cxn>
              </a:cxnLst>
              <a:rect l="T15" t="T16" r="T17" b="T18"/>
              <a:pathLst>
                <a:path w="276" h="42">
                  <a:moveTo>
                    <a:pt x="0" y="42"/>
                  </a:moveTo>
                  <a:lnTo>
                    <a:pt x="40" y="0"/>
                  </a:lnTo>
                  <a:lnTo>
                    <a:pt x="276" y="0"/>
                  </a:lnTo>
                  <a:lnTo>
                    <a:pt x="242" y="42"/>
                  </a:lnTo>
                  <a:lnTo>
                    <a:pt x="0" y="42"/>
                  </a:lnTo>
                </a:path>
              </a:pathLst>
            </a:custGeom>
            <a:noFill/>
            <a:ln w="0">
              <a:solidFill>
                <a:srgbClr val="FFCC99"/>
              </a:solidFill>
              <a:round/>
              <a:headEnd/>
              <a:tailEnd/>
            </a:ln>
          </p:spPr>
          <p:txBody>
            <a:bodyPr/>
            <a:lstStyle/>
            <a:p>
              <a:endParaRPr lang="fr-FR"/>
            </a:p>
          </p:txBody>
        </p:sp>
        <p:sp>
          <p:nvSpPr>
            <p:cNvPr id="118115" name="Freeform 129"/>
            <p:cNvSpPr>
              <a:spLocks noChangeAspect="1"/>
            </p:cNvSpPr>
            <p:nvPr/>
          </p:nvSpPr>
          <p:spPr bwMode="auto">
            <a:xfrm>
              <a:off x="3538" y="3698"/>
              <a:ext cx="156" cy="256"/>
            </a:xfrm>
            <a:custGeom>
              <a:avLst/>
              <a:gdLst>
                <a:gd name="T0" fmla="*/ 0 w 156"/>
                <a:gd name="T1" fmla="*/ 171 h 256"/>
                <a:gd name="T2" fmla="*/ 156 w 156"/>
                <a:gd name="T3" fmla="*/ 0 h 256"/>
                <a:gd name="T4" fmla="*/ 156 w 156"/>
                <a:gd name="T5" fmla="*/ 85 h 256"/>
                <a:gd name="T6" fmla="*/ 0 w 156"/>
                <a:gd name="T7" fmla="*/ 256 h 256"/>
                <a:gd name="T8" fmla="*/ 0 w 156"/>
                <a:gd name="T9" fmla="*/ 171 h 256"/>
                <a:gd name="T10" fmla="*/ 0 60000 65536"/>
                <a:gd name="T11" fmla="*/ 0 60000 65536"/>
                <a:gd name="T12" fmla="*/ 0 60000 65536"/>
                <a:gd name="T13" fmla="*/ 0 60000 65536"/>
                <a:gd name="T14" fmla="*/ 0 60000 65536"/>
                <a:gd name="T15" fmla="*/ 0 w 156"/>
                <a:gd name="T16" fmla="*/ 0 h 256"/>
                <a:gd name="T17" fmla="*/ 156 w 156"/>
                <a:gd name="T18" fmla="*/ 256 h 256"/>
              </a:gdLst>
              <a:ahLst/>
              <a:cxnLst>
                <a:cxn ang="T10">
                  <a:pos x="T0" y="T1"/>
                </a:cxn>
                <a:cxn ang="T11">
                  <a:pos x="T2" y="T3"/>
                </a:cxn>
                <a:cxn ang="T12">
                  <a:pos x="T4" y="T5"/>
                </a:cxn>
                <a:cxn ang="T13">
                  <a:pos x="T6" y="T7"/>
                </a:cxn>
                <a:cxn ang="T14">
                  <a:pos x="T8" y="T9"/>
                </a:cxn>
              </a:cxnLst>
              <a:rect l="T15" t="T16" r="T17" b="T18"/>
              <a:pathLst>
                <a:path w="156" h="256">
                  <a:moveTo>
                    <a:pt x="0" y="171"/>
                  </a:moveTo>
                  <a:lnTo>
                    <a:pt x="156" y="0"/>
                  </a:lnTo>
                  <a:lnTo>
                    <a:pt x="156" y="85"/>
                  </a:lnTo>
                  <a:lnTo>
                    <a:pt x="0" y="256"/>
                  </a:lnTo>
                  <a:lnTo>
                    <a:pt x="0" y="171"/>
                  </a:lnTo>
                  <a:close/>
                </a:path>
              </a:pathLst>
            </a:custGeom>
            <a:solidFill>
              <a:srgbClr val="FF6633"/>
            </a:solidFill>
            <a:ln w="9525">
              <a:noFill/>
              <a:round/>
              <a:headEnd/>
              <a:tailEnd/>
            </a:ln>
          </p:spPr>
          <p:txBody>
            <a:bodyPr/>
            <a:lstStyle/>
            <a:p>
              <a:endParaRPr lang="fr-FR"/>
            </a:p>
          </p:txBody>
        </p:sp>
        <p:sp>
          <p:nvSpPr>
            <p:cNvPr id="118116" name="Freeform 130"/>
            <p:cNvSpPr>
              <a:spLocks noChangeAspect="1"/>
            </p:cNvSpPr>
            <p:nvPr/>
          </p:nvSpPr>
          <p:spPr bwMode="auto">
            <a:xfrm>
              <a:off x="3538" y="3698"/>
              <a:ext cx="156" cy="256"/>
            </a:xfrm>
            <a:custGeom>
              <a:avLst/>
              <a:gdLst>
                <a:gd name="T0" fmla="*/ 0 w 156"/>
                <a:gd name="T1" fmla="*/ 171 h 256"/>
                <a:gd name="T2" fmla="*/ 156 w 156"/>
                <a:gd name="T3" fmla="*/ 0 h 256"/>
                <a:gd name="T4" fmla="*/ 156 w 156"/>
                <a:gd name="T5" fmla="*/ 85 h 256"/>
                <a:gd name="T6" fmla="*/ 0 w 156"/>
                <a:gd name="T7" fmla="*/ 256 h 256"/>
                <a:gd name="T8" fmla="*/ 0 w 156"/>
                <a:gd name="T9" fmla="*/ 171 h 256"/>
                <a:gd name="T10" fmla="*/ 0 60000 65536"/>
                <a:gd name="T11" fmla="*/ 0 60000 65536"/>
                <a:gd name="T12" fmla="*/ 0 60000 65536"/>
                <a:gd name="T13" fmla="*/ 0 60000 65536"/>
                <a:gd name="T14" fmla="*/ 0 60000 65536"/>
                <a:gd name="T15" fmla="*/ 0 w 156"/>
                <a:gd name="T16" fmla="*/ 0 h 256"/>
                <a:gd name="T17" fmla="*/ 156 w 156"/>
                <a:gd name="T18" fmla="*/ 256 h 256"/>
              </a:gdLst>
              <a:ahLst/>
              <a:cxnLst>
                <a:cxn ang="T10">
                  <a:pos x="T0" y="T1"/>
                </a:cxn>
                <a:cxn ang="T11">
                  <a:pos x="T2" y="T3"/>
                </a:cxn>
                <a:cxn ang="T12">
                  <a:pos x="T4" y="T5"/>
                </a:cxn>
                <a:cxn ang="T13">
                  <a:pos x="T6" y="T7"/>
                </a:cxn>
                <a:cxn ang="T14">
                  <a:pos x="T8" y="T9"/>
                </a:cxn>
              </a:cxnLst>
              <a:rect l="T15" t="T16" r="T17" b="T18"/>
              <a:pathLst>
                <a:path w="156" h="256">
                  <a:moveTo>
                    <a:pt x="0" y="171"/>
                  </a:moveTo>
                  <a:lnTo>
                    <a:pt x="156" y="0"/>
                  </a:lnTo>
                  <a:lnTo>
                    <a:pt x="156" y="85"/>
                  </a:lnTo>
                  <a:lnTo>
                    <a:pt x="0" y="256"/>
                  </a:lnTo>
                  <a:lnTo>
                    <a:pt x="0" y="171"/>
                  </a:lnTo>
                </a:path>
              </a:pathLst>
            </a:custGeom>
            <a:noFill/>
            <a:ln w="0">
              <a:solidFill>
                <a:srgbClr val="FF6633"/>
              </a:solidFill>
              <a:round/>
              <a:headEnd/>
              <a:tailEnd/>
            </a:ln>
          </p:spPr>
          <p:txBody>
            <a:bodyPr/>
            <a:lstStyle/>
            <a:p>
              <a:endParaRPr lang="fr-FR"/>
            </a:p>
          </p:txBody>
        </p:sp>
        <p:sp>
          <p:nvSpPr>
            <p:cNvPr id="118117" name="Freeform 131"/>
            <p:cNvSpPr>
              <a:spLocks noChangeAspect="1"/>
            </p:cNvSpPr>
            <p:nvPr/>
          </p:nvSpPr>
          <p:spPr bwMode="auto">
            <a:xfrm>
              <a:off x="3458" y="3698"/>
              <a:ext cx="236" cy="171"/>
            </a:xfrm>
            <a:custGeom>
              <a:avLst/>
              <a:gdLst>
                <a:gd name="T0" fmla="*/ 0 w 236"/>
                <a:gd name="T1" fmla="*/ 171 h 171"/>
                <a:gd name="T2" fmla="*/ 155 w 236"/>
                <a:gd name="T3" fmla="*/ 0 h 171"/>
                <a:gd name="T4" fmla="*/ 236 w 236"/>
                <a:gd name="T5" fmla="*/ 0 h 171"/>
                <a:gd name="T6" fmla="*/ 80 w 236"/>
                <a:gd name="T7" fmla="*/ 171 h 171"/>
                <a:gd name="T8" fmla="*/ 0 w 236"/>
                <a:gd name="T9" fmla="*/ 171 h 171"/>
                <a:gd name="T10" fmla="*/ 0 60000 65536"/>
                <a:gd name="T11" fmla="*/ 0 60000 65536"/>
                <a:gd name="T12" fmla="*/ 0 60000 65536"/>
                <a:gd name="T13" fmla="*/ 0 60000 65536"/>
                <a:gd name="T14" fmla="*/ 0 60000 65536"/>
                <a:gd name="T15" fmla="*/ 0 w 236"/>
                <a:gd name="T16" fmla="*/ 0 h 171"/>
                <a:gd name="T17" fmla="*/ 236 w 236"/>
                <a:gd name="T18" fmla="*/ 171 h 171"/>
              </a:gdLst>
              <a:ahLst/>
              <a:cxnLst>
                <a:cxn ang="T10">
                  <a:pos x="T0" y="T1"/>
                </a:cxn>
                <a:cxn ang="T11">
                  <a:pos x="T2" y="T3"/>
                </a:cxn>
                <a:cxn ang="T12">
                  <a:pos x="T4" y="T5"/>
                </a:cxn>
                <a:cxn ang="T13">
                  <a:pos x="T6" y="T7"/>
                </a:cxn>
                <a:cxn ang="T14">
                  <a:pos x="T8" y="T9"/>
                </a:cxn>
              </a:cxnLst>
              <a:rect l="T15" t="T16" r="T17" b="T18"/>
              <a:pathLst>
                <a:path w="236" h="171">
                  <a:moveTo>
                    <a:pt x="0" y="171"/>
                  </a:moveTo>
                  <a:lnTo>
                    <a:pt x="155" y="0"/>
                  </a:lnTo>
                  <a:lnTo>
                    <a:pt x="236" y="0"/>
                  </a:lnTo>
                  <a:lnTo>
                    <a:pt x="80" y="171"/>
                  </a:lnTo>
                  <a:lnTo>
                    <a:pt x="0" y="171"/>
                  </a:lnTo>
                  <a:close/>
                </a:path>
              </a:pathLst>
            </a:custGeom>
            <a:solidFill>
              <a:srgbClr val="FFCC99"/>
            </a:solidFill>
            <a:ln w="9525">
              <a:noFill/>
              <a:round/>
              <a:headEnd/>
              <a:tailEnd/>
            </a:ln>
          </p:spPr>
          <p:txBody>
            <a:bodyPr/>
            <a:lstStyle/>
            <a:p>
              <a:endParaRPr lang="fr-FR"/>
            </a:p>
          </p:txBody>
        </p:sp>
        <p:sp>
          <p:nvSpPr>
            <p:cNvPr id="118118" name="Freeform 132"/>
            <p:cNvSpPr>
              <a:spLocks noChangeAspect="1"/>
            </p:cNvSpPr>
            <p:nvPr/>
          </p:nvSpPr>
          <p:spPr bwMode="auto">
            <a:xfrm>
              <a:off x="3458" y="3698"/>
              <a:ext cx="236" cy="171"/>
            </a:xfrm>
            <a:custGeom>
              <a:avLst/>
              <a:gdLst>
                <a:gd name="T0" fmla="*/ 0 w 236"/>
                <a:gd name="T1" fmla="*/ 171 h 171"/>
                <a:gd name="T2" fmla="*/ 155 w 236"/>
                <a:gd name="T3" fmla="*/ 0 h 171"/>
                <a:gd name="T4" fmla="*/ 236 w 236"/>
                <a:gd name="T5" fmla="*/ 0 h 171"/>
                <a:gd name="T6" fmla="*/ 80 w 236"/>
                <a:gd name="T7" fmla="*/ 171 h 171"/>
                <a:gd name="T8" fmla="*/ 0 w 236"/>
                <a:gd name="T9" fmla="*/ 171 h 171"/>
                <a:gd name="T10" fmla="*/ 0 60000 65536"/>
                <a:gd name="T11" fmla="*/ 0 60000 65536"/>
                <a:gd name="T12" fmla="*/ 0 60000 65536"/>
                <a:gd name="T13" fmla="*/ 0 60000 65536"/>
                <a:gd name="T14" fmla="*/ 0 60000 65536"/>
                <a:gd name="T15" fmla="*/ 0 w 236"/>
                <a:gd name="T16" fmla="*/ 0 h 171"/>
                <a:gd name="T17" fmla="*/ 236 w 236"/>
                <a:gd name="T18" fmla="*/ 171 h 171"/>
              </a:gdLst>
              <a:ahLst/>
              <a:cxnLst>
                <a:cxn ang="T10">
                  <a:pos x="T0" y="T1"/>
                </a:cxn>
                <a:cxn ang="T11">
                  <a:pos x="T2" y="T3"/>
                </a:cxn>
                <a:cxn ang="T12">
                  <a:pos x="T4" y="T5"/>
                </a:cxn>
                <a:cxn ang="T13">
                  <a:pos x="T6" y="T7"/>
                </a:cxn>
                <a:cxn ang="T14">
                  <a:pos x="T8" y="T9"/>
                </a:cxn>
              </a:cxnLst>
              <a:rect l="T15" t="T16" r="T17" b="T18"/>
              <a:pathLst>
                <a:path w="236" h="171">
                  <a:moveTo>
                    <a:pt x="0" y="171"/>
                  </a:moveTo>
                  <a:lnTo>
                    <a:pt x="155" y="0"/>
                  </a:lnTo>
                  <a:lnTo>
                    <a:pt x="236" y="0"/>
                  </a:lnTo>
                  <a:lnTo>
                    <a:pt x="80" y="171"/>
                  </a:lnTo>
                  <a:lnTo>
                    <a:pt x="0" y="171"/>
                  </a:lnTo>
                </a:path>
              </a:pathLst>
            </a:custGeom>
            <a:noFill/>
            <a:ln w="0">
              <a:solidFill>
                <a:srgbClr val="FFCC99"/>
              </a:solidFill>
              <a:round/>
              <a:headEnd/>
              <a:tailEnd/>
            </a:ln>
          </p:spPr>
          <p:txBody>
            <a:bodyPr/>
            <a:lstStyle/>
            <a:p>
              <a:endParaRPr lang="fr-FR"/>
            </a:p>
          </p:txBody>
        </p:sp>
        <p:sp>
          <p:nvSpPr>
            <p:cNvPr id="118119" name="Freeform 133"/>
            <p:cNvSpPr>
              <a:spLocks noChangeAspect="1"/>
            </p:cNvSpPr>
            <p:nvPr/>
          </p:nvSpPr>
          <p:spPr bwMode="auto">
            <a:xfrm>
              <a:off x="3613" y="3429"/>
              <a:ext cx="81" cy="269"/>
            </a:xfrm>
            <a:custGeom>
              <a:avLst/>
              <a:gdLst>
                <a:gd name="T0" fmla="*/ 0 w 81"/>
                <a:gd name="T1" fmla="*/ 0 h 269"/>
                <a:gd name="T2" fmla="*/ 67 w 81"/>
                <a:gd name="T3" fmla="*/ 0 h 269"/>
                <a:gd name="T4" fmla="*/ 81 w 81"/>
                <a:gd name="T5" fmla="*/ 0 h 269"/>
                <a:gd name="T6" fmla="*/ 81 w 81"/>
                <a:gd name="T7" fmla="*/ 269 h 269"/>
                <a:gd name="T8" fmla="*/ 0 w 81"/>
                <a:gd name="T9" fmla="*/ 269 h 269"/>
                <a:gd name="T10" fmla="*/ 0 w 81"/>
                <a:gd name="T11" fmla="*/ 0 h 269"/>
                <a:gd name="T12" fmla="*/ 0 60000 65536"/>
                <a:gd name="T13" fmla="*/ 0 60000 65536"/>
                <a:gd name="T14" fmla="*/ 0 60000 65536"/>
                <a:gd name="T15" fmla="*/ 0 60000 65536"/>
                <a:gd name="T16" fmla="*/ 0 60000 65536"/>
                <a:gd name="T17" fmla="*/ 0 60000 65536"/>
                <a:gd name="T18" fmla="*/ 0 w 81"/>
                <a:gd name="T19" fmla="*/ 0 h 269"/>
                <a:gd name="T20" fmla="*/ 81 w 81"/>
                <a:gd name="T21" fmla="*/ 269 h 269"/>
              </a:gdLst>
              <a:ahLst/>
              <a:cxnLst>
                <a:cxn ang="T12">
                  <a:pos x="T0" y="T1"/>
                </a:cxn>
                <a:cxn ang="T13">
                  <a:pos x="T2" y="T3"/>
                </a:cxn>
                <a:cxn ang="T14">
                  <a:pos x="T4" y="T5"/>
                </a:cxn>
                <a:cxn ang="T15">
                  <a:pos x="T6" y="T7"/>
                </a:cxn>
                <a:cxn ang="T16">
                  <a:pos x="T8" y="T9"/>
                </a:cxn>
                <a:cxn ang="T17">
                  <a:pos x="T10" y="T11"/>
                </a:cxn>
              </a:cxnLst>
              <a:rect l="T18" t="T19" r="T20" b="T21"/>
              <a:pathLst>
                <a:path w="81" h="269">
                  <a:moveTo>
                    <a:pt x="0" y="0"/>
                  </a:moveTo>
                  <a:lnTo>
                    <a:pt x="67" y="0"/>
                  </a:lnTo>
                  <a:lnTo>
                    <a:pt x="81" y="0"/>
                  </a:lnTo>
                  <a:lnTo>
                    <a:pt x="81" y="269"/>
                  </a:lnTo>
                  <a:lnTo>
                    <a:pt x="0" y="269"/>
                  </a:lnTo>
                  <a:lnTo>
                    <a:pt x="0" y="0"/>
                  </a:lnTo>
                  <a:close/>
                </a:path>
              </a:pathLst>
            </a:custGeom>
            <a:solidFill>
              <a:srgbClr val="FF9966"/>
            </a:solidFill>
            <a:ln w="9525">
              <a:noFill/>
              <a:round/>
              <a:headEnd/>
              <a:tailEnd/>
            </a:ln>
          </p:spPr>
          <p:txBody>
            <a:bodyPr/>
            <a:lstStyle/>
            <a:p>
              <a:endParaRPr lang="fr-FR"/>
            </a:p>
          </p:txBody>
        </p:sp>
        <p:sp>
          <p:nvSpPr>
            <p:cNvPr id="118120" name="Freeform 134"/>
            <p:cNvSpPr>
              <a:spLocks noChangeAspect="1"/>
            </p:cNvSpPr>
            <p:nvPr/>
          </p:nvSpPr>
          <p:spPr bwMode="auto">
            <a:xfrm>
              <a:off x="3613" y="3429"/>
              <a:ext cx="81" cy="269"/>
            </a:xfrm>
            <a:custGeom>
              <a:avLst/>
              <a:gdLst>
                <a:gd name="T0" fmla="*/ 0 w 81"/>
                <a:gd name="T1" fmla="*/ 0 h 269"/>
                <a:gd name="T2" fmla="*/ 67 w 81"/>
                <a:gd name="T3" fmla="*/ 0 h 269"/>
                <a:gd name="T4" fmla="*/ 81 w 81"/>
                <a:gd name="T5" fmla="*/ 0 h 269"/>
                <a:gd name="T6" fmla="*/ 81 w 81"/>
                <a:gd name="T7" fmla="*/ 269 h 269"/>
                <a:gd name="T8" fmla="*/ 0 w 81"/>
                <a:gd name="T9" fmla="*/ 269 h 269"/>
                <a:gd name="T10" fmla="*/ 0 w 81"/>
                <a:gd name="T11" fmla="*/ 0 h 269"/>
                <a:gd name="T12" fmla="*/ 0 60000 65536"/>
                <a:gd name="T13" fmla="*/ 0 60000 65536"/>
                <a:gd name="T14" fmla="*/ 0 60000 65536"/>
                <a:gd name="T15" fmla="*/ 0 60000 65536"/>
                <a:gd name="T16" fmla="*/ 0 60000 65536"/>
                <a:gd name="T17" fmla="*/ 0 60000 65536"/>
                <a:gd name="T18" fmla="*/ 0 w 81"/>
                <a:gd name="T19" fmla="*/ 0 h 269"/>
                <a:gd name="T20" fmla="*/ 81 w 81"/>
                <a:gd name="T21" fmla="*/ 269 h 269"/>
              </a:gdLst>
              <a:ahLst/>
              <a:cxnLst>
                <a:cxn ang="T12">
                  <a:pos x="T0" y="T1"/>
                </a:cxn>
                <a:cxn ang="T13">
                  <a:pos x="T2" y="T3"/>
                </a:cxn>
                <a:cxn ang="T14">
                  <a:pos x="T4" y="T5"/>
                </a:cxn>
                <a:cxn ang="T15">
                  <a:pos x="T6" y="T7"/>
                </a:cxn>
                <a:cxn ang="T16">
                  <a:pos x="T8" y="T9"/>
                </a:cxn>
                <a:cxn ang="T17">
                  <a:pos x="T10" y="T11"/>
                </a:cxn>
              </a:cxnLst>
              <a:rect l="T18" t="T19" r="T20" b="T21"/>
              <a:pathLst>
                <a:path w="81" h="269">
                  <a:moveTo>
                    <a:pt x="0" y="0"/>
                  </a:moveTo>
                  <a:lnTo>
                    <a:pt x="67" y="0"/>
                  </a:lnTo>
                  <a:lnTo>
                    <a:pt x="81" y="0"/>
                  </a:lnTo>
                  <a:lnTo>
                    <a:pt x="81" y="269"/>
                  </a:lnTo>
                  <a:lnTo>
                    <a:pt x="0" y="269"/>
                  </a:lnTo>
                  <a:lnTo>
                    <a:pt x="0" y="0"/>
                  </a:lnTo>
                </a:path>
              </a:pathLst>
            </a:custGeom>
            <a:noFill/>
            <a:ln w="0">
              <a:solidFill>
                <a:srgbClr val="FF9966"/>
              </a:solidFill>
              <a:round/>
              <a:headEnd/>
              <a:tailEnd/>
            </a:ln>
          </p:spPr>
          <p:txBody>
            <a:bodyPr/>
            <a:lstStyle/>
            <a:p>
              <a:endParaRPr lang="fr-FR"/>
            </a:p>
          </p:txBody>
        </p:sp>
        <p:sp>
          <p:nvSpPr>
            <p:cNvPr id="118121" name="Freeform 135"/>
            <p:cNvSpPr>
              <a:spLocks noChangeAspect="1"/>
            </p:cNvSpPr>
            <p:nvPr/>
          </p:nvSpPr>
          <p:spPr bwMode="auto">
            <a:xfrm>
              <a:off x="3694" y="3386"/>
              <a:ext cx="40" cy="319"/>
            </a:xfrm>
            <a:custGeom>
              <a:avLst/>
              <a:gdLst>
                <a:gd name="T0" fmla="*/ 0 w 40"/>
                <a:gd name="T1" fmla="*/ 43 h 319"/>
                <a:gd name="T2" fmla="*/ 40 w 40"/>
                <a:gd name="T3" fmla="*/ 0 h 319"/>
                <a:gd name="T4" fmla="*/ 40 w 40"/>
                <a:gd name="T5" fmla="*/ 277 h 319"/>
                <a:gd name="T6" fmla="*/ 0 w 40"/>
                <a:gd name="T7" fmla="*/ 319 h 319"/>
                <a:gd name="T8" fmla="*/ 0 w 40"/>
                <a:gd name="T9" fmla="*/ 43 h 319"/>
                <a:gd name="T10" fmla="*/ 0 60000 65536"/>
                <a:gd name="T11" fmla="*/ 0 60000 65536"/>
                <a:gd name="T12" fmla="*/ 0 60000 65536"/>
                <a:gd name="T13" fmla="*/ 0 60000 65536"/>
                <a:gd name="T14" fmla="*/ 0 60000 65536"/>
                <a:gd name="T15" fmla="*/ 0 w 40"/>
                <a:gd name="T16" fmla="*/ 0 h 319"/>
                <a:gd name="T17" fmla="*/ 40 w 40"/>
                <a:gd name="T18" fmla="*/ 319 h 319"/>
              </a:gdLst>
              <a:ahLst/>
              <a:cxnLst>
                <a:cxn ang="T10">
                  <a:pos x="T0" y="T1"/>
                </a:cxn>
                <a:cxn ang="T11">
                  <a:pos x="T2" y="T3"/>
                </a:cxn>
                <a:cxn ang="T12">
                  <a:pos x="T4" y="T5"/>
                </a:cxn>
                <a:cxn ang="T13">
                  <a:pos x="T6" y="T7"/>
                </a:cxn>
                <a:cxn ang="T14">
                  <a:pos x="T8" y="T9"/>
                </a:cxn>
              </a:cxnLst>
              <a:rect l="T15" t="T16" r="T17" b="T18"/>
              <a:pathLst>
                <a:path w="40" h="319">
                  <a:moveTo>
                    <a:pt x="0" y="43"/>
                  </a:moveTo>
                  <a:lnTo>
                    <a:pt x="40" y="0"/>
                  </a:lnTo>
                  <a:lnTo>
                    <a:pt x="40" y="277"/>
                  </a:lnTo>
                  <a:lnTo>
                    <a:pt x="0" y="319"/>
                  </a:lnTo>
                  <a:lnTo>
                    <a:pt x="0" y="43"/>
                  </a:lnTo>
                  <a:close/>
                </a:path>
              </a:pathLst>
            </a:custGeom>
            <a:solidFill>
              <a:srgbClr val="FF6633"/>
            </a:solidFill>
            <a:ln w="9525">
              <a:noFill/>
              <a:round/>
              <a:headEnd/>
              <a:tailEnd/>
            </a:ln>
          </p:spPr>
          <p:txBody>
            <a:bodyPr/>
            <a:lstStyle/>
            <a:p>
              <a:endParaRPr lang="fr-FR"/>
            </a:p>
          </p:txBody>
        </p:sp>
        <p:sp>
          <p:nvSpPr>
            <p:cNvPr id="118122" name="Freeform 136"/>
            <p:cNvSpPr>
              <a:spLocks noChangeAspect="1"/>
            </p:cNvSpPr>
            <p:nvPr/>
          </p:nvSpPr>
          <p:spPr bwMode="auto">
            <a:xfrm>
              <a:off x="3694" y="3386"/>
              <a:ext cx="40" cy="319"/>
            </a:xfrm>
            <a:custGeom>
              <a:avLst/>
              <a:gdLst>
                <a:gd name="T0" fmla="*/ 0 w 40"/>
                <a:gd name="T1" fmla="*/ 43 h 319"/>
                <a:gd name="T2" fmla="*/ 40 w 40"/>
                <a:gd name="T3" fmla="*/ 0 h 319"/>
                <a:gd name="T4" fmla="*/ 40 w 40"/>
                <a:gd name="T5" fmla="*/ 277 h 319"/>
                <a:gd name="T6" fmla="*/ 0 w 40"/>
                <a:gd name="T7" fmla="*/ 319 h 319"/>
                <a:gd name="T8" fmla="*/ 0 w 40"/>
                <a:gd name="T9" fmla="*/ 43 h 319"/>
                <a:gd name="T10" fmla="*/ 0 60000 65536"/>
                <a:gd name="T11" fmla="*/ 0 60000 65536"/>
                <a:gd name="T12" fmla="*/ 0 60000 65536"/>
                <a:gd name="T13" fmla="*/ 0 60000 65536"/>
                <a:gd name="T14" fmla="*/ 0 60000 65536"/>
                <a:gd name="T15" fmla="*/ 0 w 40"/>
                <a:gd name="T16" fmla="*/ 0 h 319"/>
                <a:gd name="T17" fmla="*/ 40 w 40"/>
                <a:gd name="T18" fmla="*/ 319 h 319"/>
              </a:gdLst>
              <a:ahLst/>
              <a:cxnLst>
                <a:cxn ang="T10">
                  <a:pos x="T0" y="T1"/>
                </a:cxn>
                <a:cxn ang="T11">
                  <a:pos x="T2" y="T3"/>
                </a:cxn>
                <a:cxn ang="T12">
                  <a:pos x="T4" y="T5"/>
                </a:cxn>
                <a:cxn ang="T13">
                  <a:pos x="T6" y="T7"/>
                </a:cxn>
                <a:cxn ang="T14">
                  <a:pos x="T8" y="T9"/>
                </a:cxn>
              </a:cxnLst>
              <a:rect l="T15" t="T16" r="T17" b="T18"/>
              <a:pathLst>
                <a:path w="40" h="319">
                  <a:moveTo>
                    <a:pt x="0" y="43"/>
                  </a:moveTo>
                  <a:lnTo>
                    <a:pt x="40" y="0"/>
                  </a:lnTo>
                  <a:lnTo>
                    <a:pt x="40" y="277"/>
                  </a:lnTo>
                  <a:lnTo>
                    <a:pt x="0" y="319"/>
                  </a:lnTo>
                  <a:lnTo>
                    <a:pt x="0" y="43"/>
                  </a:lnTo>
                </a:path>
              </a:pathLst>
            </a:custGeom>
            <a:noFill/>
            <a:ln w="0">
              <a:solidFill>
                <a:srgbClr val="FF6633"/>
              </a:solidFill>
              <a:round/>
              <a:headEnd/>
              <a:tailEnd/>
            </a:ln>
          </p:spPr>
          <p:txBody>
            <a:bodyPr/>
            <a:lstStyle/>
            <a:p>
              <a:endParaRPr lang="fr-FR"/>
            </a:p>
          </p:txBody>
        </p:sp>
        <p:sp>
          <p:nvSpPr>
            <p:cNvPr id="118123" name="Freeform 137"/>
            <p:cNvSpPr>
              <a:spLocks noChangeAspect="1"/>
            </p:cNvSpPr>
            <p:nvPr/>
          </p:nvSpPr>
          <p:spPr bwMode="auto">
            <a:xfrm>
              <a:off x="3936" y="3053"/>
              <a:ext cx="34" cy="128"/>
            </a:xfrm>
            <a:custGeom>
              <a:avLst/>
              <a:gdLst>
                <a:gd name="T0" fmla="*/ 0 w 34"/>
                <a:gd name="T1" fmla="*/ 43 h 128"/>
                <a:gd name="T2" fmla="*/ 0 w 34"/>
                <a:gd name="T3" fmla="*/ 128 h 128"/>
                <a:gd name="T4" fmla="*/ 34 w 34"/>
                <a:gd name="T5" fmla="*/ 85 h 128"/>
                <a:gd name="T6" fmla="*/ 34 w 34"/>
                <a:gd name="T7" fmla="*/ 0 h 128"/>
                <a:gd name="T8" fmla="*/ 0 w 34"/>
                <a:gd name="T9" fmla="*/ 43 h 128"/>
                <a:gd name="T10" fmla="*/ 0 60000 65536"/>
                <a:gd name="T11" fmla="*/ 0 60000 65536"/>
                <a:gd name="T12" fmla="*/ 0 60000 65536"/>
                <a:gd name="T13" fmla="*/ 0 60000 65536"/>
                <a:gd name="T14" fmla="*/ 0 60000 65536"/>
                <a:gd name="T15" fmla="*/ 0 w 34"/>
                <a:gd name="T16" fmla="*/ 0 h 128"/>
                <a:gd name="T17" fmla="*/ 34 w 34"/>
                <a:gd name="T18" fmla="*/ 128 h 128"/>
              </a:gdLst>
              <a:ahLst/>
              <a:cxnLst>
                <a:cxn ang="T10">
                  <a:pos x="T0" y="T1"/>
                </a:cxn>
                <a:cxn ang="T11">
                  <a:pos x="T2" y="T3"/>
                </a:cxn>
                <a:cxn ang="T12">
                  <a:pos x="T4" y="T5"/>
                </a:cxn>
                <a:cxn ang="T13">
                  <a:pos x="T6" y="T7"/>
                </a:cxn>
                <a:cxn ang="T14">
                  <a:pos x="T8" y="T9"/>
                </a:cxn>
              </a:cxnLst>
              <a:rect l="T15" t="T16" r="T17" b="T18"/>
              <a:pathLst>
                <a:path w="34" h="128">
                  <a:moveTo>
                    <a:pt x="0" y="43"/>
                  </a:moveTo>
                  <a:lnTo>
                    <a:pt x="0" y="128"/>
                  </a:lnTo>
                  <a:lnTo>
                    <a:pt x="34" y="85"/>
                  </a:lnTo>
                  <a:lnTo>
                    <a:pt x="34" y="0"/>
                  </a:lnTo>
                  <a:lnTo>
                    <a:pt x="0" y="43"/>
                  </a:lnTo>
                  <a:close/>
                </a:path>
              </a:pathLst>
            </a:custGeom>
            <a:solidFill>
              <a:srgbClr val="FF6633"/>
            </a:solidFill>
            <a:ln w="9525">
              <a:noFill/>
              <a:round/>
              <a:headEnd/>
              <a:tailEnd/>
            </a:ln>
          </p:spPr>
          <p:txBody>
            <a:bodyPr/>
            <a:lstStyle/>
            <a:p>
              <a:endParaRPr lang="fr-FR"/>
            </a:p>
          </p:txBody>
        </p:sp>
        <p:sp>
          <p:nvSpPr>
            <p:cNvPr id="118124" name="Freeform 138"/>
            <p:cNvSpPr>
              <a:spLocks noChangeAspect="1"/>
            </p:cNvSpPr>
            <p:nvPr/>
          </p:nvSpPr>
          <p:spPr bwMode="auto">
            <a:xfrm>
              <a:off x="3936" y="3053"/>
              <a:ext cx="34" cy="128"/>
            </a:xfrm>
            <a:custGeom>
              <a:avLst/>
              <a:gdLst>
                <a:gd name="T0" fmla="*/ 0 w 34"/>
                <a:gd name="T1" fmla="*/ 43 h 128"/>
                <a:gd name="T2" fmla="*/ 0 w 34"/>
                <a:gd name="T3" fmla="*/ 128 h 128"/>
                <a:gd name="T4" fmla="*/ 34 w 34"/>
                <a:gd name="T5" fmla="*/ 85 h 128"/>
                <a:gd name="T6" fmla="*/ 34 w 34"/>
                <a:gd name="T7" fmla="*/ 0 h 128"/>
                <a:gd name="T8" fmla="*/ 0 w 34"/>
                <a:gd name="T9" fmla="*/ 43 h 128"/>
                <a:gd name="T10" fmla="*/ 0 60000 65536"/>
                <a:gd name="T11" fmla="*/ 0 60000 65536"/>
                <a:gd name="T12" fmla="*/ 0 60000 65536"/>
                <a:gd name="T13" fmla="*/ 0 60000 65536"/>
                <a:gd name="T14" fmla="*/ 0 60000 65536"/>
                <a:gd name="T15" fmla="*/ 0 w 34"/>
                <a:gd name="T16" fmla="*/ 0 h 128"/>
                <a:gd name="T17" fmla="*/ 34 w 34"/>
                <a:gd name="T18" fmla="*/ 128 h 128"/>
              </a:gdLst>
              <a:ahLst/>
              <a:cxnLst>
                <a:cxn ang="T10">
                  <a:pos x="T0" y="T1"/>
                </a:cxn>
                <a:cxn ang="T11">
                  <a:pos x="T2" y="T3"/>
                </a:cxn>
                <a:cxn ang="T12">
                  <a:pos x="T4" y="T5"/>
                </a:cxn>
                <a:cxn ang="T13">
                  <a:pos x="T6" y="T7"/>
                </a:cxn>
                <a:cxn ang="T14">
                  <a:pos x="T8" y="T9"/>
                </a:cxn>
              </a:cxnLst>
              <a:rect l="T15" t="T16" r="T17" b="T18"/>
              <a:pathLst>
                <a:path w="34" h="128">
                  <a:moveTo>
                    <a:pt x="0" y="43"/>
                  </a:moveTo>
                  <a:lnTo>
                    <a:pt x="0" y="128"/>
                  </a:lnTo>
                  <a:lnTo>
                    <a:pt x="34" y="85"/>
                  </a:lnTo>
                  <a:lnTo>
                    <a:pt x="34" y="0"/>
                  </a:lnTo>
                  <a:lnTo>
                    <a:pt x="0" y="43"/>
                  </a:lnTo>
                </a:path>
              </a:pathLst>
            </a:custGeom>
            <a:noFill/>
            <a:ln w="0">
              <a:solidFill>
                <a:srgbClr val="FF6633"/>
              </a:solidFill>
              <a:round/>
              <a:headEnd/>
              <a:tailEnd/>
            </a:ln>
          </p:spPr>
          <p:txBody>
            <a:bodyPr/>
            <a:lstStyle/>
            <a:p>
              <a:endParaRPr lang="fr-FR"/>
            </a:p>
          </p:txBody>
        </p:sp>
        <p:sp>
          <p:nvSpPr>
            <p:cNvPr id="118125" name="Freeform 139"/>
            <p:cNvSpPr>
              <a:spLocks noChangeAspect="1"/>
            </p:cNvSpPr>
            <p:nvPr/>
          </p:nvSpPr>
          <p:spPr bwMode="auto">
            <a:xfrm>
              <a:off x="3613" y="3181"/>
              <a:ext cx="81" cy="269"/>
            </a:xfrm>
            <a:custGeom>
              <a:avLst/>
              <a:gdLst>
                <a:gd name="T0" fmla="*/ 0 w 81"/>
                <a:gd name="T1" fmla="*/ 0 h 269"/>
                <a:gd name="T2" fmla="*/ 67 w 81"/>
                <a:gd name="T3" fmla="*/ 0 h 269"/>
                <a:gd name="T4" fmla="*/ 81 w 81"/>
                <a:gd name="T5" fmla="*/ 0 h 269"/>
                <a:gd name="T6" fmla="*/ 81 w 81"/>
                <a:gd name="T7" fmla="*/ 269 h 269"/>
                <a:gd name="T8" fmla="*/ 0 w 81"/>
                <a:gd name="T9" fmla="*/ 269 h 269"/>
                <a:gd name="T10" fmla="*/ 0 w 81"/>
                <a:gd name="T11" fmla="*/ 0 h 269"/>
                <a:gd name="T12" fmla="*/ 0 60000 65536"/>
                <a:gd name="T13" fmla="*/ 0 60000 65536"/>
                <a:gd name="T14" fmla="*/ 0 60000 65536"/>
                <a:gd name="T15" fmla="*/ 0 60000 65536"/>
                <a:gd name="T16" fmla="*/ 0 60000 65536"/>
                <a:gd name="T17" fmla="*/ 0 60000 65536"/>
                <a:gd name="T18" fmla="*/ 0 w 81"/>
                <a:gd name="T19" fmla="*/ 0 h 269"/>
                <a:gd name="T20" fmla="*/ 81 w 81"/>
                <a:gd name="T21" fmla="*/ 269 h 269"/>
              </a:gdLst>
              <a:ahLst/>
              <a:cxnLst>
                <a:cxn ang="T12">
                  <a:pos x="T0" y="T1"/>
                </a:cxn>
                <a:cxn ang="T13">
                  <a:pos x="T2" y="T3"/>
                </a:cxn>
                <a:cxn ang="T14">
                  <a:pos x="T4" y="T5"/>
                </a:cxn>
                <a:cxn ang="T15">
                  <a:pos x="T6" y="T7"/>
                </a:cxn>
                <a:cxn ang="T16">
                  <a:pos x="T8" y="T9"/>
                </a:cxn>
                <a:cxn ang="T17">
                  <a:pos x="T10" y="T11"/>
                </a:cxn>
              </a:cxnLst>
              <a:rect l="T18" t="T19" r="T20" b="T21"/>
              <a:pathLst>
                <a:path w="81" h="269">
                  <a:moveTo>
                    <a:pt x="0" y="0"/>
                  </a:moveTo>
                  <a:lnTo>
                    <a:pt x="67" y="0"/>
                  </a:lnTo>
                  <a:lnTo>
                    <a:pt x="81" y="0"/>
                  </a:lnTo>
                  <a:lnTo>
                    <a:pt x="81" y="269"/>
                  </a:lnTo>
                  <a:lnTo>
                    <a:pt x="0" y="269"/>
                  </a:lnTo>
                  <a:lnTo>
                    <a:pt x="0" y="0"/>
                  </a:lnTo>
                  <a:close/>
                </a:path>
              </a:pathLst>
            </a:custGeom>
            <a:solidFill>
              <a:srgbClr val="FF9966"/>
            </a:solidFill>
            <a:ln w="9525">
              <a:noFill/>
              <a:round/>
              <a:headEnd/>
              <a:tailEnd/>
            </a:ln>
          </p:spPr>
          <p:txBody>
            <a:bodyPr/>
            <a:lstStyle/>
            <a:p>
              <a:endParaRPr lang="fr-FR"/>
            </a:p>
          </p:txBody>
        </p:sp>
        <p:sp>
          <p:nvSpPr>
            <p:cNvPr id="118126" name="Freeform 140"/>
            <p:cNvSpPr>
              <a:spLocks noChangeAspect="1"/>
            </p:cNvSpPr>
            <p:nvPr/>
          </p:nvSpPr>
          <p:spPr bwMode="auto">
            <a:xfrm>
              <a:off x="3613" y="3181"/>
              <a:ext cx="81" cy="269"/>
            </a:xfrm>
            <a:custGeom>
              <a:avLst/>
              <a:gdLst>
                <a:gd name="T0" fmla="*/ 0 w 81"/>
                <a:gd name="T1" fmla="*/ 0 h 269"/>
                <a:gd name="T2" fmla="*/ 67 w 81"/>
                <a:gd name="T3" fmla="*/ 0 h 269"/>
                <a:gd name="T4" fmla="*/ 81 w 81"/>
                <a:gd name="T5" fmla="*/ 0 h 269"/>
                <a:gd name="T6" fmla="*/ 81 w 81"/>
                <a:gd name="T7" fmla="*/ 269 h 269"/>
                <a:gd name="T8" fmla="*/ 0 w 81"/>
                <a:gd name="T9" fmla="*/ 269 h 269"/>
                <a:gd name="T10" fmla="*/ 0 w 81"/>
                <a:gd name="T11" fmla="*/ 0 h 269"/>
                <a:gd name="T12" fmla="*/ 0 60000 65536"/>
                <a:gd name="T13" fmla="*/ 0 60000 65536"/>
                <a:gd name="T14" fmla="*/ 0 60000 65536"/>
                <a:gd name="T15" fmla="*/ 0 60000 65536"/>
                <a:gd name="T16" fmla="*/ 0 60000 65536"/>
                <a:gd name="T17" fmla="*/ 0 60000 65536"/>
                <a:gd name="T18" fmla="*/ 0 w 81"/>
                <a:gd name="T19" fmla="*/ 0 h 269"/>
                <a:gd name="T20" fmla="*/ 81 w 81"/>
                <a:gd name="T21" fmla="*/ 269 h 269"/>
              </a:gdLst>
              <a:ahLst/>
              <a:cxnLst>
                <a:cxn ang="T12">
                  <a:pos x="T0" y="T1"/>
                </a:cxn>
                <a:cxn ang="T13">
                  <a:pos x="T2" y="T3"/>
                </a:cxn>
                <a:cxn ang="T14">
                  <a:pos x="T4" y="T5"/>
                </a:cxn>
                <a:cxn ang="T15">
                  <a:pos x="T6" y="T7"/>
                </a:cxn>
                <a:cxn ang="T16">
                  <a:pos x="T8" y="T9"/>
                </a:cxn>
                <a:cxn ang="T17">
                  <a:pos x="T10" y="T11"/>
                </a:cxn>
              </a:cxnLst>
              <a:rect l="T18" t="T19" r="T20" b="T21"/>
              <a:pathLst>
                <a:path w="81" h="269">
                  <a:moveTo>
                    <a:pt x="0" y="0"/>
                  </a:moveTo>
                  <a:lnTo>
                    <a:pt x="67" y="0"/>
                  </a:lnTo>
                  <a:lnTo>
                    <a:pt x="81" y="0"/>
                  </a:lnTo>
                  <a:lnTo>
                    <a:pt x="81" y="269"/>
                  </a:lnTo>
                  <a:lnTo>
                    <a:pt x="0" y="269"/>
                  </a:lnTo>
                  <a:lnTo>
                    <a:pt x="0" y="0"/>
                  </a:lnTo>
                </a:path>
              </a:pathLst>
            </a:custGeom>
            <a:noFill/>
            <a:ln w="0">
              <a:solidFill>
                <a:srgbClr val="FF9966"/>
              </a:solidFill>
              <a:round/>
              <a:headEnd/>
              <a:tailEnd/>
            </a:ln>
          </p:spPr>
          <p:txBody>
            <a:bodyPr/>
            <a:lstStyle/>
            <a:p>
              <a:endParaRPr lang="fr-FR"/>
            </a:p>
          </p:txBody>
        </p:sp>
        <p:sp>
          <p:nvSpPr>
            <p:cNvPr id="118127" name="Freeform 141"/>
            <p:cNvSpPr>
              <a:spLocks noChangeAspect="1"/>
            </p:cNvSpPr>
            <p:nvPr/>
          </p:nvSpPr>
          <p:spPr bwMode="auto">
            <a:xfrm>
              <a:off x="3694" y="3138"/>
              <a:ext cx="40" cy="319"/>
            </a:xfrm>
            <a:custGeom>
              <a:avLst/>
              <a:gdLst>
                <a:gd name="T0" fmla="*/ 0 w 40"/>
                <a:gd name="T1" fmla="*/ 43 h 319"/>
                <a:gd name="T2" fmla="*/ 40 w 40"/>
                <a:gd name="T3" fmla="*/ 0 h 319"/>
                <a:gd name="T4" fmla="*/ 40 w 40"/>
                <a:gd name="T5" fmla="*/ 277 h 319"/>
                <a:gd name="T6" fmla="*/ 0 w 40"/>
                <a:gd name="T7" fmla="*/ 319 h 319"/>
                <a:gd name="T8" fmla="*/ 0 w 40"/>
                <a:gd name="T9" fmla="*/ 43 h 319"/>
                <a:gd name="T10" fmla="*/ 0 60000 65536"/>
                <a:gd name="T11" fmla="*/ 0 60000 65536"/>
                <a:gd name="T12" fmla="*/ 0 60000 65536"/>
                <a:gd name="T13" fmla="*/ 0 60000 65536"/>
                <a:gd name="T14" fmla="*/ 0 60000 65536"/>
                <a:gd name="T15" fmla="*/ 0 w 40"/>
                <a:gd name="T16" fmla="*/ 0 h 319"/>
                <a:gd name="T17" fmla="*/ 40 w 40"/>
                <a:gd name="T18" fmla="*/ 319 h 319"/>
              </a:gdLst>
              <a:ahLst/>
              <a:cxnLst>
                <a:cxn ang="T10">
                  <a:pos x="T0" y="T1"/>
                </a:cxn>
                <a:cxn ang="T11">
                  <a:pos x="T2" y="T3"/>
                </a:cxn>
                <a:cxn ang="T12">
                  <a:pos x="T4" y="T5"/>
                </a:cxn>
                <a:cxn ang="T13">
                  <a:pos x="T6" y="T7"/>
                </a:cxn>
                <a:cxn ang="T14">
                  <a:pos x="T8" y="T9"/>
                </a:cxn>
              </a:cxnLst>
              <a:rect l="T15" t="T16" r="T17" b="T18"/>
              <a:pathLst>
                <a:path w="40" h="319">
                  <a:moveTo>
                    <a:pt x="0" y="43"/>
                  </a:moveTo>
                  <a:lnTo>
                    <a:pt x="40" y="0"/>
                  </a:lnTo>
                  <a:lnTo>
                    <a:pt x="40" y="277"/>
                  </a:lnTo>
                  <a:lnTo>
                    <a:pt x="0" y="319"/>
                  </a:lnTo>
                  <a:lnTo>
                    <a:pt x="0" y="43"/>
                  </a:lnTo>
                  <a:close/>
                </a:path>
              </a:pathLst>
            </a:custGeom>
            <a:solidFill>
              <a:srgbClr val="FF6633"/>
            </a:solidFill>
            <a:ln w="9525">
              <a:noFill/>
              <a:round/>
              <a:headEnd/>
              <a:tailEnd/>
            </a:ln>
          </p:spPr>
          <p:txBody>
            <a:bodyPr/>
            <a:lstStyle/>
            <a:p>
              <a:endParaRPr lang="fr-FR"/>
            </a:p>
          </p:txBody>
        </p:sp>
        <p:sp>
          <p:nvSpPr>
            <p:cNvPr id="118128" name="Freeform 142"/>
            <p:cNvSpPr>
              <a:spLocks noChangeAspect="1"/>
            </p:cNvSpPr>
            <p:nvPr/>
          </p:nvSpPr>
          <p:spPr bwMode="auto">
            <a:xfrm>
              <a:off x="3694" y="3138"/>
              <a:ext cx="40" cy="319"/>
            </a:xfrm>
            <a:custGeom>
              <a:avLst/>
              <a:gdLst>
                <a:gd name="T0" fmla="*/ 0 w 40"/>
                <a:gd name="T1" fmla="*/ 43 h 319"/>
                <a:gd name="T2" fmla="*/ 40 w 40"/>
                <a:gd name="T3" fmla="*/ 0 h 319"/>
                <a:gd name="T4" fmla="*/ 40 w 40"/>
                <a:gd name="T5" fmla="*/ 277 h 319"/>
                <a:gd name="T6" fmla="*/ 0 w 40"/>
                <a:gd name="T7" fmla="*/ 319 h 319"/>
                <a:gd name="T8" fmla="*/ 0 w 40"/>
                <a:gd name="T9" fmla="*/ 43 h 319"/>
                <a:gd name="T10" fmla="*/ 0 60000 65536"/>
                <a:gd name="T11" fmla="*/ 0 60000 65536"/>
                <a:gd name="T12" fmla="*/ 0 60000 65536"/>
                <a:gd name="T13" fmla="*/ 0 60000 65536"/>
                <a:gd name="T14" fmla="*/ 0 60000 65536"/>
                <a:gd name="T15" fmla="*/ 0 w 40"/>
                <a:gd name="T16" fmla="*/ 0 h 319"/>
                <a:gd name="T17" fmla="*/ 40 w 40"/>
                <a:gd name="T18" fmla="*/ 319 h 319"/>
              </a:gdLst>
              <a:ahLst/>
              <a:cxnLst>
                <a:cxn ang="T10">
                  <a:pos x="T0" y="T1"/>
                </a:cxn>
                <a:cxn ang="T11">
                  <a:pos x="T2" y="T3"/>
                </a:cxn>
                <a:cxn ang="T12">
                  <a:pos x="T4" y="T5"/>
                </a:cxn>
                <a:cxn ang="T13">
                  <a:pos x="T6" y="T7"/>
                </a:cxn>
                <a:cxn ang="T14">
                  <a:pos x="T8" y="T9"/>
                </a:cxn>
              </a:cxnLst>
              <a:rect l="T15" t="T16" r="T17" b="T18"/>
              <a:pathLst>
                <a:path w="40" h="319">
                  <a:moveTo>
                    <a:pt x="0" y="43"/>
                  </a:moveTo>
                  <a:lnTo>
                    <a:pt x="40" y="0"/>
                  </a:lnTo>
                  <a:lnTo>
                    <a:pt x="40" y="277"/>
                  </a:lnTo>
                  <a:lnTo>
                    <a:pt x="0" y="319"/>
                  </a:lnTo>
                  <a:lnTo>
                    <a:pt x="0" y="43"/>
                  </a:lnTo>
                </a:path>
              </a:pathLst>
            </a:custGeom>
            <a:noFill/>
            <a:ln w="0">
              <a:solidFill>
                <a:srgbClr val="FF6633"/>
              </a:solidFill>
              <a:round/>
              <a:headEnd/>
              <a:tailEnd/>
            </a:ln>
          </p:spPr>
          <p:txBody>
            <a:bodyPr/>
            <a:lstStyle/>
            <a:p>
              <a:endParaRPr lang="fr-FR"/>
            </a:p>
          </p:txBody>
        </p:sp>
        <p:sp>
          <p:nvSpPr>
            <p:cNvPr id="118129" name="Rectangle 143"/>
            <p:cNvSpPr>
              <a:spLocks noChangeAspect="1" noChangeArrowheads="1"/>
            </p:cNvSpPr>
            <p:nvPr/>
          </p:nvSpPr>
          <p:spPr bwMode="auto">
            <a:xfrm>
              <a:off x="3458" y="3266"/>
              <a:ext cx="80" cy="85"/>
            </a:xfrm>
            <a:prstGeom prst="rect">
              <a:avLst/>
            </a:prstGeom>
            <a:solidFill>
              <a:srgbClr val="FF9966"/>
            </a:solidFill>
            <a:ln w="9525">
              <a:noFill/>
              <a:miter lim="800000"/>
              <a:headEnd/>
              <a:tailEnd/>
            </a:ln>
          </p:spPr>
          <p:txBody>
            <a:bodyPr/>
            <a:lstStyle/>
            <a:p>
              <a:endParaRPr lang="fr-FR"/>
            </a:p>
          </p:txBody>
        </p:sp>
        <p:sp>
          <p:nvSpPr>
            <p:cNvPr id="118130" name="Rectangle 144"/>
            <p:cNvSpPr>
              <a:spLocks noChangeAspect="1" noChangeArrowheads="1"/>
            </p:cNvSpPr>
            <p:nvPr/>
          </p:nvSpPr>
          <p:spPr bwMode="auto">
            <a:xfrm>
              <a:off x="3458" y="3266"/>
              <a:ext cx="80" cy="85"/>
            </a:xfrm>
            <a:prstGeom prst="rect">
              <a:avLst/>
            </a:prstGeom>
            <a:noFill/>
            <a:ln w="0">
              <a:solidFill>
                <a:srgbClr val="FF9966"/>
              </a:solidFill>
              <a:miter lim="800000"/>
              <a:headEnd/>
              <a:tailEnd/>
            </a:ln>
          </p:spPr>
          <p:txBody>
            <a:bodyPr/>
            <a:lstStyle/>
            <a:p>
              <a:endParaRPr lang="fr-FR"/>
            </a:p>
          </p:txBody>
        </p:sp>
        <p:sp>
          <p:nvSpPr>
            <p:cNvPr id="118131" name="Freeform 145"/>
            <p:cNvSpPr>
              <a:spLocks noChangeAspect="1"/>
            </p:cNvSpPr>
            <p:nvPr/>
          </p:nvSpPr>
          <p:spPr bwMode="auto">
            <a:xfrm>
              <a:off x="3613" y="2784"/>
              <a:ext cx="121" cy="42"/>
            </a:xfrm>
            <a:custGeom>
              <a:avLst/>
              <a:gdLst>
                <a:gd name="T0" fmla="*/ 0 w 121"/>
                <a:gd name="T1" fmla="*/ 42 h 42"/>
                <a:gd name="T2" fmla="*/ 40 w 121"/>
                <a:gd name="T3" fmla="*/ 0 h 42"/>
                <a:gd name="T4" fmla="*/ 121 w 121"/>
                <a:gd name="T5" fmla="*/ 0 h 42"/>
                <a:gd name="T6" fmla="*/ 81 w 121"/>
                <a:gd name="T7" fmla="*/ 42 h 42"/>
                <a:gd name="T8" fmla="*/ 0 w 121"/>
                <a:gd name="T9" fmla="*/ 42 h 42"/>
                <a:gd name="T10" fmla="*/ 0 60000 65536"/>
                <a:gd name="T11" fmla="*/ 0 60000 65536"/>
                <a:gd name="T12" fmla="*/ 0 60000 65536"/>
                <a:gd name="T13" fmla="*/ 0 60000 65536"/>
                <a:gd name="T14" fmla="*/ 0 60000 65536"/>
                <a:gd name="T15" fmla="*/ 0 w 121"/>
                <a:gd name="T16" fmla="*/ 0 h 42"/>
                <a:gd name="T17" fmla="*/ 121 w 121"/>
                <a:gd name="T18" fmla="*/ 42 h 42"/>
              </a:gdLst>
              <a:ahLst/>
              <a:cxnLst>
                <a:cxn ang="T10">
                  <a:pos x="T0" y="T1"/>
                </a:cxn>
                <a:cxn ang="T11">
                  <a:pos x="T2" y="T3"/>
                </a:cxn>
                <a:cxn ang="T12">
                  <a:pos x="T4" y="T5"/>
                </a:cxn>
                <a:cxn ang="T13">
                  <a:pos x="T6" y="T7"/>
                </a:cxn>
                <a:cxn ang="T14">
                  <a:pos x="T8" y="T9"/>
                </a:cxn>
              </a:cxnLst>
              <a:rect l="T15" t="T16" r="T17" b="T18"/>
              <a:pathLst>
                <a:path w="121" h="42">
                  <a:moveTo>
                    <a:pt x="0" y="42"/>
                  </a:moveTo>
                  <a:lnTo>
                    <a:pt x="40" y="0"/>
                  </a:lnTo>
                  <a:lnTo>
                    <a:pt x="121" y="0"/>
                  </a:lnTo>
                  <a:lnTo>
                    <a:pt x="81" y="42"/>
                  </a:lnTo>
                  <a:lnTo>
                    <a:pt x="0" y="42"/>
                  </a:lnTo>
                  <a:close/>
                </a:path>
              </a:pathLst>
            </a:custGeom>
            <a:solidFill>
              <a:srgbClr val="FFCC99"/>
            </a:solidFill>
            <a:ln w="9525">
              <a:noFill/>
              <a:round/>
              <a:headEnd/>
              <a:tailEnd/>
            </a:ln>
          </p:spPr>
          <p:txBody>
            <a:bodyPr/>
            <a:lstStyle/>
            <a:p>
              <a:endParaRPr lang="fr-FR"/>
            </a:p>
          </p:txBody>
        </p:sp>
        <p:sp>
          <p:nvSpPr>
            <p:cNvPr id="118132" name="Freeform 146"/>
            <p:cNvSpPr>
              <a:spLocks noChangeAspect="1"/>
            </p:cNvSpPr>
            <p:nvPr/>
          </p:nvSpPr>
          <p:spPr bwMode="auto">
            <a:xfrm>
              <a:off x="3613" y="2784"/>
              <a:ext cx="121" cy="42"/>
            </a:xfrm>
            <a:custGeom>
              <a:avLst/>
              <a:gdLst>
                <a:gd name="T0" fmla="*/ 0 w 121"/>
                <a:gd name="T1" fmla="*/ 42 h 42"/>
                <a:gd name="T2" fmla="*/ 40 w 121"/>
                <a:gd name="T3" fmla="*/ 0 h 42"/>
                <a:gd name="T4" fmla="*/ 121 w 121"/>
                <a:gd name="T5" fmla="*/ 0 h 42"/>
                <a:gd name="T6" fmla="*/ 81 w 121"/>
                <a:gd name="T7" fmla="*/ 42 h 42"/>
                <a:gd name="T8" fmla="*/ 0 w 121"/>
                <a:gd name="T9" fmla="*/ 42 h 42"/>
                <a:gd name="T10" fmla="*/ 0 60000 65536"/>
                <a:gd name="T11" fmla="*/ 0 60000 65536"/>
                <a:gd name="T12" fmla="*/ 0 60000 65536"/>
                <a:gd name="T13" fmla="*/ 0 60000 65536"/>
                <a:gd name="T14" fmla="*/ 0 60000 65536"/>
                <a:gd name="T15" fmla="*/ 0 w 121"/>
                <a:gd name="T16" fmla="*/ 0 h 42"/>
                <a:gd name="T17" fmla="*/ 121 w 121"/>
                <a:gd name="T18" fmla="*/ 42 h 42"/>
              </a:gdLst>
              <a:ahLst/>
              <a:cxnLst>
                <a:cxn ang="T10">
                  <a:pos x="T0" y="T1"/>
                </a:cxn>
                <a:cxn ang="T11">
                  <a:pos x="T2" y="T3"/>
                </a:cxn>
                <a:cxn ang="T12">
                  <a:pos x="T4" y="T5"/>
                </a:cxn>
                <a:cxn ang="T13">
                  <a:pos x="T6" y="T7"/>
                </a:cxn>
                <a:cxn ang="T14">
                  <a:pos x="T8" y="T9"/>
                </a:cxn>
              </a:cxnLst>
              <a:rect l="T15" t="T16" r="T17" b="T18"/>
              <a:pathLst>
                <a:path w="121" h="42">
                  <a:moveTo>
                    <a:pt x="0" y="42"/>
                  </a:moveTo>
                  <a:lnTo>
                    <a:pt x="40" y="0"/>
                  </a:lnTo>
                  <a:lnTo>
                    <a:pt x="121" y="0"/>
                  </a:lnTo>
                  <a:lnTo>
                    <a:pt x="81" y="42"/>
                  </a:lnTo>
                  <a:lnTo>
                    <a:pt x="0" y="42"/>
                  </a:lnTo>
                </a:path>
              </a:pathLst>
            </a:custGeom>
            <a:noFill/>
            <a:ln w="0">
              <a:solidFill>
                <a:srgbClr val="FFCC99"/>
              </a:solidFill>
              <a:round/>
              <a:headEnd/>
              <a:tailEnd/>
            </a:ln>
          </p:spPr>
          <p:txBody>
            <a:bodyPr/>
            <a:lstStyle/>
            <a:p>
              <a:endParaRPr lang="fr-FR"/>
            </a:p>
          </p:txBody>
        </p:sp>
        <p:sp>
          <p:nvSpPr>
            <p:cNvPr id="118133" name="Rectangle 147"/>
            <p:cNvSpPr>
              <a:spLocks noChangeAspect="1" noChangeArrowheads="1"/>
            </p:cNvSpPr>
            <p:nvPr/>
          </p:nvSpPr>
          <p:spPr bwMode="auto">
            <a:xfrm>
              <a:off x="3653" y="3053"/>
              <a:ext cx="81" cy="85"/>
            </a:xfrm>
            <a:prstGeom prst="rect">
              <a:avLst/>
            </a:prstGeom>
            <a:solidFill>
              <a:srgbClr val="FFFFFF"/>
            </a:solidFill>
            <a:ln w="9525">
              <a:noFill/>
              <a:miter lim="800000"/>
              <a:headEnd/>
              <a:tailEnd/>
            </a:ln>
          </p:spPr>
          <p:txBody>
            <a:bodyPr/>
            <a:lstStyle/>
            <a:p>
              <a:endParaRPr lang="fr-FR"/>
            </a:p>
          </p:txBody>
        </p:sp>
        <p:sp>
          <p:nvSpPr>
            <p:cNvPr id="118134" name="Rectangle 148"/>
            <p:cNvSpPr>
              <a:spLocks noChangeAspect="1" noChangeArrowheads="1"/>
            </p:cNvSpPr>
            <p:nvPr/>
          </p:nvSpPr>
          <p:spPr bwMode="auto">
            <a:xfrm>
              <a:off x="3653" y="3053"/>
              <a:ext cx="81" cy="85"/>
            </a:xfrm>
            <a:prstGeom prst="rect">
              <a:avLst/>
            </a:prstGeom>
            <a:noFill/>
            <a:ln w="0">
              <a:solidFill>
                <a:srgbClr val="000000"/>
              </a:solidFill>
              <a:miter lim="800000"/>
              <a:headEnd/>
              <a:tailEnd/>
            </a:ln>
          </p:spPr>
          <p:txBody>
            <a:bodyPr/>
            <a:lstStyle/>
            <a:p>
              <a:endParaRPr lang="fr-FR"/>
            </a:p>
          </p:txBody>
        </p:sp>
        <p:sp>
          <p:nvSpPr>
            <p:cNvPr id="118135" name="Freeform 149"/>
            <p:cNvSpPr>
              <a:spLocks noChangeAspect="1"/>
            </p:cNvSpPr>
            <p:nvPr/>
          </p:nvSpPr>
          <p:spPr bwMode="auto">
            <a:xfrm>
              <a:off x="3734" y="2890"/>
              <a:ext cx="162" cy="248"/>
            </a:xfrm>
            <a:custGeom>
              <a:avLst/>
              <a:gdLst>
                <a:gd name="T0" fmla="*/ 0 w 162"/>
                <a:gd name="T1" fmla="*/ 163 h 248"/>
                <a:gd name="T2" fmla="*/ 162 w 162"/>
                <a:gd name="T3" fmla="*/ 0 h 248"/>
                <a:gd name="T4" fmla="*/ 162 w 162"/>
                <a:gd name="T5" fmla="*/ 85 h 248"/>
                <a:gd name="T6" fmla="*/ 0 w 162"/>
                <a:gd name="T7" fmla="*/ 248 h 248"/>
                <a:gd name="T8" fmla="*/ 0 w 162"/>
                <a:gd name="T9" fmla="*/ 163 h 248"/>
                <a:gd name="T10" fmla="*/ 0 60000 65536"/>
                <a:gd name="T11" fmla="*/ 0 60000 65536"/>
                <a:gd name="T12" fmla="*/ 0 60000 65536"/>
                <a:gd name="T13" fmla="*/ 0 60000 65536"/>
                <a:gd name="T14" fmla="*/ 0 60000 65536"/>
                <a:gd name="T15" fmla="*/ 0 w 162"/>
                <a:gd name="T16" fmla="*/ 0 h 248"/>
                <a:gd name="T17" fmla="*/ 162 w 162"/>
                <a:gd name="T18" fmla="*/ 248 h 248"/>
              </a:gdLst>
              <a:ahLst/>
              <a:cxnLst>
                <a:cxn ang="T10">
                  <a:pos x="T0" y="T1"/>
                </a:cxn>
                <a:cxn ang="T11">
                  <a:pos x="T2" y="T3"/>
                </a:cxn>
                <a:cxn ang="T12">
                  <a:pos x="T4" y="T5"/>
                </a:cxn>
                <a:cxn ang="T13">
                  <a:pos x="T6" y="T7"/>
                </a:cxn>
                <a:cxn ang="T14">
                  <a:pos x="T8" y="T9"/>
                </a:cxn>
              </a:cxnLst>
              <a:rect l="T15" t="T16" r="T17" b="T18"/>
              <a:pathLst>
                <a:path w="162" h="248">
                  <a:moveTo>
                    <a:pt x="0" y="163"/>
                  </a:moveTo>
                  <a:lnTo>
                    <a:pt x="162" y="0"/>
                  </a:lnTo>
                  <a:lnTo>
                    <a:pt x="162" y="85"/>
                  </a:lnTo>
                  <a:lnTo>
                    <a:pt x="0" y="248"/>
                  </a:lnTo>
                  <a:lnTo>
                    <a:pt x="0" y="163"/>
                  </a:lnTo>
                  <a:close/>
                </a:path>
              </a:pathLst>
            </a:custGeom>
            <a:solidFill>
              <a:srgbClr val="FF6633"/>
            </a:solidFill>
            <a:ln w="9525">
              <a:noFill/>
              <a:round/>
              <a:headEnd/>
              <a:tailEnd/>
            </a:ln>
          </p:spPr>
          <p:txBody>
            <a:bodyPr/>
            <a:lstStyle/>
            <a:p>
              <a:endParaRPr lang="fr-FR"/>
            </a:p>
          </p:txBody>
        </p:sp>
        <p:sp>
          <p:nvSpPr>
            <p:cNvPr id="118136" name="Freeform 150"/>
            <p:cNvSpPr>
              <a:spLocks noChangeAspect="1"/>
            </p:cNvSpPr>
            <p:nvPr/>
          </p:nvSpPr>
          <p:spPr bwMode="auto">
            <a:xfrm>
              <a:off x="3734" y="2890"/>
              <a:ext cx="162" cy="248"/>
            </a:xfrm>
            <a:custGeom>
              <a:avLst/>
              <a:gdLst>
                <a:gd name="T0" fmla="*/ 0 w 162"/>
                <a:gd name="T1" fmla="*/ 163 h 248"/>
                <a:gd name="T2" fmla="*/ 162 w 162"/>
                <a:gd name="T3" fmla="*/ 0 h 248"/>
                <a:gd name="T4" fmla="*/ 162 w 162"/>
                <a:gd name="T5" fmla="*/ 85 h 248"/>
                <a:gd name="T6" fmla="*/ 0 w 162"/>
                <a:gd name="T7" fmla="*/ 248 h 248"/>
                <a:gd name="T8" fmla="*/ 0 w 162"/>
                <a:gd name="T9" fmla="*/ 163 h 248"/>
                <a:gd name="T10" fmla="*/ 0 60000 65536"/>
                <a:gd name="T11" fmla="*/ 0 60000 65536"/>
                <a:gd name="T12" fmla="*/ 0 60000 65536"/>
                <a:gd name="T13" fmla="*/ 0 60000 65536"/>
                <a:gd name="T14" fmla="*/ 0 60000 65536"/>
                <a:gd name="T15" fmla="*/ 0 w 162"/>
                <a:gd name="T16" fmla="*/ 0 h 248"/>
                <a:gd name="T17" fmla="*/ 162 w 162"/>
                <a:gd name="T18" fmla="*/ 248 h 248"/>
              </a:gdLst>
              <a:ahLst/>
              <a:cxnLst>
                <a:cxn ang="T10">
                  <a:pos x="T0" y="T1"/>
                </a:cxn>
                <a:cxn ang="T11">
                  <a:pos x="T2" y="T3"/>
                </a:cxn>
                <a:cxn ang="T12">
                  <a:pos x="T4" y="T5"/>
                </a:cxn>
                <a:cxn ang="T13">
                  <a:pos x="T6" y="T7"/>
                </a:cxn>
                <a:cxn ang="T14">
                  <a:pos x="T8" y="T9"/>
                </a:cxn>
              </a:cxnLst>
              <a:rect l="T15" t="T16" r="T17" b="T18"/>
              <a:pathLst>
                <a:path w="162" h="248">
                  <a:moveTo>
                    <a:pt x="0" y="163"/>
                  </a:moveTo>
                  <a:lnTo>
                    <a:pt x="162" y="0"/>
                  </a:lnTo>
                  <a:lnTo>
                    <a:pt x="162" y="85"/>
                  </a:lnTo>
                  <a:lnTo>
                    <a:pt x="0" y="248"/>
                  </a:lnTo>
                  <a:lnTo>
                    <a:pt x="0" y="163"/>
                  </a:lnTo>
                </a:path>
              </a:pathLst>
            </a:custGeom>
            <a:noFill/>
            <a:ln w="0">
              <a:solidFill>
                <a:srgbClr val="FF6633"/>
              </a:solidFill>
              <a:round/>
              <a:headEnd/>
              <a:tailEnd/>
            </a:ln>
          </p:spPr>
          <p:txBody>
            <a:bodyPr/>
            <a:lstStyle/>
            <a:p>
              <a:endParaRPr lang="fr-FR"/>
            </a:p>
          </p:txBody>
        </p:sp>
        <p:sp>
          <p:nvSpPr>
            <p:cNvPr id="118137" name="Freeform 151"/>
            <p:cNvSpPr>
              <a:spLocks noChangeAspect="1"/>
            </p:cNvSpPr>
            <p:nvPr/>
          </p:nvSpPr>
          <p:spPr bwMode="auto">
            <a:xfrm>
              <a:off x="3653" y="2890"/>
              <a:ext cx="243" cy="163"/>
            </a:xfrm>
            <a:custGeom>
              <a:avLst/>
              <a:gdLst>
                <a:gd name="T0" fmla="*/ 0 w 243"/>
                <a:gd name="T1" fmla="*/ 163 h 163"/>
                <a:gd name="T2" fmla="*/ 162 w 243"/>
                <a:gd name="T3" fmla="*/ 0 h 163"/>
                <a:gd name="T4" fmla="*/ 243 w 243"/>
                <a:gd name="T5" fmla="*/ 0 h 163"/>
                <a:gd name="T6" fmla="*/ 81 w 243"/>
                <a:gd name="T7" fmla="*/ 163 h 163"/>
                <a:gd name="T8" fmla="*/ 0 w 243"/>
                <a:gd name="T9" fmla="*/ 163 h 163"/>
                <a:gd name="T10" fmla="*/ 0 60000 65536"/>
                <a:gd name="T11" fmla="*/ 0 60000 65536"/>
                <a:gd name="T12" fmla="*/ 0 60000 65536"/>
                <a:gd name="T13" fmla="*/ 0 60000 65536"/>
                <a:gd name="T14" fmla="*/ 0 60000 65536"/>
                <a:gd name="T15" fmla="*/ 0 w 243"/>
                <a:gd name="T16" fmla="*/ 0 h 163"/>
                <a:gd name="T17" fmla="*/ 243 w 243"/>
                <a:gd name="T18" fmla="*/ 163 h 163"/>
              </a:gdLst>
              <a:ahLst/>
              <a:cxnLst>
                <a:cxn ang="T10">
                  <a:pos x="T0" y="T1"/>
                </a:cxn>
                <a:cxn ang="T11">
                  <a:pos x="T2" y="T3"/>
                </a:cxn>
                <a:cxn ang="T12">
                  <a:pos x="T4" y="T5"/>
                </a:cxn>
                <a:cxn ang="T13">
                  <a:pos x="T6" y="T7"/>
                </a:cxn>
                <a:cxn ang="T14">
                  <a:pos x="T8" y="T9"/>
                </a:cxn>
              </a:cxnLst>
              <a:rect l="T15" t="T16" r="T17" b="T18"/>
              <a:pathLst>
                <a:path w="243" h="163">
                  <a:moveTo>
                    <a:pt x="0" y="163"/>
                  </a:moveTo>
                  <a:lnTo>
                    <a:pt x="162" y="0"/>
                  </a:lnTo>
                  <a:lnTo>
                    <a:pt x="243" y="0"/>
                  </a:lnTo>
                  <a:lnTo>
                    <a:pt x="81" y="163"/>
                  </a:lnTo>
                  <a:lnTo>
                    <a:pt x="0" y="163"/>
                  </a:lnTo>
                  <a:close/>
                </a:path>
              </a:pathLst>
            </a:custGeom>
            <a:solidFill>
              <a:srgbClr val="FFCC99"/>
            </a:solidFill>
            <a:ln w="9525">
              <a:noFill/>
              <a:round/>
              <a:headEnd/>
              <a:tailEnd/>
            </a:ln>
          </p:spPr>
          <p:txBody>
            <a:bodyPr/>
            <a:lstStyle/>
            <a:p>
              <a:endParaRPr lang="fr-FR"/>
            </a:p>
          </p:txBody>
        </p:sp>
        <p:sp>
          <p:nvSpPr>
            <p:cNvPr id="118138" name="Freeform 152"/>
            <p:cNvSpPr>
              <a:spLocks noChangeAspect="1"/>
            </p:cNvSpPr>
            <p:nvPr/>
          </p:nvSpPr>
          <p:spPr bwMode="auto">
            <a:xfrm>
              <a:off x="3653" y="2890"/>
              <a:ext cx="243" cy="163"/>
            </a:xfrm>
            <a:custGeom>
              <a:avLst/>
              <a:gdLst>
                <a:gd name="T0" fmla="*/ 0 w 243"/>
                <a:gd name="T1" fmla="*/ 163 h 163"/>
                <a:gd name="T2" fmla="*/ 162 w 243"/>
                <a:gd name="T3" fmla="*/ 0 h 163"/>
                <a:gd name="T4" fmla="*/ 243 w 243"/>
                <a:gd name="T5" fmla="*/ 0 h 163"/>
                <a:gd name="T6" fmla="*/ 81 w 243"/>
                <a:gd name="T7" fmla="*/ 163 h 163"/>
                <a:gd name="T8" fmla="*/ 0 w 243"/>
                <a:gd name="T9" fmla="*/ 163 h 163"/>
                <a:gd name="T10" fmla="*/ 0 60000 65536"/>
                <a:gd name="T11" fmla="*/ 0 60000 65536"/>
                <a:gd name="T12" fmla="*/ 0 60000 65536"/>
                <a:gd name="T13" fmla="*/ 0 60000 65536"/>
                <a:gd name="T14" fmla="*/ 0 60000 65536"/>
                <a:gd name="T15" fmla="*/ 0 w 243"/>
                <a:gd name="T16" fmla="*/ 0 h 163"/>
                <a:gd name="T17" fmla="*/ 243 w 243"/>
                <a:gd name="T18" fmla="*/ 163 h 163"/>
              </a:gdLst>
              <a:ahLst/>
              <a:cxnLst>
                <a:cxn ang="T10">
                  <a:pos x="T0" y="T1"/>
                </a:cxn>
                <a:cxn ang="T11">
                  <a:pos x="T2" y="T3"/>
                </a:cxn>
                <a:cxn ang="T12">
                  <a:pos x="T4" y="T5"/>
                </a:cxn>
                <a:cxn ang="T13">
                  <a:pos x="T6" y="T7"/>
                </a:cxn>
                <a:cxn ang="T14">
                  <a:pos x="T8" y="T9"/>
                </a:cxn>
              </a:cxnLst>
              <a:rect l="T15" t="T16" r="T17" b="T18"/>
              <a:pathLst>
                <a:path w="243" h="163">
                  <a:moveTo>
                    <a:pt x="0" y="163"/>
                  </a:moveTo>
                  <a:lnTo>
                    <a:pt x="162" y="0"/>
                  </a:lnTo>
                  <a:lnTo>
                    <a:pt x="243" y="0"/>
                  </a:lnTo>
                  <a:lnTo>
                    <a:pt x="81" y="163"/>
                  </a:lnTo>
                  <a:lnTo>
                    <a:pt x="0" y="163"/>
                  </a:lnTo>
                </a:path>
              </a:pathLst>
            </a:custGeom>
            <a:noFill/>
            <a:ln w="0">
              <a:solidFill>
                <a:srgbClr val="FFCC99"/>
              </a:solidFill>
              <a:round/>
              <a:headEnd/>
              <a:tailEnd/>
            </a:ln>
          </p:spPr>
          <p:txBody>
            <a:bodyPr/>
            <a:lstStyle/>
            <a:p>
              <a:endParaRPr lang="fr-FR"/>
            </a:p>
          </p:txBody>
        </p:sp>
        <p:sp>
          <p:nvSpPr>
            <p:cNvPr id="118139" name="Rectangle 153"/>
            <p:cNvSpPr>
              <a:spLocks noChangeAspect="1" noChangeArrowheads="1"/>
            </p:cNvSpPr>
            <p:nvPr/>
          </p:nvSpPr>
          <p:spPr bwMode="auto">
            <a:xfrm>
              <a:off x="3377" y="3096"/>
              <a:ext cx="236" cy="85"/>
            </a:xfrm>
            <a:prstGeom prst="rect">
              <a:avLst/>
            </a:prstGeom>
            <a:solidFill>
              <a:srgbClr val="FF9966"/>
            </a:solidFill>
            <a:ln w="9525">
              <a:noFill/>
              <a:miter lim="800000"/>
              <a:headEnd/>
              <a:tailEnd/>
            </a:ln>
          </p:spPr>
          <p:txBody>
            <a:bodyPr/>
            <a:lstStyle/>
            <a:p>
              <a:endParaRPr lang="fr-FR"/>
            </a:p>
          </p:txBody>
        </p:sp>
        <p:sp>
          <p:nvSpPr>
            <p:cNvPr id="118140" name="Rectangle 154"/>
            <p:cNvSpPr>
              <a:spLocks noChangeAspect="1" noChangeArrowheads="1"/>
            </p:cNvSpPr>
            <p:nvPr/>
          </p:nvSpPr>
          <p:spPr bwMode="auto">
            <a:xfrm>
              <a:off x="3377" y="3096"/>
              <a:ext cx="236" cy="85"/>
            </a:xfrm>
            <a:prstGeom prst="rect">
              <a:avLst/>
            </a:prstGeom>
            <a:noFill/>
            <a:ln w="0">
              <a:solidFill>
                <a:srgbClr val="FF9966"/>
              </a:solidFill>
              <a:miter lim="800000"/>
              <a:headEnd/>
              <a:tailEnd/>
            </a:ln>
          </p:spPr>
          <p:txBody>
            <a:bodyPr/>
            <a:lstStyle/>
            <a:p>
              <a:endParaRPr lang="fr-FR"/>
            </a:p>
          </p:txBody>
        </p:sp>
        <p:sp>
          <p:nvSpPr>
            <p:cNvPr id="118141" name="Freeform 155"/>
            <p:cNvSpPr>
              <a:spLocks noChangeAspect="1"/>
            </p:cNvSpPr>
            <p:nvPr/>
          </p:nvSpPr>
          <p:spPr bwMode="auto">
            <a:xfrm>
              <a:off x="3377" y="3053"/>
              <a:ext cx="276" cy="43"/>
            </a:xfrm>
            <a:custGeom>
              <a:avLst/>
              <a:gdLst>
                <a:gd name="T0" fmla="*/ 0 w 276"/>
                <a:gd name="T1" fmla="*/ 43 h 43"/>
                <a:gd name="T2" fmla="*/ 40 w 276"/>
                <a:gd name="T3" fmla="*/ 0 h 43"/>
                <a:gd name="T4" fmla="*/ 276 w 276"/>
                <a:gd name="T5" fmla="*/ 0 h 43"/>
                <a:gd name="T6" fmla="*/ 236 w 276"/>
                <a:gd name="T7" fmla="*/ 43 h 43"/>
                <a:gd name="T8" fmla="*/ 0 w 276"/>
                <a:gd name="T9" fmla="*/ 43 h 43"/>
                <a:gd name="T10" fmla="*/ 0 60000 65536"/>
                <a:gd name="T11" fmla="*/ 0 60000 65536"/>
                <a:gd name="T12" fmla="*/ 0 60000 65536"/>
                <a:gd name="T13" fmla="*/ 0 60000 65536"/>
                <a:gd name="T14" fmla="*/ 0 60000 65536"/>
                <a:gd name="T15" fmla="*/ 0 w 276"/>
                <a:gd name="T16" fmla="*/ 0 h 43"/>
                <a:gd name="T17" fmla="*/ 276 w 276"/>
                <a:gd name="T18" fmla="*/ 43 h 43"/>
              </a:gdLst>
              <a:ahLst/>
              <a:cxnLst>
                <a:cxn ang="T10">
                  <a:pos x="T0" y="T1"/>
                </a:cxn>
                <a:cxn ang="T11">
                  <a:pos x="T2" y="T3"/>
                </a:cxn>
                <a:cxn ang="T12">
                  <a:pos x="T4" y="T5"/>
                </a:cxn>
                <a:cxn ang="T13">
                  <a:pos x="T6" y="T7"/>
                </a:cxn>
                <a:cxn ang="T14">
                  <a:pos x="T8" y="T9"/>
                </a:cxn>
              </a:cxnLst>
              <a:rect l="T15" t="T16" r="T17" b="T18"/>
              <a:pathLst>
                <a:path w="276" h="43">
                  <a:moveTo>
                    <a:pt x="0" y="43"/>
                  </a:moveTo>
                  <a:lnTo>
                    <a:pt x="40" y="0"/>
                  </a:lnTo>
                  <a:lnTo>
                    <a:pt x="276" y="0"/>
                  </a:lnTo>
                  <a:lnTo>
                    <a:pt x="236" y="43"/>
                  </a:lnTo>
                  <a:lnTo>
                    <a:pt x="0" y="43"/>
                  </a:lnTo>
                  <a:close/>
                </a:path>
              </a:pathLst>
            </a:custGeom>
            <a:solidFill>
              <a:srgbClr val="FFCC99"/>
            </a:solidFill>
            <a:ln w="9525">
              <a:noFill/>
              <a:round/>
              <a:headEnd/>
              <a:tailEnd/>
            </a:ln>
          </p:spPr>
          <p:txBody>
            <a:bodyPr/>
            <a:lstStyle/>
            <a:p>
              <a:endParaRPr lang="fr-FR"/>
            </a:p>
          </p:txBody>
        </p:sp>
        <p:sp>
          <p:nvSpPr>
            <p:cNvPr id="118142" name="Freeform 156"/>
            <p:cNvSpPr>
              <a:spLocks noChangeAspect="1"/>
            </p:cNvSpPr>
            <p:nvPr/>
          </p:nvSpPr>
          <p:spPr bwMode="auto">
            <a:xfrm>
              <a:off x="3377" y="3053"/>
              <a:ext cx="276" cy="43"/>
            </a:xfrm>
            <a:custGeom>
              <a:avLst/>
              <a:gdLst>
                <a:gd name="T0" fmla="*/ 0 w 276"/>
                <a:gd name="T1" fmla="*/ 43 h 43"/>
                <a:gd name="T2" fmla="*/ 40 w 276"/>
                <a:gd name="T3" fmla="*/ 0 h 43"/>
                <a:gd name="T4" fmla="*/ 276 w 276"/>
                <a:gd name="T5" fmla="*/ 0 h 43"/>
                <a:gd name="T6" fmla="*/ 236 w 276"/>
                <a:gd name="T7" fmla="*/ 43 h 43"/>
                <a:gd name="T8" fmla="*/ 0 w 276"/>
                <a:gd name="T9" fmla="*/ 43 h 43"/>
                <a:gd name="T10" fmla="*/ 0 60000 65536"/>
                <a:gd name="T11" fmla="*/ 0 60000 65536"/>
                <a:gd name="T12" fmla="*/ 0 60000 65536"/>
                <a:gd name="T13" fmla="*/ 0 60000 65536"/>
                <a:gd name="T14" fmla="*/ 0 60000 65536"/>
                <a:gd name="T15" fmla="*/ 0 w 276"/>
                <a:gd name="T16" fmla="*/ 0 h 43"/>
                <a:gd name="T17" fmla="*/ 276 w 276"/>
                <a:gd name="T18" fmla="*/ 43 h 43"/>
              </a:gdLst>
              <a:ahLst/>
              <a:cxnLst>
                <a:cxn ang="T10">
                  <a:pos x="T0" y="T1"/>
                </a:cxn>
                <a:cxn ang="T11">
                  <a:pos x="T2" y="T3"/>
                </a:cxn>
                <a:cxn ang="T12">
                  <a:pos x="T4" y="T5"/>
                </a:cxn>
                <a:cxn ang="T13">
                  <a:pos x="T6" y="T7"/>
                </a:cxn>
                <a:cxn ang="T14">
                  <a:pos x="T8" y="T9"/>
                </a:cxn>
              </a:cxnLst>
              <a:rect l="T15" t="T16" r="T17" b="T18"/>
              <a:pathLst>
                <a:path w="276" h="43">
                  <a:moveTo>
                    <a:pt x="0" y="43"/>
                  </a:moveTo>
                  <a:lnTo>
                    <a:pt x="40" y="0"/>
                  </a:lnTo>
                  <a:lnTo>
                    <a:pt x="276" y="0"/>
                  </a:lnTo>
                  <a:lnTo>
                    <a:pt x="236" y="43"/>
                  </a:lnTo>
                  <a:lnTo>
                    <a:pt x="0" y="43"/>
                  </a:lnTo>
                </a:path>
              </a:pathLst>
            </a:custGeom>
            <a:noFill/>
            <a:ln w="0">
              <a:solidFill>
                <a:srgbClr val="FFCC99"/>
              </a:solidFill>
              <a:round/>
              <a:headEnd/>
              <a:tailEnd/>
            </a:ln>
          </p:spPr>
          <p:txBody>
            <a:bodyPr/>
            <a:lstStyle/>
            <a:p>
              <a:endParaRPr lang="fr-FR"/>
            </a:p>
          </p:txBody>
        </p:sp>
        <p:sp>
          <p:nvSpPr>
            <p:cNvPr id="118143" name="Rectangle 157"/>
            <p:cNvSpPr>
              <a:spLocks noChangeAspect="1" noChangeArrowheads="1"/>
            </p:cNvSpPr>
            <p:nvPr/>
          </p:nvSpPr>
          <p:spPr bwMode="auto">
            <a:xfrm>
              <a:off x="3694" y="3096"/>
              <a:ext cx="242" cy="85"/>
            </a:xfrm>
            <a:prstGeom prst="rect">
              <a:avLst/>
            </a:prstGeom>
            <a:solidFill>
              <a:srgbClr val="FF9966"/>
            </a:solidFill>
            <a:ln w="9525">
              <a:noFill/>
              <a:miter lim="800000"/>
              <a:headEnd/>
              <a:tailEnd/>
            </a:ln>
          </p:spPr>
          <p:txBody>
            <a:bodyPr/>
            <a:lstStyle/>
            <a:p>
              <a:endParaRPr lang="fr-FR"/>
            </a:p>
          </p:txBody>
        </p:sp>
        <p:sp>
          <p:nvSpPr>
            <p:cNvPr id="118144" name="Rectangle 158"/>
            <p:cNvSpPr>
              <a:spLocks noChangeAspect="1" noChangeArrowheads="1"/>
            </p:cNvSpPr>
            <p:nvPr/>
          </p:nvSpPr>
          <p:spPr bwMode="auto">
            <a:xfrm>
              <a:off x="3694" y="3096"/>
              <a:ext cx="242" cy="85"/>
            </a:xfrm>
            <a:prstGeom prst="rect">
              <a:avLst/>
            </a:prstGeom>
            <a:noFill/>
            <a:ln w="0">
              <a:solidFill>
                <a:srgbClr val="FF9966"/>
              </a:solidFill>
              <a:miter lim="800000"/>
              <a:headEnd/>
              <a:tailEnd/>
            </a:ln>
          </p:spPr>
          <p:txBody>
            <a:bodyPr/>
            <a:lstStyle/>
            <a:p>
              <a:endParaRPr lang="fr-FR"/>
            </a:p>
          </p:txBody>
        </p:sp>
        <p:sp>
          <p:nvSpPr>
            <p:cNvPr id="118145" name="Freeform 159"/>
            <p:cNvSpPr>
              <a:spLocks noChangeAspect="1"/>
            </p:cNvSpPr>
            <p:nvPr/>
          </p:nvSpPr>
          <p:spPr bwMode="auto">
            <a:xfrm>
              <a:off x="3694" y="3053"/>
              <a:ext cx="276" cy="43"/>
            </a:xfrm>
            <a:custGeom>
              <a:avLst/>
              <a:gdLst>
                <a:gd name="T0" fmla="*/ 0 w 276"/>
                <a:gd name="T1" fmla="*/ 43 h 43"/>
                <a:gd name="T2" fmla="*/ 40 w 276"/>
                <a:gd name="T3" fmla="*/ 0 h 43"/>
                <a:gd name="T4" fmla="*/ 276 w 276"/>
                <a:gd name="T5" fmla="*/ 0 h 43"/>
                <a:gd name="T6" fmla="*/ 242 w 276"/>
                <a:gd name="T7" fmla="*/ 43 h 43"/>
                <a:gd name="T8" fmla="*/ 0 w 276"/>
                <a:gd name="T9" fmla="*/ 43 h 43"/>
                <a:gd name="T10" fmla="*/ 0 60000 65536"/>
                <a:gd name="T11" fmla="*/ 0 60000 65536"/>
                <a:gd name="T12" fmla="*/ 0 60000 65536"/>
                <a:gd name="T13" fmla="*/ 0 60000 65536"/>
                <a:gd name="T14" fmla="*/ 0 60000 65536"/>
                <a:gd name="T15" fmla="*/ 0 w 276"/>
                <a:gd name="T16" fmla="*/ 0 h 43"/>
                <a:gd name="T17" fmla="*/ 276 w 276"/>
                <a:gd name="T18" fmla="*/ 43 h 43"/>
              </a:gdLst>
              <a:ahLst/>
              <a:cxnLst>
                <a:cxn ang="T10">
                  <a:pos x="T0" y="T1"/>
                </a:cxn>
                <a:cxn ang="T11">
                  <a:pos x="T2" y="T3"/>
                </a:cxn>
                <a:cxn ang="T12">
                  <a:pos x="T4" y="T5"/>
                </a:cxn>
                <a:cxn ang="T13">
                  <a:pos x="T6" y="T7"/>
                </a:cxn>
                <a:cxn ang="T14">
                  <a:pos x="T8" y="T9"/>
                </a:cxn>
              </a:cxnLst>
              <a:rect l="T15" t="T16" r="T17" b="T18"/>
              <a:pathLst>
                <a:path w="276" h="43">
                  <a:moveTo>
                    <a:pt x="0" y="43"/>
                  </a:moveTo>
                  <a:lnTo>
                    <a:pt x="40" y="0"/>
                  </a:lnTo>
                  <a:lnTo>
                    <a:pt x="276" y="0"/>
                  </a:lnTo>
                  <a:lnTo>
                    <a:pt x="242" y="43"/>
                  </a:lnTo>
                  <a:lnTo>
                    <a:pt x="0" y="43"/>
                  </a:lnTo>
                  <a:close/>
                </a:path>
              </a:pathLst>
            </a:custGeom>
            <a:solidFill>
              <a:srgbClr val="FFCC99"/>
            </a:solidFill>
            <a:ln w="9525">
              <a:noFill/>
              <a:round/>
              <a:headEnd/>
              <a:tailEnd/>
            </a:ln>
          </p:spPr>
          <p:txBody>
            <a:bodyPr/>
            <a:lstStyle/>
            <a:p>
              <a:endParaRPr lang="fr-FR"/>
            </a:p>
          </p:txBody>
        </p:sp>
        <p:sp>
          <p:nvSpPr>
            <p:cNvPr id="118146" name="Freeform 160"/>
            <p:cNvSpPr>
              <a:spLocks noChangeAspect="1"/>
            </p:cNvSpPr>
            <p:nvPr/>
          </p:nvSpPr>
          <p:spPr bwMode="auto">
            <a:xfrm>
              <a:off x="3694" y="3053"/>
              <a:ext cx="276" cy="43"/>
            </a:xfrm>
            <a:custGeom>
              <a:avLst/>
              <a:gdLst>
                <a:gd name="T0" fmla="*/ 0 w 276"/>
                <a:gd name="T1" fmla="*/ 43 h 43"/>
                <a:gd name="T2" fmla="*/ 40 w 276"/>
                <a:gd name="T3" fmla="*/ 0 h 43"/>
                <a:gd name="T4" fmla="*/ 276 w 276"/>
                <a:gd name="T5" fmla="*/ 0 h 43"/>
                <a:gd name="T6" fmla="*/ 242 w 276"/>
                <a:gd name="T7" fmla="*/ 43 h 43"/>
                <a:gd name="T8" fmla="*/ 0 w 276"/>
                <a:gd name="T9" fmla="*/ 43 h 43"/>
                <a:gd name="T10" fmla="*/ 0 60000 65536"/>
                <a:gd name="T11" fmla="*/ 0 60000 65536"/>
                <a:gd name="T12" fmla="*/ 0 60000 65536"/>
                <a:gd name="T13" fmla="*/ 0 60000 65536"/>
                <a:gd name="T14" fmla="*/ 0 60000 65536"/>
                <a:gd name="T15" fmla="*/ 0 w 276"/>
                <a:gd name="T16" fmla="*/ 0 h 43"/>
                <a:gd name="T17" fmla="*/ 276 w 276"/>
                <a:gd name="T18" fmla="*/ 43 h 43"/>
              </a:gdLst>
              <a:ahLst/>
              <a:cxnLst>
                <a:cxn ang="T10">
                  <a:pos x="T0" y="T1"/>
                </a:cxn>
                <a:cxn ang="T11">
                  <a:pos x="T2" y="T3"/>
                </a:cxn>
                <a:cxn ang="T12">
                  <a:pos x="T4" y="T5"/>
                </a:cxn>
                <a:cxn ang="T13">
                  <a:pos x="T6" y="T7"/>
                </a:cxn>
                <a:cxn ang="T14">
                  <a:pos x="T8" y="T9"/>
                </a:cxn>
              </a:cxnLst>
              <a:rect l="T15" t="T16" r="T17" b="T18"/>
              <a:pathLst>
                <a:path w="276" h="43">
                  <a:moveTo>
                    <a:pt x="0" y="43"/>
                  </a:moveTo>
                  <a:lnTo>
                    <a:pt x="40" y="0"/>
                  </a:lnTo>
                  <a:lnTo>
                    <a:pt x="276" y="0"/>
                  </a:lnTo>
                  <a:lnTo>
                    <a:pt x="242" y="43"/>
                  </a:lnTo>
                  <a:lnTo>
                    <a:pt x="0" y="43"/>
                  </a:lnTo>
                </a:path>
              </a:pathLst>
            </a:custGeom>
            <a:noFill/>
            <a:ln w="0">
              <a:solidFill>
                <a:srgbClr val="FFCC99"/>
              </a:solidFill>
              <a:round/>
              <a:headEnd/>
              <a:tailEnd/>
            </a:ln>
          </p:spPr>
          <p:txBody>
            <a:bodyPr/>
            <a:lstStyle/>
            <a:p>
              <a:endParaRPr lang="fr-FR"/>
            </a:p>
          </p:txBody>
        </p:sp>
        <p:sp>
          <p:nvSpPr>
            <p:cNvPr id="118147" name="Freeform 161"/>
            <p:cNvSpPr>
              <a:spLocks noChangeAspect="1"/>
            </p:cNvSpPr>
            <p:nvPr/>
          </p:nvSpPr>
          <p:spPr bwMode="auto">
            <a:xfrm>
              <a:off x="3538" y="3096"/>
              <a:ext cx="156" cy="255"/>
            </a:xfrm>
            <a:custGeom>
              <a:avLst/>
              <a:gdLst>
                <a:gd name="T0" fmla="*/ 0 w 156"/>
                <a:gd name="T1" fmla="*/ 170 h 255"/>
                <a:gd name="T2" fmla="*/ 156 w 156"/>
                <a:gd name="T3" fmla="*/ 0 h 255"/>
                <a:gd name="T4" fmla="*/ 156 w 156"/>
                <a:gd name="T5" fmla="*/ 85 h 255"/>
                <a:gd name="T6" fmla="*/ 0 w 156"/>
                <a:gd name="T7" fmla="*/ 255 h 255"/>
                <a:gd name="T8" fmla="*/ 0 w 156"/>
                <a:gd name="T9" fmla="*/ 170 h 255"/>
                <a:gd name="T10" fmla="*/ 0 60000 65536"/>
                <a:gd name="T11" fmla="*/ 0 60000 65536"/>
                <a:gd name="T12" fmla="*/ 0 60000 65536"/>
                <a:gd name="T13" fmla="*/ 0 60000 65536"/>
                <a:gd name="T14" fmla="*/ 0 60000 65536"/>
                <a:gd name="T15" fmla="*/ 0 w 156"/>
                <a:gd name="T16" fmla="*/ 0 h 255"/>
                <a:gd name="T17" fmla="*/ 156 w 156"/>
                <a:gd name="T18" fmla="*/ 255 h 255"/>
              </a:gdLst>
              <a:ahLst/>
              <a:cxnLst>
                <a:cxn ang="T10">
                  <a:pos x="T0" y="T1"/>
                </a:cxn>
                <a:cxn ang="T11">
                  <a:pos x="T2" y="T3"/>
                </a:cxn>
                <a:cxn ang="T12">
                  <a:pos x="T4" y="T5"/>
                </a:cxn>
                <a:cxn ang="T13">
                  <a:pos x="T6" y="T7"/>
                </a:cxn>
                <a:cxn ang="T14">
                  <a:pos x="T8" y="T9"/>
                </a:cxn>
              </a:cxnLst>
              <a:rect l="T15" t="T16" r="T17" b="T18"/>
              <a:pathLst>
                <a:path w="156" h="255">
                  <a:moveTo>
                    <a:pt x="0" y="170"/>
                  </a:moveTo>
                  <a:lnTo>
                    <a:pt x="156" y="0"/>
                  </a:lnTo>
                  <a:lnTo>
                    <a:pt x="156" y="85"/>
                  </a:lnTo>
                  <a:lnTo>
                    <a:pt x="0" y="255"/>
                  </a:lnTo>
                  <a:lnTo>
                    <a:pt x="0" y="170"/>
                  </a:lnTo>
                  <a:close/>
                </a:path>
              </a:pathLst>
            </a:custGeom>
            <a:solidFill>
              <a:srgbClr val="FF6633"/>
            </a:solidFill>
            <a:ln w="9525">
              <a:noFill/>
              <a:round/>
              <a:headEnd/>
              <a:tailEnd/>
            </a:ln>
          </p:spPr>
          <p:txBody>
            <a:bodyPr/>
            <a:lstStyle/>
            <a:p>
              <a:endParaRPr lang="fr-FR"/>
            </a:p>
          </p:txBody>
        </p:sp>
        <p:sp>
          <p:nvSpPr>
            <p:cNvPr id="118148" name="Freeform 162"/>
            <p:cNvSpPr>
              <a:spLocks noChangeAspect="1"/>
            </p:cNvSpPr>
            <p:nvPr/>
          </p:nvSpPr>
          <p:spPr bwMode="auto">
            <a:xfrm>
              <a:off x="3538" y="3096"/>
              <a:ext cx="156" cy="255"/>
            </a:xfrm>
            <a:custGeom>
              <a:avLst/>
              <a:gdLst>
                <a:gd name="T0" fmla="*/ 0 w 156"/>
                <a:gd name="T1" fmla="*/ 170 h 255"/>
                <a:gd name="T2" fmla="*/ 156 w 156"/>
                <a:gd name="T3" fmla="*/ 0 h 255"/>
                <a:gd name="T4" fmla="*/ 156 w 156"/>
                <a:gd name="T5" fmla="*/ 85 h 255"/>
                <a:gd name="T6" fmla="*/ 0 w 156"/>
                <a:gd name="T7" fmla="*/ 255 h 255"/>
                <a:gd name="T8" fmla="*/ 0 w 156"/>
                <a:gd name="T9" fmla="*/ 170 h 255"/>
                <a:gd name="T10" fmla="*/ 0 60000 65536"/>
                <a:gd name="T11" fmla="*/ 0 60000 65536"/>
                <a:gd name="T12" fmla="*/ 0 60000 65536"/>
                <a:gd name="T13" fmla="*/ 0 60000 65536"/>
                <a:gd name="T14" fmla="*/ 0 60000 65536"/>
                <a:gd name="T15" fmla="*/ 0 w 156"/>
                <a:gd name="T16" fmla="*/ 0 h 255"/>
                <a:gd name="T17" fmla="*/ 156 w 156"/>
                <a:gd name="T18" fmla="*/ 255 h 255"/>
              </a:gdLst>
              <a:ahLst/>
              <a:cxnLst>
                <a:cxn ang="T10">
                  <a:pos x="T0" y="T1"/>
                </a:cxn>
                <a:cxn ang="T11">
                  <a:pos x="T2" y="T3"/>
                </a:cxn>
                <a:cxn ang="T12">
                  <a:pos x="T4" y="T5"/>
                </a:cxn>
                <a:cxn ang="T13">
                  <a:pos x="T6" y="T7"/>
                </a:cxn>
                <a:cxn ang="T14">
                  <a:pos x="T8" y="T9"/>
                </a:cxn>
              </a:cxnLst>
              <a:rect l="T15" t="T16" r="T17" b="T18"/>
              <a:pathLst>
                <a:path w="156" h="255">
                  <a:moveTo>
                    <a:pt x="0" y="170"/>
                  </a:moveTo>
                  <a:lnTo>
                    <a:pt x="156" y="0"/>
                  </a:lnTo>
                  <a:lnTo>
                    <a:pt x="156" y="85"/>
                  </a:lnTo>
                  <a:lnTo>
                    <a:pt x="0" y="255"/>
                  </a:lnTo>
                  <a:lnTo>
                    <a:pt x="0" y="170"/>
                  </a:lnTo>
                </a:path>
              </a:pathLst>
            </a:custGeom>
            <a:noFill/>
            <a:ln w="0">
              <a:solidFill>
                <a:srgbClr val="FF6633"/>
              </a:solidFill>
              <a:round/>
              <a:headEnd/>
              <a:tailEnd/>
            </a:ln>
          </p:spPr>
          <p:txBody>
            <a:bodyPr/>
            <a:lstStyle/>
            <a:p>
              <a:endParaRPr lang="fr-FR"/>
            </a:p>
          </p:txBody>
        </p:sp>
        <p:sp>
          <p:nvSpPr>
            <p:cNvPr id="118149" name="Freeform 163"/>
            <p:cNvSpPr>
              <a:spLocks noChangeAspect="1"/>
            </p:cNvSpPr>
            <p:nvPr/>
          </p:nvSpPr>
          <p:spPr bwMode="auto">
            <a:xfrm>
              <a:off x="3458" y="3096"/>
              <a:ext cx="236" cy="170"/>
            </a:xfrm>
            <a:custGeom>
              <a:avLst/>
              <a:gdLst>
                <a:gd name="T0" fmla="*/ 0 w 236"/>
                <a:gd name="T1" fmla="*/ 170 h 170"/>
                <a:gd name="T2" fmla="*/ 155 w 236"/>
                <a:gd name="T3" fmla="*/ 0 h 170"/>
                <a:gd name="T4" fmla="*/ 236 w 236"/>
                <a:gd name="T5" fmla="*/ 0 h 170"/>
                <a:gd name="T6" fmla="*/ 80 w 236"/>
                <a:gd name="T7" fmla="*/ 170 h 170"/>
                <a:gd name="T8" fmla="*/ 0 w 236"/>
                <a:gd name="T9" fmla="*/ 170 h 170"/>
                <a:gd name="T10" fmla="*/ 0 60000 65536"/>
                <a:gd name="T11" fmla="*/ 0 60000 65536"/>
                <a:gd name="T12" fmla="*/ 0 60000 65536"/>
                <a:gd name="T13" fmla="*/ 0 60000 65536"/>
                <a:gd name="T14" fmla="*/ 0 60000 65536"/>
                <a:gd name="T15" fmla="*/ 0 w 236"/>
                <a:gd name="T16" fmla="*/ 0 h 170"/>
                <a:gd name="T17" fmla="*/ 236 w 236"/>
                <a:gd name="T18" fmla="*/ 170 h 170"/>
              </a:gdLst>
              <a:ahLst/>
              <a:cxnLst>
                <a:cxn ang="T10">
                  <a:pos x="T0" y="T1"/>
                </a:cxn>
                <a:cxn ang="T11">
                  <a:pos x="T2" y="T3"/>
                </a:cxn>
                <a:cxn ang="T12">
                  <a:pos x="T4" y="T5"/>
                </a:cxn>
                <a:cxn ang="T13">
                  <a:pos x="T6" y="T7"/>
                </a:cxn>
                <a:cxn ang="T14">
                  <a:pos x="T8" y="T9"/>
                </a:cxn>
              </a:cxnLst>
              <a:rect l="T15" t="T16" r="T17" b="T18"/>
              <a:pathLst>
                <a:path w="236" h="170">
                  <a:moveTo>
                    <a:pt x="0" y="170"/>
                  </a:moveTo>
                  <a:lnTo>
                    <a:pt x="155" y="0"/>
                  </a:lnTo>
                  <a:lnTo>
                    <a:pt x="236" y="0"/>
                  </a:lnTo>
                  <a:lnTo>
                    <a:pt x="80" y="170"/>
                  </a:lnTo>
                  <a:lnTo>
                    <a:pt x="0" y="170"/>
                  </a:lnTo>
                  <a:close/>
                </a:path>
              </a:pathLst>
            </a:custGeom>
            <a:solidFill>
              <a:srgbClr val="FFCC99"/>
            </a:solidFill>
            <a:ln w="9525">
              <a:noFill/>
              <a:round/>
              <a:headEnd/>
              <a:tailEnd/>
            </a:ln>
          </p:spPr>
          <p:txBody>
            <a:bodyPr/>
            <a:lstStyle/>
            <a:p>
              <a:endParaRPr lang="fr-FR"/>
            </a:p>
          </p:txBody>
        </p:sp>
        <p:sp>
          <p:nvSpPr>
            <p:cNvPr id="118150" name="Freeform 164"/>
            <p:cNvSpPr>
              <a:spLocks noChangeAspect="1"/>
            </p:cNvSpPr>
            <p:nvPr/>
          </p:nvSpPr>
          <p:spPr bwMode="auto">
            <a:xfrm>
              <a:off x="3458" y="3096"/>
              <a:ext cx="236" cy="170"/>
            </a:xfrm>
            <a:custGeom>
              <a:avLst/>
              <a:gdLst>
                <a:gd name="T0" fmla="*/ 0 w 236"/>
                <a:gd name="T1" fmla="*/ 170 h 170"/>
                <a:gd name="T2" fmla="*/ 155 w 236"/>
                <a:gd name="T3" fmla="*/ 0 h 170"/>
                <a:gd name="T4" fmla="*/ 236 w 236"/>
                <a:gd name="T5" fmla="*/ 0 h 170"/>
                <a:gd name="T6" fmla="*/ 80 w 236"/>
                <a:gd name="T7" fmla="*/ 170 h 170"/>
                <a:gd name="T8" fmla="*/ 0 w 236"/>
                <a:gd name="T9" fmla="*/ 170 h 170"/>
                <a:gd name="T10" fmla="*/ 0 60000 65536"/>
                <a:gd name="T11" fmla="*/ 0 60000 65536"/>
                <a:gd name="T12" fmla="*/ 0 60000 65536"/>
                <a:gd name="T13" fmla="*/ 0 60000 65536"/>
                <a:gd name="T14" fmla="*/ 0 60000 65536"/>
                <a:gd name="T15" fmla="*/ 0 w 236"/>
                <a:gd name="T16" fmla="*/ 0 h 170"/>
                <a:gd name="T17" fmla="*/ 236 w 236"/>
                <a:gd name="T18" fmla="*/ 170 h 170"/>
              </a:gdLst>
              <a:ahLst/>
              <a:cxnLst>
                <a:cxn ang="T10">
                  <a:pos x="T0" y="T1"/>
                </a:cxn>
                <a:cxn ang="T11">
                  <a:pos x="T2" y="T3"/>
                </a:cxn>
                <a:cxn ang="T12">
                  <a:pos x="T4" y="T5"/>
                </a:cxn>
                <a:cxn ang="T13">
                  <a:pos x="T6" y="T7"/>
                </a:cxn>
                <a:cxn ang="T14">
                  <a:pos x="T8" y="T9"/>
                </a:cxn>
              </a:cxnLst>
              <a:rect l="T15" t="T16" r="T17" b="T18"/>
              <a:pathLst>
                <a:path w="236" h="170">
                  <a:moveTo>
                    <a:pt x="0" y="170"/>
                  </a:moveTo>
                  <a:lnTo>
                    <a:pt x="155" y="0"/>
                  </a:lnTo>
                  <a:lnTo>
                    <a:pt x="236" y="0"/>
                  </a:lnTo>
                  <a:lnTo>
                    <a:pt x="80" y="170"/>
                  </a:lnTo>
                  <a:lnTo>
                    <a:pt x="0" y="170"/>
                  </a:lnTo>
                </a:path>
              </a:pathLst>
            </a:custGeom>
            <a:noFill/>
            <a:ln w="0">
              <a:solidFill>
                <a:srgbClr val="FFCC99"/>
              </a:solidFill>
              <a:round/>
              <a:headEnd/>
              <a:tailEnd/>
            </a:ln>
          </p:spPr>
          <p:txBody>
            <a:bodyPr/>
            <a:lstStyle/>
            <a:p>
              <a:endParaRPr lang="fr-FR"/>
            </a:p>
          </p:txBody>
        </p:sp>
        <p:sp>
          <p:nvSpPr>
            <p:cNvPr id="118151" name="Freeform 165"/>
            <p:cNvSpPr>
              <a:spLocks noChangeAspect="1"/>
            </p:cNvSpPr>
            <p:nvPr/>
          </p:nvSpPr>
          <p:spPr bwMode="auto">
            <a:xfrm>
              <a:off x="3613" y="2826"/>
              <a:ext cx="81" cy="270"/>
            </a:xfrm>
            <a:custGeom>
              <a:avLst/>
              <a:gdLst>
                <a:gd name="T0" fmla="*/ 0 w 81"/>
                <a:gd name="T1" fmla="*/ 0 h 270"/>
                <a:gd name="T2" fmla="*/ 67 w 81"/>
                <a:gd name="T3" fmla="*/ 0 h 270"/>
                <a:gd name="T4" fmla="*/ 81 w 81"/>
                <a:gd name="T5" fmla="*/ 0 h 270"/>
                <a:gd name="T6" fmla="*/ 81 w 81"/>
                <a:gd name="T7" fmla="*/ 270 h 270"/>
                <a:gd name="T8" fmla="*/ 0 w 81"/>
                <a:gd name="T9" fmla="*/ 270 h 270"/>
                <a:gd name="T10" fmla="*/ 0 w 81"/>
                <a:gd name="T11" fmla="*/ 0 h 270"/>
                <a:gd name="T12" fmla="*/ 0 60000 65536"/>
                <a:gd name="T13" fmla="*/ 0 60000 65536"/>
                <a:gd name="T14" fmla="*/ 0 60000 65536"/>
                <a:gd name="T15" fmla="*/ 0 60000 65536"/>
                <a:gd name="T16" fmla="*/ 0 60000 65536"/>
                <a:gd name="T17" fmla="*/ 0 60000 65536"/>
                <a:gd name="T18" fmla="*/ 0 w 81"/>
                <a:gd name="T19" fmla="*/ 0 h 270"/>
                <a:gd name="T20" fmla="*/ 81 w 81"/>
                <a:gd name="T21" fmla="*/ 270 h 270"/>
              </a:gdLst>
              <a:ahLst/>
              <a:cxnLst>
                <a:cxn ang="T12">
                  <a:pos x="T0" y="T1"/>
                </a:cxn>
                <a:cxn ang="T13">
                  <a:pos x="T2" y="T3"/>
                </a:cxn>
                <a:cxn ang="T14">
                  <a:pos x="T4" y="T5"/>
                </a:cxn>
                <a:cxn ang="T15">
                  <a:pos x="T6" y="T7"/>
                </a:cxn>
                <a:cxn ang="T16">
                  <a:pos x="T8" y="T9"/>
                </a:cxn>
                <a:cxn ang="T17">
                  <a:pos x="T10" y="T11"/>
                </a:cxn>
              </a:cxnLst>
              <a:rect l="T18" t="T19" r="T20" b="T21"/>
              <a:pathLst>
                <a:path w="81" h="270">
                  <a:moveTo>
                    <a:pt x="0" y="0"/>
                  </a:moveTo>
                  <a:lnTo>
                    <a:pt x="67" y="0"/>
                  </a:lnTo>
                  <a:lnTo>
                    <a:pt x="81" y="0"/>
                  </a:lnTo>
                  <a:lnTo>
                    <a:pt x="81" y="270"/>
                  </a:lnTo>
                  <a:lnTo>
                    <a:pt x="0" y="270"/>
                  </a:lnTo>
                  <a:lnTo>
                    <a:pt x="0" y="0"/>
                  </a:lnTo>
                  <a:close/>
                </a:path>
              </a:pathLst>
            </a:custGeom>
            <a:solidFill>
              <a:srgbClr val="FF9966"/>
            </a:solidFill>
            <a:ln w="9525">
              <a:noFill/>
              <a:round/>
              <a:headEnd/>
              <a:tailEnd/>
            </a:ln>
          </p:spPr>
          <p:txBody>
            <a:bodyPr/>
            <a:lstStyle/>
            <a:p>
              <a:endParaRPr lang="fr-FR"/>
            </a:p>
          </p:txBody>
        </p:sp>
        <p:sp>
          <p:nvSpPr>
            <p:cNvPr id="118152" name="Freeform 166"/>
            <p:cNvSpPr>
              <a:spLocks noChangeAspect="1"/>
            </p:cNvSpPr>
            <p:nvPr/>
          </p:nvSpPr>
          <p:spPr bwMode="auto">
            <a:xfrm>
              <a:off x="3613" y="2826"/>
              <a:ext cx="81" cy="270"/>
            </a:xfrm>
            <a:custGeom>
              <a:avLst/>
              <a:gdLst>
                <a:gd name="T0" fmla="*/ 0 w 81"/>
                <a:gd name="T1" fmla="*/ 0 h 270"/>
                <a:gd name="T2" fmla="*/ 67 w 81"/>
                <a:gd name="T3" fmla="*/ 0 h 270"/>
                <a:gd name="T4" fmla="*/ 81 w 81"/>
                <a:gd name="T5" fmla="*/ 0 h 270"/>
                <a:gd name="T6" fmla="*/ 81 w 81"/>
                <a:gd name="T7" fmla="*/ 270 h 270"/>
                <a:gd name="T8" fmla="*/ 0 w 81"/>
                <a:gd name="T9" fmla="*/ 270 h 270"/>
                <a:gd name="T10" fmla="*/ 0 w 81"/>
                <a:gd name="T11" fmla="*/ 0 h 270"/>
                <a:gd name="T12" fmla="*/ 0 60000 65536"/>
                <a:gd name="T13" fmla="*/ 0 60000 65536"/>
                <a:gd name="T14" fmla="*/ 0 60000 65536"/>
                <a:gd name="T15" fmla="*/ 0 60000 65536"/>
                <a:gd name="T16" fmla="*/ 0 60000 65536"/>
                <a:gd name="T17" fmla="*/ 0 60000 65536"/>
                <a:gd name="T18" fmla="*/ 0 w 81"/>
                <a:gd name="T19" fmla="*/ 0 h 270"/>
                <a:gd name="T20" fmla="*/ 81 w 81"/>
                <a:gd name="T21" fmla="*/ 270 h 270"/>
              </a:gdLst>
              <a:ahLst/>
              <a:cxnLst>
                <a:cxn ang="T12">
                  <a:pos x="T0" y="T1"/>
                </a:cxn>
                <a:cxn ang="T13">
                  <a:pos x="T2" y="T3"/>
                </a:cxn>
                <a:cxn ang="T14">
                  <a:pos x="T4" y="T5"/>
                </a:cxn>
                <a:cxn ang="T15">
                  <a:pos x="T6" y="T7"/>
                </a:cxn>
                <a:cxn ang="T16">
                  <a:pos x="T8" y="T9"/>
                </a:cxn>
                <a:cxn ang="T17">
                  <a:pos x="T10" y="T11"/>
                </a:cxn>
              </a:cxnLst>
              <a:rect l="T18" t="T19" r="T20" b="T21"/>
              <a:pathLst>
                <a:path w="81" h="270">
                  <a:moveTo>
                    <a:pt x="0" y="0"/>
                  </a:moveTo>
                  <a:lnTo>
                    <a:pt x="67" y="0"/>
                  </a:lnTo>
                  <a:lnTo>
                    <a:pt x="81" y="0"/>
                  </a:lnTo>
                  <a:lnTo>
                    <a:pt x="81" y="270"/>
                  </a:lnTo>
                  <a:lnTo>
                    <a:pt x="0" y="270"/>
                  </a:lnTo>
                  <a:lnTo>
                    <a:pt x="0" y="0"/>
                  </a:lnTo>
                </a:path>
              </a:pathLst>
            </a:custGeom>
            <a:noFill/>
            <a:ln w="0">
              <a:solidFill>
                <a:srgbClr val="FF9966"/>
              </a:solidFill>
              <a:round/>
              <a:headEnd/>
              <a:tailEnd/>
            </a:ln>
          </p:spPr>
          <p:txBody>
            <a:bodyPr/>
            <a:lstStyle/>
            <a:p>
              <a:endParaRPr lang="fr-FR"/>
            </a:p>
          </p:txBody>
        </p:sp>
        <p:sp>
          <p:nvSpPr>
            <p:cNvPr id="118153" name="Freeform 167"/>
            <p:cNvSpPr>
              <a:spLocks noChangeAspect="1"/>
            </p:cNvSpPr>
            <p:nvPr/>
          </p:nvSpPr>
          <p:spPr bwMode="auto">
            <a:xfrm>
              <a:off x="3694" y="2784"/>
              <a:ext cx="40" cy="319"/>
            </a:xfrm>
            <a:custGeom>
              <a:avLst/>
              <a:gdLst>
                <a:gd name="T0" fmla="*/ 0 w 40"/>
                <a:gd name="T1" fmla="*/ 42 h 319"/>
                <a:gd name="T2" fmla="*/ 40 w 40"/>
                <a:gd name="T3" fmla="*/ 0 h 319"/>
                <a:gd name="T4" fmla="*/ 40 w 40"/>
                <a:gd name="T5" fmla="*/ 276 h 319"/>
                <a:gd name="T6" fmla="*/ 0 w 40"/>
                <a:gd name="T7" fmla="*/ 319 h 319"/>
                <a:gd name="T8" fmla="*/ 0 w 40"/>
                <a:gd name="T9" fmla="*/ 42 h 319"/>
                <a:gd name="T10" fmla="*/ 0 60000 65536"/>
                <a:gd name="T11" fmla="*/ 0 60000 65536"/>
                <a:gd name="T12" fmla="*/ 0 60000 65536"/>
                <a:gd name="T13" fmla="*/ 0 60000 65536"/>
                <a:gd name="T14" fmla="*/ 0 60000 65536"/>
                <a:gd name="T15" fmla="*/ 0 w 40"/>
                <a:gd name="T16" fmla="*/ 0 h 319"/>
                <a:gd name="T17" fmla="*/ 40 w 40"/>
                <a:gd name="T18" fmla="*/ 319 h 319"/>
              </a:gdLst>
              <a:ahLst/>
              <a:cxnLst>
                <a:cxn ang="T10">
                  <a:pos x="T0" y="T1"/>
                </a:cxn>
                <a:cxn ang="T11">
                  <a:pos x="T2" y="T3"/>
                </a:cxn>
                <a:cxn ang="T12">
                  <a:pos x="T4" y="T5"/>
                </a:cxn>
                <a:cxn ang="T13">
                  <a:pos x="T6" y="T7"/>
                </a:cxn>
                <a:cxn ang="T14">
                  <a:pos x="T8" y="T9"/>
                </a:cxn>
              </a:cxnLst>
              <a:rect l="T15" t="T16" r="T17" b="T18"/>
              <a:pathLst>
                <a:path w="40" h="319">
                  <a:moveTo>
                    <a:pt x="0" y="42"/>
                  </a:moveTo>
                  <a:lnTo>
                    <a:pt x="40" y="0"/>
                  </a:lnTo>
                  <a:lnTo>
                    <a:pt x="40" y="276"/>
                  </a:lnTo>
                  <a:lnTo>
                    <a:pt x="0" y="319"/>
                  </a:lnTo>
                  <a:lnTo>
                    <a:pt x="0" y="42"/>
                  </a:lnTo>
                  <a:close/>
                </a:path>
              </a:pathLst>
            </a:custGeom>
            <a:solidFill>
              <a:srgbClr val="FF6633"/>
            </a:solidFill>
            <a:ln w="9525">
              <a:noFill/>
              <a:round/>
              <a:headEnd/>
              <a:tailEnd/>
            </a:ln>
          </p:spPr>
          <p:txBody>
            <a:bodyPr/>
            <a:lstStyle/>
            <a:p>
              <a:endParaRPr lang="fr-FR"/>
            </a:p>
          </p:txBody>
        </p:sp>
        <p:sp>
          <p:nvSpPr>
            <p:cNvPr id="118154" name="Freeform 168"/>
            <p:cNvSpPr>
              <a:spLocks noChangeAspect="1"/>
            </p:cNvSpPr>
            <p:nvPr/>
          </p:nvSpPr>
          <p:spPr bwMode="auto">
            <a:xfrm>
              <a:off x="3694" y="2784"/>
              <a:ext cx="40" cy="319"/>
            </a:xfrm>
            <a:custGeom>
              <a:avLst/>
              <a:gdLst>
                <a:gd name="T0" fmla="*/ 0 w 40"/>
                <a:gd name="T1" fmla="*/ 42 h 319"/>
                <a:gd name="T2" fmla="*/ 40 w 40"/>
                <a:gd name="T3" fmla="*/ 0 h 319"/>
                <a:gd name="T4" fmla="*/ 40 w 40"/>
                <a:gd name="T5" fmla="*/ 276 h 319"/>
                <a:gd name="T6" fmla="*/ 0 w 40"/>
                <a:gd name="T7" fmla="*/ 319 h 319"/>
                <a:gd name="T8" fmla="*/ 0 w 40"/>
                <a:gd name="T9" fmla="*/ 42 h 319"/>
                <a:gd name="T10" fmla="*/ 0 60000 65536"/>
                <a:gd name="T11" fmla="*/ 0 60000 65536"/>
                <a:gd name="T12" fmla="*/ 0 60000 65536"/>
                <a:gd name="T13" fmla="*/ 0 60000 65536"/>
                <a:gd name="T14" fmla="*/ 0 60000 65536"/>
                <a:gd name="T15" fmla="*/ 0 w 40"/>
                <a:gd name="T16" fmla="*/ 0 h 319"/>
                <a:gd name="T17" fmla="*/ 40 w 40"/>
                <a:gd name="T18" fmla="*/ 319 h 319"/>
              </a:gdLst>
              <a:ahLst/>
              <a:cxnLst>
                <a:cxn ang="T10">
                  <a:pos x="T0" y="T1"/>
                </a:cxn>
                <a:cxn ang="T11">
                  <a:pos x="T2" y="T3"/>
                </a:cxn>
                <a:cxn ang="T12">
                  <a:pos x="T4" y="T5"/>
                </a:cxn>
                <a:cxn ang="T13">
                  <a:pos x="T6" y="T7"/>
                </a:cxn>
                <a:cxn ang="T14">
                  <a:pos x="T8" y="T9"/>
                </a:cxn>
              </a:cxnLst>
              <a:rect l="T15" t="T16" r="T17" b="T18"/>
              <a:pathLst>
                <a:path w="40" h="319">
                  <a:moveTo>
                    <a:pt x="0" y="42"/>
                  </a:moveTo>
                  <a:lnTo>
                    <a:pt x="40" y="0"/>
                  </a:lnTo>
                  <a:lnTo>
                    <a:pt x="40" y="276"/>
                  </a:lnTo>
                  <a:lnTo>
                    <a:pt x="0" y="319"/>
                  </a:lnTo>
                  <a:lnTo>
                    <a:pt x="0" y="42"/>
                  </a:lnTo>
                </a:path>
              </a:pathLst>
            </a:custGeom>
            <a:noFill/>
            <a:ln w="0">
              <a:solidFill>
                <a:srgbClr val="FF6633"/>
              </a:solidFill>
              <a:round/>
              <a:headEnd/>
              <a:tailEnd/>
            </a:ln>
          </p:spPr>
          <p:txBody>
            <a:bodyPr/>
            <a:lstStyle/>
            <a:p>
              <a:endParaRPr lang="fr-FR"/>
            </a:p>
          </p:txBody>
        </p:sp>
        <p:sp>
          <p:nvSpPr>
            <p:cNvPr id="118155" name="Freeform 169"/>
            <p:cNvSpPr>
              <a:spLocks noChangeAspect="1"/>
            </p:cNvSpPr>
            <p:nvPr/>
          </p:nvSpPr>
          <p:spPr bwMode="auto">
            <a:xfrm>
              <a:off x="3936" y="2450"/>
              <a:ext cx="34" cy="128"/>
            </a:xfrm>
            <a:custGeom>
              <a:avLst/>
              <a:gdLst>
                <a:gd name="T0" fmla="*/ 0 w 34"/>
                <a:gd name="T1" fmla="*/ 43 h 128"/>
                <a:gd name="T2" fmla="*/ 0 w 34"/>
                <a:gd name="T3" fmla="*/ 128 h 128"/>
                <a:gd name="T4" fmla="*/ 34 w 34"/>
                <a:gd name="T5" fmla="*/ 86 h 128"/>
                <a:gd name="T6" fmla="*/ 34 w 34"/>
                <a:gd name="T7" fmla="*/ 0 h 128"/>
                <a:gd name="T8" fmla="*/ 0 w 34"/>
                <a:gd name="T9" fmla="*/ 43 h 128"/>
                <a:gd name="T10" fmla="*/ 0 60000 65536"/>
                <a:gd name="T11" fmla="*/ 0 60000 65536"/>
                <a:gd name="T12" fmla="*/ 0 60000 65536"/>
                <a:gd name="T13" fmla="*/ 0 60000 65536"/>
                <a:gd name="T14" fmla="*/ 0 60000 65536"/>
                <a:gd name="T15" fmla="*/ 0 w 34"/>
                <a:gd name="T16" fmla="*/ 0 h 128"/>
                <a:gd name="T17" fmla="*/ 34 w 34"/>
                <a:gd name="T18" fmla="*/ 128 h 128"/>
              </a:gdLst>
              <a:ahLst/>
              <a:cxnLst>
                <a:cxn ang="T10">
                  <a:pos x="T0" y="T1"/>
                </a:cxn>
                <a:cxn ang="T11">
                  <a:pos x="T2" y="T3"/>
                </a:cxn>
                <a:cxn ang="T12">
                  <a:pos x="T4" y="T5"/>
                </a:cxn>
                <a:cxn ang="T13">
                  <a:pos x="T6" y="T7"/>
                </a:cxn>
                <a:cxn ang="T14">
                  <a:pos x="T8" y="T9"/>
                </a:cxn>
              </a:cxnLst>
              <a:rect l="T15" t="T16" r="T17" b="T18"/>
              <a:pathLst>
                <a:path w="34" h="128">
                  <a:moveTo>
                    <a:pt x="0" y="43"/>
                  </a:moveTo>
                  <a:lnTo>
                    <a:pt x="0" y="128"/>
                  </a:lnTo>
                  <a:lnTo>
                    <a:pt x="34" y="86"/>
                  </a:lnTo>
                  <a:lnTo>
                    <a:pt x="34" y="0"/>
                  </a:lnTo>
                  <a:lnTo>
                    <a:pt x="0" y="43"/>
                  </a:lnTo>
                  <a:close/>
                </a:path>
              </a:pathLst>
            </a:custGeom>
            <a:solidFill>
              <a:srgbClr val="FF6633"/>
            </a:solidFill>
            <a:ln w="9525">
              <a:noFill/>
              <a:round/>
              <a:headEnd/>
              <a:tailEnd/>
            </a:ln>
          </p:spPr>
          <p:txBody>
            <a:bodyPr/>
            <a:lstStyle/>
            <a:p>
              <a:endParaRPr lang="fr-FR"/>
            </a:p>
          </p:txBody>
        </p:sp>
        <p:sp>
          <p:nvSpPr>
            <p:cNvPr id="118156" name="Freeform 170"/>
            <p:cNvSpPr>
              <a:spLocks noChangeAspect="1"/>
            </p:cNvSpPr>
            <p:nvPr/>
          </p:nvSpPr>
          <p:spPr bwMode="auto">
            <a:xfrm>
              <a:off x="3936" y="2450"/>
              <a:ext cx="34" cy="128"/>
            </a:xfrm>
            <a:custGeom>
              <a:avLst/>
              <a:gdLst>
                <a:gd name="T0" fmla="*/ 0 w 34"/>
                <a:gd name="T1" fmla="*/ 43 h 128"/>
                <a:gd name="T2" fmla="*/ 0 w 34"/>
                <a:gd name="T3" fmla="*/ 128 h 128"/>
                <a:gd name="T4" fmla="*/ 34 w 34"/>
                <a:gd name="T5" fmla="*/ 86 h 128"/>
                <a:gd name="T6" fmla="*/ 34 w 34"/>
                <a:gd name="T7" fmla="*/ 0 h 128"/>
                <a:gd name="T8" fmla="*/ 0 w 34"/>
                <a:gd name="T9" fmla="*/ 43 h 128"/>
                <a:gd name="T10" fmla="*/ 0 60000 65536"/>
                <a:gd name="T11" fmla="*/ 0 60000 65536"/>
                <a:gd name="T12" fmla="*/ 0 60000 65536"/>
                <a:gd name="T13" fmla="*/ 0 60000 65536"/>
                <a:gd name="T14" fmla="*/ 0 60000 65536"/>
                <a:gd name="T15" fmla="*/ 0 w 34"/>
                <a:gd name="T16" fmla="*/ 0 h 128"/>
                <a:gd name="T17" fmla="*/ 34 w 34"/>
                <a:gd name="T18" fmla="*/ 128 h 128"/>
              </a:gdLst>
              <a:ahLst/>
              <a:cxnLst>
                <a:cxn ang="T10">
                  <a:pos x="T0" y="T1"/>
                </a:cxn>
                <a:cxn ang="T11">
                  <a:pos x="T2" y="T3"/>
                </a:cxn>
                <a:cxn ang="T12">
                  <a:pos x="T4" y="T5"/>
                </a:cxn>
                <a:cxn ang="T13">
                  <a:pos x="T6" y="T7"/>
                </a:cxn>
                <a:cxn ang="T14">
                  <a:pos x="T8" y="T9"/>
                </a:cxn>
              </a:cxnLst>
              <a:rect l="T15" t="T16" r="T17" b="T18"/>
              <a:pathLst>
                <a:path w="34" h="128">
                  <a:moveTo>
                    <a:pt x="0" y="43"/>
                  </a:moveTo>
                  <a:lnTo>
                    <a:pt x="0" y="128"/>
                  </a:lnTo>
                  <a:lnTo>
                    <a:pt x="34" y="86"/>
                  </a:lnTo>
                  <a:lnTo>
                    <a:pt x="34" y="0"/>
                  </a:lnTo>
                  <a:lnTo>
                    <a:pt x="0" y="43"/>
                  </a:lnTo>
                </a:path>
              </a:pathLst>
            </a:custGeom>
            <a:noFill/>
            <a:ln w="0">
              <a:solidFill>
                <a:srgbClr val="FF6633"/>
              </a:solidFill>
              <a:round/>
              <a:headEnd/>
              <a:tailEnd/>
            </a:ln>
          </p:spPr>
          <p:txBody>
            <a:bodyPr/>
            <a:lstStyle/>
            <a:p>
              <a:endParaRPr lang="fr-FR"/>
            </a:p>
          </p:txBody>
        </p:sp>
        <p:sp>
          <p:nvSpPr>
            <p:cNvPr id="118157" name="Freeform 171"/>
            <p:cNvSpPr>
              <a:spLocks noChangeAspect="1"/>
            </p:cNvSpPr>
            <p:nvPr/>
          </p:nvSpPr>
          <p:spPr bwMode="auto">
            <a:xfrm>
              <a:off x="3613" y="2578"/>
              <a:ext cx="81" cy="270"/>
            </a:xfrm>
            <a:custGeom>
              <a:avLst/>
              <a:gdLst>
                <a:gd name="T0" fmla="*/ 0 w 81"/>
                <a:gd name="T1" fmla="*/ 0 h 270"/>
                <a:gd name="T2" fmla="*/ 67 w 81"/>
                <a:gd name="T3" fmla="*/ 0 h 270"/>
                <a:gd name="T4" fmla="*/ 81 w 81"/>
                <a:gd name="T5" fmla="*/ 0 h 270"/>
                <a:gd name="T6" fmla="*/ 81 w 81"/>
                <a:gd name="T7" fmla="*/ 270 h 270"/>
                <a:gd name="T8" fmla="*/ 0 w 81"/>
                <a:gd name="T9" fmla="*/ 270 h 270"/>
                <a:gd name="T10" fmla="*/ 0 w 81"/>
                <a:gd name="T11" fmla="*/ 0 h 270"/>
                <a:gd name="T12" fmla="*/ 0 60000 65536"/>
                <a:gd name="T13" fmla="*/ 0 60000 65536"/>
                <a:gd name="T14" fmla="*/ 0 60000 65536"/>
                <a:gd name="T15" fmla="*/ 0 60000 65536"/>
                <a:gd name="T16" fmla="*/ 0 60000 65536"/>
                <a:gd name="T17" fmla="*/ 0 60000 65536"/>
                <a:gd name="T18" fmla="*/ 0 w 81"/>
                <a:gd name="T19" fmla="*/ 0 h 270"/>
                <a:gd name="T20" fmla="*/ 81 w 81"/>
                <a:gd name="T21" fmla="*/ 270 h 270"/>
              </a:gdLst>
              <a:ahLst/>
              <a:cxnLst>
                <a:cxn ang="T12">
                  <a:pos x="T0" y="T1"/>
                </a:cxn>
                <a:cxn ang="T13">
                  <a:pos x="T2" y="T3"/>
                </a:cxn>
                <a:cxn ang="T14">
                  <a:pos x="T4" y="T5"/>
                </a:cxn>
                <a:cxn ang="T15">
                  <a:pos x="T6" y="T7"/>
                </a:cxn>
                <a:cxn ang="T16">
                  <a:pos x="T8" y="T9"/>
                </a:cxn>
                <a:cxn ang="T17">
                  <a:pos x="T10" y="T11"/>
                </a:cxn>
              </a:cxnLst>
              <a:rect l="T18" t="T19" r="T20" b="T21"/>
              <a:pathLst>
                <a:path w="81" h="270">
                  <a:moveTo>
                    <a:pt x="0" y="0"/>
                  </a:moveTo>
                  <a:lnTo>
                    <a:pt x="67" y="0"/>
                  </a:lnTo>
                  <a:lnTo>
                    <a:pt x="81" y="0"/>
                  </a:lnTo>
                  <a:lnTo>
                    <a:pt x="81" y="270"/>
                  </a:lnTo>
                  <a:lnTo>
                    <a:pt x="0" y="270"/>
                  </a:lnTo>
                  <a:lnTo>
                    <a:pt x="0" y="0"/>
                  </a:lnTo>
                  <a:close/>
                </a:path>
              </a:pathLst>
            </a:custGeom>
            <a:solidFill>
              <a:srgbClr val="FF9966"/>
            </a:solidFill>
            <a:ln w="9525">
              <a:noFill/>
              <a:round/>
              <a:headEnd/>
              <a:tailEnd/>
            </a:ln>
          </p:spPr>
          <p:txBody>
            <a:bodyPr/>
            <a:lstStyle/>
            <a:p>
              <a:endParaRPr lang="fr-FR"/>
            </a:p>
          </p:txBody>
        </p:sp>
        <p:sp>
          <p:nvSpPr>
            <p:cNvPr id="118158" name="Freeform 172"/>
            <p:cNvSpPr>
              <a:spLocks noChangeAspect="1"/>
            </p:cNvSpPr>
            <p:nvPr/>
          </p:nvSpPr>
          <p:spPr bwMode="auto">
            <a:xfrm>
              <a:off x="3613" y="2578"/>
              <a:ext cx="81" cy="270"/>
            </a:xfrm>
            <a:custGeom>
              <a:avLst/>
              <a:gdLst>
                <a:gd name="T0" fmla="*/ 0 w 81"/>
                <a:gd name="T1" fmla="*/ 0 h 270"/>
                <a:gd name="T2" fmla="*/ 67 w 81"/>
                <a:gd name="T3" fmla="*/ 0 h 270"/>
                <a:gd name="T4" fmla="*/ 81 w 81"/>
                <a:gd name="T5" fmla="*/ 0 h 270"/>
                <a:gd name="T6" fmla="*/ 81 w 81"/>
                <a:gd name="T7" fmla="*/ 270 h 270"/>
                <a:gd name="T8" fmla="*/ 0 w 81"/>
                <a:gd name="T9" fmla="*/ 270 h 270"/>
                <a:gd name="T10" fmla="*/ 0 w 81"/>
                <a:gd name="T11" fmla="*/ 0 h 270"/>
                <a:gd name="T12" fmla="*/ 0 60000 65536"/>
                <a:gd name="T13" fmla="*/ 0 60000 65536"/>
                <a:gd name="T14" fmla="*/ 0 60000 65536"/>
                <a:gd name="T15" fmla="*/ 0 60000 65536"/>
                <a:gd name="T16" fmla="*/ 0 60000 65536"/>
                <a:gd name="T17" fmla="*/ 0 60000 65536"/>
                <a:gd name="T18" fmla="*/ 0 w 81"/>
                <a:gd name="T19" fmla="*/ 0 h 270"/>
                <a:gd name="T20" fmla="*/ 81 w 81"/>
                <a:gd name="T21" fmla="*/ 270 h 270"/>
              </a:gdLst>
              <a:ahLst/>
              <a:cxnLst>
                <a:cxn ang="T12">
                  <a:pos x="T0" y="T1"/>
                </a:cxn>
                <a:cxn ang="T13">
                  <a:pos x="T2" y="T3"/>
                </a:cxn>
                <a:cxn ang="T14">
                  <a:pos x="T4" y="T5"/>
                </a:cxn>
                <a:cxn ang="T15">
                  <a:pos x="T6" y="T7"/>
                </a:cxn>
                <a:cxn ang="T16">
                  <a:pos x="T8" y="T9"/>
                </a:cxn>
                <a:cxn ang="T17">
                  <a:pos x="T10" y="T11"/>
                </a:cxn>
              </a:cxnLst>
              <a:rect l="T18" t="T19" r="T20" b="T21"/>
              <a:pathLst>
                <a:path w="81" h="270">
                  <a:moveTo>
                    <a:pt x="0" y="0"/>
                  </a:moveTo>
                  <a:lnTo>
                    <a:pt x="67" y="0"/>
                  </a:lnTo>
                  <a:lnTo>
                    <a:pt x="81" y="0"/>
                  </a:lnTo>
                  <a:lnTo>
                    <a:pt x="81" y="270"/>
                  </a:lnTo>
                  <a:lnTo>
                    <a:pt x="0" y="270"/>
                  </a:lnTo>
                  <a:lnTo>
                    <a:pt x="0" y="0"/>
                  </a:lnTo>
                </a:path>
              </a:pathLst>
            </a:custGeom>
            <a:noFill/>
            <a:ln w="0">
              <a:solidFill>
                <a:srgbClr val="FF9966"/>
              </a:solidFill>
              <a:round/>
              <a:headEnd/>
              <a:tailEnd/>
            </a:ln>
          </p:spPr>
          <p:txBody>
            <a:bodyPr/>
            <a:lstStyle/>
            <a:p>
              <a:endParaRPr lang="fr-FR"/>
            </a:p>
          </p:txBody>
        </p:sp>
        <p:sp>
          <p:nvSpPr>
            <p:cNvPr id="118159" name="Freeform 173"/>
            <p:cNvSpPr>
              <a:spLocks noChangeAspect="1"/>
            </p:cNvSpPr>
            <p:nvPr/>
          </p:nvSpPr>
          <p:spPr bwMode="auto">
            <a:xfrm>
              <a:off x="3694" y="2536"/>
              <a:ext cx="40" cy="319"/>
            </a:xfrm>
            <a:custGeom>
              <a:avLst/>
              <a:gdLst>
                <a:gd name="T0" fmla="*/ 0 w 40"/>
                <a:gd name="T1" fmla="*/ 42 h 319"/>
                <a:gd name="T2" fmla="*/ 40 w 40"/>
                <a:gd name="T3" fmla="*/ 0 h 319"/>
                <a:gd name="T4" fmla="*/ 40 w 40"/>
                <a:gd name="T5" fmla="*/ 276 h 319"/>
                <a:gd name="T6" fmla="*/ 0 w 40"/>
                <a:gd name="T7" fmla="*/ 319 h 319"/>
                <a:gd name="T8" fmla="*/ 0 w 40"/>
                <a:gd name="T9" fmla="*/ 42 h 319"/>
                <a:gd name="T10" fmla="*/ 0 60000 65536"/>
                <a:gd name="T11" fmla="*/ 0 60000 65536"/>
                <a:gd name="T12" fmla="*/ 0 60000 65536"/>
                <a:gd name="T13" fmla="*/ 0 60000 65536"/>
                <a:gd name="T14" fmla="*/ 0 60000 65536"/>
                <a:gd name="T15" fmla="*/ 0 w 40"/>
                <a:gd name="T16" fmla="*/ 0 h 319"/>
                <a:gd name="T17" fmla="*/ 40 w 40"/>
                <a:gd name="T18" fmla="*/ 319 h 319"/>
              </a:gdLst>
              <a:ahLst/>
              <a:cxnLst>
                <a:cxn ang="T10">
                  <a:pos x="T0" y="T1"/>
                </a:cxn>
                <a:cxn ang="T11">
                  <a:pos x="T2" y="T3"/>
                </a:cxn>
                <a:cxn ang="T12">
                  <a:pos x="T4" y="T5"/>
                </a:cxn>
                <a:cxn ang="T13">
                  <a:pos x="T6" y="T7"/>
                </a:cxn>
                <a:cxn ang="T14">
                  <a:pos x="T8" y="T9"/>
                </a:cxn>
              </a:cxnLst>
              <a:rect l="T15" t="T16" r="T17" b="T18"/>
              <a:pathLst>
                <a:path w="40" h="319">
                  <a:moveTo>
                    <a:pt x="0" y="42"/>
                  </a:moveTo>
                  <a:lnTo>
                    <a:pt x="40" y="0"/>
                  </a:lnTo>
                  <a:lnTo>
                    <a:pt x="40" y="276"/>
                  </a:lnTo>
                  <a:lnTo>
                    <a:pt x="0" y="319"/>
                  </a:lnTo>
                  <a:lnTo>
                    <a:pt x="0" y="42"/>
                  </a:lnTo>
                  <a:close/>
                </a:path>
              </a:pathLst>
            </a:custGeom>
            <a:solidFill>
              <a:srgbClr val="FF6633"/>
            </a:solidFill>
            <a:ln w="9525">
              <a:noFill/>
              <a:round/>
              <a:headEnd/>
              <a:tailEnd/>
            </a:ln>
          </p:spPr>
          <p:txBody>
            <a:bodyPr/>
            <a:lstStyle/>
            <a:p>
              <a:endParaRPr lang="fr-FR"/>
            </a:p>
          </p:txBody>
        </p:sp>
        <p:sp>
          <p:nvSpPr>
            <p:cNvPr id="118160" name="Freeform 174"/>
            <p:cNvSpPr>
              <a:spLocks noChangeAspect="1"/>
            </p:cNvSpPr>
            <p:nvPr/>
          </p:nvSpPr>
          <p:spPr bwMode="auto">
            <a:xfrm>
              <a:off x="3694" y="2536"/>
              <a:ext cx="40" cy="319"/>
            </a:xfrm>
            <a:custGeom>
              <a:avLst/>
              <a:gdLst>
                <a:gd name="T0" fmla="*/ 0 w 40"/>
                <a:gd name="T1" fmla="*/ 42 h 319"/>
                <a:gd name="T2" fmla="*/ 40 w 40"/>
                <a:gd name="T3" fmla="*/ 0 h 319"/>
                <a:gd name="T4" fmla="*/ 40 w 40"/>
                <a:gd name="T5" fmla="*/ 276 h 319"/>
                <a:gd name="T6" fmla="*/ 0 w 40"/>
                <a:gd name="T7" fmla="*/ 319 h 319"/>
                <a:gd name="T8" fmla="*/ 0 w 40"/>
                <a:gd name="T9" fmla="*/ 42 h 319"/>
                <a:gd name="T10" fmla="*/ 0 60000 65536"/>
                <a:gd name="T11" fmla="*/ 0 60000 65536"/>
                <a:gd name="T12" fmla="*/ 0 60000 65536"/>
                <a:gd name="T13" fmla="*/ 0 60000 65536"/>
                <a:gd name="T14" fmla="*/ 0 60000 65536"/>
                <a:gd name="T15" fmla="*/ 0 w 40"/>
                <a:gd name="T16" fmla="*/ 0 h 319"/>
                <a:gd name="T17" fmla="*/ 40 w 40"/>
                <a:gd name="T18" fmla="*/ 319 h 319"/>
              </a:gdLst>
              <a:ahLst/>
              <a:cxnLst>
                <a:cxn ang="T10">
                  <a:pos x="T0" y="T1"/>
                </a:cxn>
                <a:cxn ang="T11">
                  <a:pos x="T2" y="T3"/>
                </a:cxn>
                <a:cxn ang="T12">
                  <a:pos x="T4" y="T5"/>
                </a:cxn>
                <a:cxn ang="T13">
                  <a:pos x="T6" y="T7"/>
                </a:cxn>
                <a:cxn ang="T14">
                  <a:pos x="T8" y="T9"/>
                </a:cxn>
              </a:cxnLst>
              <a:rect l="T15" t="T16" r="T17" b="T18"/>
              <a:pathLst>
                <a:path w="40" h="319">
                  <a:moveTo>
                    <a:pt x="0" y="42"/>
                  </a:moveTo>
                  <a:lnTo>
                    <a:pt x="40" y="0"/>
                  </a:lnTo>
                  <a:lnTo>
                    <a:pt x="40" y="276"/>
                  </a:lnTo>
                  <a:lnTo>
                    <a:pt x="0" y="319"/>
                  </a:lnTo>
                  <a:lnTo>
                    <a:pt x="0" y="42"/>
                  </a:lnTo>
                </a:path>
              </a:pathLst>
            </a:custGeom>
            <a:noFill/>
            <a:ln w="0">
              <a:solidFill>
                <a:srgbClr val="FF6633"/>
              </a:solidFill>
              <a:round/>
              <a:headEnd/>
              <a:tailEnd/>
            </a:ln>
          </p:spPr>
          <p:txBody>
            <a:bodyPr/>
            <a:lstStyle/>
            <a:p>
              <a:endParaRPr lang="fr-FR"/>
            </a:p>
          </p:txBody>
        </p:sp>
        <p:sp>
          <p:nvSpPr>
            <p:cNvPr id="118161" name="Rectangle 175"/>
            <p:cNvSpPr>
              <a:spLocks noChangeAspect="1" noChangeArrowheads="1"/>
            </p:cNvSpPr>
            <p:nvPr/>
          </p:nvSpPr>
          <p:spPr bwMode="auto">
            <a:xfrm>
              <a:off x="3458" y="2663"/>
              <a:ext cx="80" cy="85"/>
            </a:xfrm>
            <a:prstGeom prst="rect">
              <a:avLst/>
            </a:prstGeom>
            <a:solidFill>
              <a:srgbClr val="FF9966"/>
            </a:solidFill>
            <a:ln w="9525">
              <a:noFill/>
              <a:miter lim="800000"/>
              <a:headEnd/>
              <a:tailEnd/>
            </a:ln>
          </p:spPr>
          <p:txBody>
            <a:bodyPr/>
            <a:lstStyle/>
            <a:p>
              <a:endParaRPr lang="fr-FR"/>
            </a:p>
          </p:txBody>
        </p:sp>
        <p:sp>
          <p:nvSpPr>
            <p:cNvPr id="118162" name="Rectangle 176"/>
            <p:cNvSpPr>
              <a:spLocks noChangeAspect="1" noChangeArrowheads="1"/>
            </p:cNvSpPr>
            <p:nvPr/>
          </p:nvSpPr>
          <p:spPr bwMode="auto">
            <a:xfrm>
              <a:off x="3458" y="2663"/>
              <a:ext cx="80" cy="85"/>
            </a:xfrm>
            <a:prstGeom prst="rect">
              <a:avLst/>
            </a:prstGeom>
            <a:noFill/>
            <a:ln w="0">
              <a:solidFill>
                <a:srgbClr val="FF9966"/>
              </a:solidFill>
              <a:miter lim="800000"/>
              <a:headEnd/>
              <a:tailEnd/>
            </a:ln>
          </p:spPr>
          <p:txBody>
            <a:bodyPr/>
            <a:lstStyle/>
            <a:p>
              <a:endParaRPr lang="fr-FR"/>
            </a:p>
          </p:txBody>
        </p:sp>
        <p:sp>
          <p:nvSpPr>
            <p:cNvPr id="118163" name="Freeform 177"/>
            <p:cNvSpPr>
              <a:spLocks noChangeAspect="1"/>
            </p:cNvSpPr>
            <p:nvPr/>
          </p:nvSpPr>
          <p:spPr bwMode="auto">
            <a:xfrm>
              <a:off x="3613" y="2181"/>
              <a:ext cx="121" cy="43"/>
            </a:xfrm>
            <a:custGeom>
              <a:avLst/>
              <a:gdLst>
                <a:gd name="T0" fmla="*/ 0 w 121"/>
                <a:gd name="T1" fmla="*/ 43 h 43"/>
                <a:gd name="T2" fmla="*/ 40 w 121"/>
                <a:gd name="T3" fmla="*/ 0 h 43"/>
                <a:gd name="T4" fmla="*/ 121 w 121"/>
                <a:gd name="T5" fmla="*/ 0 h 43"/>
                <a:gd name="T6" fmla="*/ 81 w 121"/>
                <a:gd name="T7" fmla="*/ 43 h 43"/>
                <a:gd name="T8" fmla="*/ 0 w 121"/>
                <a:gd name="T9" fmla="*/ 43 h 43"/>
                <a:gd name="T10" fmla="*/ 0 60000 65536"/>
                <a:gd name="T11" fmla="*/ 0 60000 65536"/>
                <a:gd name="T12" fmla="*/ 0 60000 65536"/>
                <a:gd name="T13" fmla="*/ 0 60000 65536"/>
                <a:gd name="T14" fmla="*/ 0 60000 65536"/>
                <a:gd name="T15" fmla="*/ 0 w 121"/>
                <a:gd name="T16" fmla="*/ 0 h 43"/>
                <a:gd name="T17" fmla="*/ 121 w 121"/>
                <a:gd name="T18" fmla="*/ 43 h 43"/>
              </a:gdLst>
              <a:ahLst/>
              <a:cxnLst>
                <a:cxn ang="T10">
                  <a:pos x="T0" y="T1"/>
                </a:cxn>
                <a:cxn ang="T11">
                  <a:pos x="T2" y="T3"/>
                </a:cxn>
                <a:cxn ang="T12">
                  <a:pos x="T4" y="T5"/>
                </a:cxn>
                <a:cxn ang="T13">
                  <a:pos x="T6" y="T7"/>
                </a:cxn>
                <a:cxn ang="T14">
                  <a:pos x="T8" y="T9"/>
                </a:cxn>
              </a:cxnLst>
              <a:rect l="T15" t="T16" r="T17" b="T18"/>
              <a:pathLst>
                <a:path w="121" h="43">
                  <a:moveTo>
                    <a:pt x="0" y="43"/>
                  </a:moveTo>
                  <a:lnTo>
                    <a:pt x="40" y="0"/>
                  </a:lnTo>
                  <a:lnTo>
                    <a:pt x="121" y="0"/>
                  </a:lnTo>
                  <a:lnTo>
                    <a:pt x="81" y="43"/>
                  </a:lnTo>
                  <a:lnTo>
                    <a:pt x="0" y="43"/>
                  </a:lnTo>
                  <a:close/>
                </a:path>
              </a:pathLst>
            </a:custGeom>
            <a:solidFill>
              <a:srgbClr val="FFCC99"/>
            </a:solidFill>
            <a:ln w="9525">
              <a:noFill/>
              <a:round/>
              <a:headEnd/>
              <a:tailEnd/>
            </a:ln>
          </p:spPr>
          <p:txBody>
            <a:bodyPr/>
            <a:lstStyle/>
            <a:p>
              <a:endParaRPr lang="fr-FR"/>
            </a:p>
          </p:txBody>
        </p:sp>
        <p:sp>
          <p:nvSpPr>
            <p:cNvPr id="118164" name="Freeform 178"/>
            <p:cNvSpPr>
              <a:spLocks noChangeAspect="1"/>
            </p:cNvSpPr>
            <p:nvPr/>
          </p:nvSpPr>
          <p:spPr bwMode="auto">
            <a:xfrm>
              <a:off x="3613" y="2181"/>
              <a:ext cx="121" cy="43"/>
            </a:xfrm>
            <a:custGeom>
              <a:avLst/>
              <a:gdLst>
                <a:gd name="T0" fmla="*/ 0 w 121"/>
                <a:gd name="T1" fmla="*/ 43 h 43"/>
                <a:gd name="T2" fmla="*/ 40 w 121"/>
                <a:gd name="T3" fmla="*/ 0 h 43"/>
                <a:gd name="T4" fmla="*/ 121 w 121"/>
                <a:gd name="T5" fmla="*/ 0 h 43"/>
                <a:gd name="T6" fmla="*/ 81 w 121"/>
                <a:gd name="T7" fmla="*/ 43 h 43"/>
                <a:gd name="T8" fmla="*/ 0 w 121"/>
                <a:gd name="T9" fmla="*/ 43 h 43"/>
                <a:gd name="T10" fmla="*/ 0 60000 65536"/>
                <a:gd name="T11" fmla="*/ 0 60000 65536"/>
                <a:gd name="T12" fmla="*/ 0 60000 65536"/>
                <a:gd name="T13" fmla="*/ 0 60000 65536"/>
                <a:gd name="T14" fmla="*/ 0 60000 65536"/>
                <a:gd name="T15" fmla="*/ 0 w 121"/>
                <a:gd name="T16" fmla="*/ 0 h 43"/>
                <a:gd name="T17" fmla="*/ 121 w 121"/>
                <a:gd name="T18" fmla="*/ 43 h 43"/>
              </a:gdLst>
              <a:ahLst/>
              <a:cxnLst>
                <a:cxn ang="T10">
                  <a:pos x="T0" y="T1"/>
                </a:cxn>
                <a:cxn ang="T11">
                  <a:pos x="T2" y="T3"/>
                </a:cxn>
                <a:cxn ang="T12">
                  <a:pos x="T4" y="T5"/>
                </a:cxn>
                <a:cxn ang="T13">
                  <a:pos x="T6" y="T7"/>
                </a:cxn>
                <a:cxn ang="T14">
                  <a:pos x="T8" y="T9"/>
                </a:cxn>
              </a:cxnLst>
              <a:rect l="T15" t="T16" r="T17" b="T18"/>
              <a:pathLst>
                <a:path w="121" h="43">
                  <a:moveTo>
                    <a:pt x="0" y="43"/>
                  </a:moveTo>
                  <a:lnTo>
                    <a:pt x="40" y="0"/>
                  </a:lnTo>
                  <a:lnTo>
                    <a:pt x="121" y="0"/>
                  </a:lnTo>
                  <a:lnTo>
                    <a:pt x="81" y="43"/>
                  </a:lnTo>
                  <a:lnTo>
                    <a:pt x="0" y="43"/>
                  </a:lnTo>
                </a:path>
              </a:pathLst>
            </a:custGeom>
            <a:noFill/>
            <a:ln w="0">
              <a:solidFill>
                <a:srgbClr val="FFCC99"/>
              </a:solidFill>
              <a:round/>
              <a:headEnd/>
              <a:tailEnd/>
            </a:ln>
          </p:spPr>
          <p:txBody>
            <a:bodyPr/>
            <a:lstStyle/>
            <a:p>
              <a:endParaRPr lang="fr-FR"/>
            </a:p>
          </p:txBody>
        </p:sp>
        <p:sp>
          <p:nvSpPr>
            <p:cNvPr id="118165" name="Rectangle 179"/>
            <p:cNvSpPr>
              <a:spLocks noChangeAspect="1" noChangeArrowheads="1"/>
            </p:cNvSpPr>
            <p:nvPr/>
          </p:nvSpPr>
          <p:spPr bwMode="auto">
            <a:xfrm>
              <a:off x="3653" y="2450"/>
              <a:ext cx="81" cy="86"/>
            </a:xfrm>
            <a:prstGeom prst="rect">
              <a:avLst/>
            </a:prstGeom>
            <a:solidFill>
              <a:srgbClr val="FFFFFF"/>
            </a:solidFill>
            <a:ln w="9525">
              <a:noFill/>
              <a:miter lim="800000"/>
              <a:headEnd/>
              <a:tailEnd/>
            </a:ln>
          </p:spPr>
          <p:txBody>
            <a:bodyPr/>
            <a:lstStyle/>
            <a:p>
              <a:endParaRPr lang="fr-FR"/>
            </a:p>
          </p:txBody>
        </p:sp>
        <p:sp>
          <p:nvSpPr>
            <p:cNvPr id="118166" name="Rectangle 180"/>
            <p:cNvSpPr>
              <a:spLocks noChangeAspect="1" noChangeArrowheads="1"/>
            </p:cNvSpPr>
            <p:nvPr/>
          </p:nvSpPr>
          <p:spPr bwMode="auto">
            <a:xfrm>
              <a:off x="3653" y="2450"/>
              <a:ext cx="81" cy="86"/>
            </a:xfrm>
            <a:prstGeom prst="rect">
              <a:avLst/>
            </a:prstGeom>
            <a:noFill/>
            <a:ln w="0">
              <a:solidFill>
                <a:srgbClr val="000000"/>
              </a:solidFill>
              <a:miter lim="800000"/>
              <a:headEnd/>
              <a:tailEnd/>
            </a:ln>
          </p:spPr>
          <p:txBody>
            <a:bodyPr/>
            <a:lstStyle/>
            <a:p>
              <a:endParaRPr lang="fr-FR"/>
            </a:p>
          </p:txBody>
        </p:sp>
        <p:sp>
          <p:nvSpPr>
            <p:cNvPr id="118167" name="Freeform 181"/>
            <p:cNvSpPr>
              <a:spLocks noChangeAspect="1"/>
            </p:cNvSpPr>
            <p:nvPr/>
          </p:nvSpPr>
          <p:spPr bwMode="auto">
            <a:xfrm>
              <a:off x="3734" y="2287"/>
              <a:ext cx="162" cy="249"/>
            </a:xfrm>
            <a:custGeom>
              <a:avLst/>
              <a:gdLst>
                <a:gd name="T0" fmla="*/ 0 w 162"/>
                <a:gd name="T1" fmla="*/ 163 h 249"/>
                <a:gd name="T2" fmla="*/ 162 w 162"/>
                <a:gd name="T3" fmla="*/ 0 h 249"/>
                <a:gd name="T4" fmla="*/ 162 w 162"/>
                <a:gd name="T5" fmla="*/ 85 h 249"/>
                <a:gd name="T6" fmla="*/ 0 w 162"/>
                <a:gd name="T7" fmla="*/ 249 h 249"/>
                <a:gd name="T8" fmla="*/ 0 w 162"/>
                <a:gd name="T9" fmla="*/ 163 h 249"/>
                <a:gd name="T10" fmla="*/ 0 60000 65536"/>
                <a:gd name="T11" fmla="*/ 0 60000 65536"/>
                <a:gd name="T12" fmla="*/ 0 60000 65536"/>
                <a:gd name="T13" fmla="*/ 0 60000 65536"/>
                <a:gd name="T14" fmla="*/ 0 60000 65536"/>
                <a:gd name="T15" fmla="*/ 0 w 162"/>
                <a:gd name="T16" fmla="*/ 0 h 249"/>
                <a:gd name="T17" fmla="*/ 162 w 162"/>
                <a:gd name="T18" fmla="*/ 249 h 249"/>
              </a:gdLst>
              <a:ahLst/>
              <a:cxnLst>
                <a:cxn ang="T10">
                  <a:pos x="T0" y="T1"/>
                </a:cxn>
                <a:cxn ang="T11">
                  <a:pos x="T2" y="T3"/>
                </a:cxn>
                <a:cxn ang="T12">
                  <a:pos x="T4" y="T5"/>
                </a:cxn>
                <a:cxn ang="T13">
                  <a:pos x="T6" y="T7"/>
                </a:cxn>
                <a:cxn ang="T14">
                  <a:pos x="T8" y="T9"/>
                </a:cxn>
              </a:cxnLst>
              <a:rect l="T15" t="T16" r="T17" b="T18"/>
              <a:pathLst>
                <a:path w="162" h="249">
                  <a:moveTo>
                    <a:pt x="0" y="163"/>
                  </a:moveTo>
                  <a:lnTo>
                    <a:pt x="162" y="0"/>
                  </a:lnTo>
                  <a:lnTo>
                    <a:pt x="162" y="85"/>
                  </a:lnTo>
                  <a:lnTo>
                    <a:pt x="0" y="249"/>
                  </a:lnTo>
                  <a:lnTo>
                    <a:pt x="0" y="163"/>
                  </a:lnTo>
                  <a:close/>
                </a:path>
              </a:pathLst>
            </a:custGeom>
            <a:solidFill>
              <a:srgbClr val="FF6633"/>
            </a:solidFill>
            <a:ln w="9525">
              <a:noFill/>
              <a:round/>
              <a:headEnd/>
              <a:tailEnd/>
            </a:ln>
          </p:spPr>
          <p:txBody>
            <a:bodyPr/>
            <a:lstStyle/>
            <a:p>
              <a:endParaRPr lang="fr-FR"/>
            </a:p>
          </p:txBody>
        </p:sp>
        <p:sp>
          <p:nvSpPr>
            <p:cNvPr id="118168" name="Freeform 182"/>
            <p:cNvSpPr>
              <a:spLocks noChangeAspect="1"/>
            </p:cNvSpPr>
            <p:nvPr/>
          </p:nvSpPr>
          <p:spPr bwMode="auto">
            <a:xfrm>
              <a:off x="3734" y="2287"/>
              <a:ext cx="162" cy="249"/>
            </a:xfrm>
            <a:custGeom>
              <a:avLst/>
              <a:gdLst>
                <a:gd name="T0" fmla="*/ 0 w 162"/>
                <a:gd name="T1" fmla="*/ 163 h 249"/>
                <a:gd name="T2" fmla="*/ 162 w 162"/>
                <a:gd name="T3" fmla="*/ 0 h 249"/>
                <a:gd name="T4" fmla="*/ 162 w 162"/>
                <a:gd name="T5" fmla="*/ 85 h 249"/>
                <a:gd name="T6" fmla="*/ 0 w 162"/>
                <a:gd name="T7" fmla="*/ 249 h 249"/>
                <a:gd name="T8" fmla="*/ 0 w 162"/>
                <a:gd name="T9" fmla="*/ 163 h 249"/>
                <a:gd name="T10" fmla="*/ 0 60000 65536"/>
                <a:gd name="T11" fmla="*/ 0 60000 65536"/>
                <a:gd name="T12" fmla="*/ 0 60000 65536"/>
                <a:gd name="T13" fmla="*/ 0 60000 65536"/>
                <a:gd name="T14" fmla="*/ 0 60000 65536"/>
                <a:gd name="T15" fmla="*/ 0 w 162"/>
                <a:gd name="T16" fmla="*/ 0 h 249"/>
                <a:gd name="T17" fmla="*/ 162 w 162"/>
                <a:gd name="T18" fmla="*/ 249 h 249"/>
              </a:gdLst>
              <a:ahLst/>
              <a:cxnLst>
                <a:cxn ang="T10">
                  <a:pos x="T0" y="T1"/>
                </a:cxn>
                <a:cxn ang="T11">
                  <a:pos x="T2" y="T3"/>
                </a:cxn>
                <a:cxn ang="T12">
                  <a:pos x="T4" y="T5"/>
                </a:cxn>
                <a:cxn ang="T13">
                  <a:pos x="T6" y="T7"/>
                </a:cxn>
                <a:cxn ang="T14">
                  <a:pos x="T8" y="T9"/>
                </a:cxn>
              </a:cxnLst>
              <a:rect l="T15" t="T16" r="T17" b="T18"/>
              <a:pathLst>
                <a:path w="162" h="249">
                  <a:moveTo>
                    <a:pt x="0" y="163"/>
                  </a:moveTo>
                  <a:lnTo>
                    <a:pt x="162" y="0"/>
                  </a:lnTo>
                  <a:lnTo>
                    <a:pt x="162" y="85"/>
                  </a:lnTo>
                  <a:lnTo>
                    <a:pt x="0" y="249"/>
                  </a:lnTo>
                  <a:lnTo>
                    <a:pt x="0" y="163"/>
                  </a:lnTo>
                </a:path>
              </a:pathLst>
            </a:custGeom>
            <a:noFill/>
            <a:ln w="0">
              <a:solidFill>
                <a:srgbClr val="FF6633"/>
              </a:solidFill>
              <a:round/>
              <a:headEnd/>
              <a:tailEnd/>
            </a:ln>
          </p:spPr>
          <p:txBody>
            <a:bodyPr/>
            <a:lstStyle/>
            <a:p>
              <a:endParaRPr lang="fr-FR"/>
            </a:p>
          </p:txBody>
        </p:sp>
        <p:sp>
          <p:nvSpPr>
            <p:cNvPr id="118169" name="Freeform 183"/>
            <p:cNvSpPr>
              <a:spLocks noChangeAspect="1"/>
            </p:cNvSpPr>
            <p:nvPr/>
          </p:nvSpPr>
          <p:spPr bwMode="auto">
            <a:xfrm>
              <a:off x="3653" y="2287"/>
              <a:ext cx="243" cy="163"/>
            </a:xfrm>
            <a:custGeom>
              <a:avLst/>
              <a:gdLst>
                <a:gd name="T0" fmla="*/ 0 w 243"/>
                <a:gd name="T1" fmla="*/ 163 h 163"/>
                <a:gd name="T2" fmla="*/ 162 w 243"/>
                <a:gd name="T3" fmla="*/ 0 h 163"/>
                <a:gd name="T4" fmla="*/ 243 w 243"/>
                <a:gd name="T5" fmla="*/ 0 h 163"/>
                <a:gd name="T6" fmla="*/ 81 w 243"/>
                <a:gd name="T7" fmla="*/ 163 h 163"/>
                <a:gd name="T8" fmla="*/ 0 w 243"/>
                <a:gd name="T9" fmla="*/ 163 h 163"/>
                <a:gd name="T10" fmla="*/ 0 60000 65536"/>
                <a:gd name="T11" fmla="*/ 0 60000 65536"/>
                <a:gd name="T12" fmla="*/ 0 60000 65536"/>
                <a:gd name="T13" fmla="*/ 0 60000 65536"/>
                <a:gd name="T14" fmla="*/ 0 60000 65536"/>
                <a:gd name="T15" fmla="*/ 0 w 243"/>
                <a:gd name="T16" fmla="*/ 0 h 163"/>
                <a:gd name="T17" fmla="*/ 243 w 243"/>
                <a:gd name="T18" fmla="*/ 163 h 163"/>
              </a:gdLst>
              <a:ahLst/>
              <a:cxnLst>
                <a:cxn ang="T10">
                  <a:pos x="T0" y="T1"/>
                </a:cxn>
                <a:cxn ang="T11">
                  <a:pos x="T2" y="T3"/>
                </a:cxn>
                <a:cxn ang="T12">
                  <a:pos x="T4" y="T5"/>
                </a:cxn>
                <a:cxn ang="T13">
                  <a:pos x="T6" y="T7"/>
                </a:cxn>
                <a:cxn ang="T14">
                  <a:pos x="T8" y="T9"/>
                </a:cxn>
              </a:cxnLst>
              <a:rect l="T15" t="T16" r="T17" b="T18"/>
              <a:pathLst>
                <a:path w="243" h="163">
                  <a:moveTo>
                    <a:pt x="0" y="163"/>
                  </a:moveTo>
                  <a:lnTo>
                    <a:pt x="162" y="0"/>
                  </a:lnTo>
                  <a:lnTo>
                    <a:pt x="243" y="0"/>
                  </a:lnTo>
                  <a:lnTo>
                    <a:pt x="81" y="163"/>
                  </a:lnTo>
                  <a:lnTo>
                    <a:pt x="0" y="163"/>
                  </a:lnTo>
                  <a:close/>
                </a:path>
              </a:pathLst>
            </a:custGeom>
            <a:solidFill>
              <a:srgbClr val="FFCC99"/>
            </a:solidFill>
            <a:ln w="9525">
              <a:noFill/>
              <a:round/>
              <a:headEnd/>
              <a:tailEnd/>
            </a:ln>
          </p:spPr>
          <p:txBody>
            <a:bodyPr/>
            <a:lstStyle/>
            <a:p>
              <a:endParaRPr lang="fr-FR"/>
            </a:p>
          </p:txBody>
        </p:sp>
        <p:sp>
          <p:nvSpPr>
            <p:cNvPr id="118170" name="Freeform 184"/>
            <p:cNvSpPr>
              <a:spLocks noChangeAspect="1"/>
            </p:cNvSpPr>
            <p:nvPr/>
          </p:nvSpPr>
          <p:spPr bwMode="auto">
            <a:xfrm>
              <a:off x="3653" y="2287"/>
              <a:ext cx="243" cy="163"/>
            </a:xfrm>
            <a:custGeom>
              <a:avLst/>
              <a:gdLst>
                <a:gd name="T0" fmla="*/ 0 w 243"/>
                <a:gd name="T1" fmla="*/ 163 h 163"/>
                <a:gd name="T2" fmla="*/ 162 w 243"/>
                <a:gd name="T3" fmla="*/ 0 h 163"/>
                <a:gd name="T4" fmla="*/ 243 w 243"/>
                <a:gd name="T5" fmla="*/ 0 h 163"/>
                <a:gd name="T6" fmla="*/ 81 w 243"/>
                <a:gd name="T7" fmla="*/ 163 h 163"/>
                <a:gd name="T8" fmla="*/ 0 w 243"/>
                <a:gd name="T9" fmla="*/ 163 h 163"/>
                <a:gd name="T10" fmla="*/ 0 60000 65536"/>
                <a:gd name="T11" fmla="*/ 0 60000 65536"/>
                <a:gd name="T12" fmla="*/ 0 60000 65536"/>
                <a:gd name="T13" fmla="*/ 0 60000 65536"/>
                <a:gd name="T14" fmla="*/ 0 60000 65536"/>
                <a:gd name="T15" fmla="*/ 0 w 243"/>
                <a:gd name="T16" fmla="*/ 0 h 163"/>
                <a:gd name="T17" fmla="*/ 243 w 243"/>
                <a:gd name="T18" fmla="*/ 163 h 163"/>
              </a:gdLst>
              <a:ahLst/>
              <a:cxnLst>
                <a:cxn ang="T10">
                  <a:pos x="T0" y="T1"/>
                </a:cxn>
                <a:cxn ang="T11">
                  <a:pos x="T2" y="T3"/>
                </a:cxn>
                <a:cxn ang="T12">
                  <a:pos x="T4" y="T5"/>
                </a:cxn>
                <a:cxn ang="T13">
                  <a:pos x="T6" y="T7"/>
                </a:cxn>
                <a:cxn ang="T14">
                  <a:pos x="T8" y="T9"/>
                </a:cxn>
              </a:cxnLst>
              <a:rect l="T15" t="T16" r="T17" b="T18"/>
              <a:pathLst>
                <a:path w="243" h="163">
                  <a:moveTo>
                    <a:pt x="0" y="163"/>
                  </a:moveTo>
                  <a:lnTo>
                    <a:pt x="162" y="0"/>
                  </a:lnTo>
                  <a:lnTo>
                    <a:pt x="243" y="0"/>
                  </a:lnTo>
                  <a:lnTo>
                    <a:pt x="81" y="163"/>
                  </a:lnTo>
                  <a:lnTo>
                    <a:pt x="0" y="163"/>
                  </a:lnTo>
                </a:path>
              </a:pathLst>
            </a:custGeom>
            <a:noFill/>
            <a:ln w="0">
              <a:solidFill>
                <a:srgbClr val="FFCC99"/>
              </a:solidFill>
              <a:round/>
              <a:headEnd/>
              <a:tailEnd/>
            </a:ln>
          </p:spPr>
          <p:txBody>
            <a:bodyPr/>
            <a:lstStyle/>
            <a:p>
              <a:endParaRPr lang="fr-FR"/>
            </a:p>
          </p:txBody>
        </p:sp>
        <p:sp>
          <p:nvSpPr>
            <p:cNvPr id="118171" name="Rectangle 185"/>
            <p:cNvSpPr>
              <a:spLocks noChangeAspect="1" noChangeArrowheads="1"/>
            </p:cNvSpPr>
            <p:nvPr/>
          </p:nvSpPr>
          <p:spPr bwMode="auto">
            <a:xfrm>
              <a:off x="3377" y="2493"/>
              <a:ext cx="236" cy="85"/>
            </a:xfrm>
            <a:prstGeom prst="rect">
              <a:avLst/>
            </a:prstGeom>
            <a:solidFill>
              <a:srgbClr val="FF9966"/>
            </a:solidFill>
            <a:ln w="9525">
              <a:noFill/>
              <a:miter lim="800000"/>
              <a:headEnd/>
              <a:tailEnd/>
            </a:ln>
          </p:spPr>
          <p:txBody>
            <a:bodyPr/>
            <a:lstStyle/>
            <a:p>
              <a:endParaRPr lang="fr-FR"/>
            </a:p>
          </p:txBody>
        </p:sp>
        <p:sp>
          <p:nvSpPr>
            <p:cNvPr id="118172" name="Rectangle 186"/>
            <p:cNvSpPr>
              <a:spLocks noChangeAspect="1" noChangeArrowheads="1"/>
            </p:cNvSpPr>
            <p:nvPr/>
          </p:nvSpPr>
          <p:spPr bwMode="auto">
            <a:xfrm>
              <a:off x="3377" y="2493"/>
              <a:ext cx="236" cy="85"/>
            </a:xfrm>
            <a:prstGeom prst="rect">
              <a:avLst/>
            </a:prstGeom>
            <a:noFill/>
            <a:ln w="0">
              <a:solidFill>
                <a:srgbClr val="FF9966"/>
              </a:solidFill>
              <a:miter lim="800000"/>
              <a:headEnd/>
              <a:tailEnd/>
            </a:ln>
          </p:spPr>
          <p:txBody>
            <a:bodyPr/>
            <a:lstStyle/>
            <a:p>
              <a:endParaRPr lang="fr-FR"/>
            </a:p>
          </p:txBody>
        </p:sp>
        <p:sp>
          <p:nvSpPr>
            <p:cNvPr id="118173" name="Freeform 187"/>
            <p:cNvSpPr>
              <a:spLocks noChangeAspect="1"/>
            </p:cNvSpPr>
            <p:nvPr/>
          </p:nvSpPr>
          <p:spPr bwMode="auto">
            <a:xfrm>
              <a:off x="3377" y="2450"/>
              <a:ext cx="276" cy="43"/>
            </a:xfrm>
            <a:custGeom>
              <a:avLst/>
              <a:gdLst>
                <a:gd name="T0" fmla="*/ 0 w 276"/>
                <a:gd name="T1" fmla="*/ 43 h 43"/>
                <a:gd name="T2" fmla="*/ 40 w 276"/>
                <a:gd name="T3" fmla="*/ 0 h 43"/>
                <a:gd name="T4" fmla="*/ 276 w 276"/>
                <a:gd name="T5" fmla="*/ 0 h 43"/>
                <a:gd name="T6" fmla="*/ 236 w 276"/>
                <a:gd name="T7" fmla="*/ 43 h 43"/>
                <a:gd name="T8" fmla="*/ 0 w 276"/>
                <a:gd name="T9" fmla="*/ 43 h 43"/>
                <a:gd name="T10" fmla="*/ 0 60000 65536"/>
                <a:gd name="T11" fmla="*/ 0 60000 65536"/>
                <a:gd name="T12" fmla="*/ 0 60000 65536"/>
                <a:gd name="T13" fmla="*/ 0 60000 65536"/>
                <a:gd name="T14" fmla="*/ 0 60000 65536"/>
                <a:gd name="T15" fmla="*/ 0 w 276"/>
                <a:gd name="T16" fmla="*/ 0 h 43"/>
                <a:gd name="T17" fmla="*/ 276 w 276"/>
                <a:gd name="T18" fmla="*/ 43 h 43"/>
              </a:gdLst>
              <a:ahLst/>
              <a:cxnLst>
                <a:cxn ang="T10">
                  <a:pos x="T0" y="T1"/>
                </a:cxn>
                <a:cxn ang="T11">
                  <a:pos x="T2" y="T3"/>
                </a:cxn>
                <a:cxn ang="T12">
                  <a:pos x="T4" y="T5"/>
                </a:cxn>
                <a:cxn ang="T13">
                  <a:pos x="T6" y="T7"/>
                </a:cxn>
                <a:cxn ang="T14">
                  <a:pos x="T8" y="T9"/>
                </a:cxn>
              </a:cxnLst>
              <a:rect l="T15" t="T16" r="T17" b="T18"/>
              <a:pathLst>
                <a:path w="276" h="43">
                  <a:moveTo>
                    <a:pt x="0" y="43"/>
                  </a:moveTo>
                  <a:lnTo>
                    <a:pt x="40" y="0"/>
                  </a:lnTo>
                  <a:lnTo>
                    <a:pt x="276" y="0"/>
                  </a:lnTo>
                  <a:lnTo>
                    <a:pt x="236" y="43"/>
                  </a:lnTo>
                  <a:lnTo>
                    <a:pt x="0" y="43"/>
                  </a:lnTo>
                  <a:close/>
                </a:path>
              </a:pathLst>
            </a:custGeom>
            <a:solidFill>
              <a:srgbClr val="FFCC99"/>
            </a:solidFill>
            <a:ln w="9525">
              <a:noFill/>
              <a:round/>
              <a:headEnd/>
              <a:tailEnd/>
            </a:ln>
          </p:spPr>
          <p:txBody>
            <a:bodyPr/>
            <a:lstStyle/>
            <a:p>
              <a:endParaRPr lang="fr-FR"/>
            </a:p>
          </p:txBody>
        </p:sp>
        <p:sp>
          <p:nvSpPr>
            <p:cNvPr id="118174" name="Freeform 188"/>
            <p:cNvSpPr>
              <a:spLocks noChangeAspect="1"/>
            </p:cNvSpPr>
            <p:nvPr/>
          </p:nvSpPr>
          <p:spPr bwMode="auto">
            <a:xfrm>
              <a:off x="3377" y="2450"/>
              <a:ext cx="276" cy="43"/>
            </a:xfrm>
            <a:custGeom>
              <a:avLst/>
              <a:gdLst>
                <a:gd name="T0" fmla="*/ 0 w 276"/>
                <a:gd name="T1" fmla="*/ 43 h 43"/>
                <a:gd name="T2" fmla="*/ 40 w 276"/>
                <a:gd name="T3" fmla="*/ 0 h 43"/>
                <a:gd name="T4" fmla="*/ 276 w 276"/>
                <a:gd name="T5" fmla="*/ 0 h 43"/>
                <a:gd name="T6" fmla="*/ 236 w 276"/>
                <a:gd name="T7" fmla="*/ 43 h 43"/>
                <a:gd name="T8" fmla="*/ 0 w 276"/>
                <a:gd name="T9" fmla="*/ 43 h 43"/>
                <a:gd name="T10" fmla="*/ 0 60000 65536"/>
                <a:gd name="T11" fmla="*/ 0 60000 65536"/>
                <a:gd name="T12" fmla="*/ 0 60000 65536"/>
                <a:gd name="T13" fmla="*/ 0 60000 65536"/>
                <a:gd name="T14" fmla="*/ 0 60000 65536"/>
                <a:gd name="T15" fmla="*/ 0 w 276"/>
                <a:gd name="T16" fmla="*/ 0 h 43"/>
                <a:gd name="T17" fmla="*/ 276 w 276"/>
                <a:gd name="T18" fmla="*/ 43 h 43"/>
              </a:gdLst>
              <a:ahLst/>
              <a:cxnLst>
                <a:cxn ang="T10">
                  <a:pos x="T0" y="T1"/>
                </a:cxn>
                <a:cxn ang="T11">
                  <a:pos x="T2" y="T3"/>
                </a:cxn>
                <a:cxn ang="T12">
                  <a:pos x="T4" y="T5"/>
                </a:cxn>
                <a:cxn ang="T13">
                  <a:pos x="T6" y="T7"/>
                </a:cxn>
                <a:cxn ang="T14">
                  <a:pos x="T8" y="T9"/>
                </a:cxn>
              </a:cxnLst>
              <a:rect l="T15" t="T16" r="T17" b="T18"/>
              <a:pathLst>
                <a:path w="276" h="43">
                  <a:moveTo>
                    <a:pt x="0" y="43"/>
                  </a:moveTo>
                  <a:lnTo>
                    <a:pt x="40" y="0"/>
                  </a:lnTo>
                  <a:lnTo>
                    <a:pt x="276" y="0"/>
                  </a:lnTo>
                  <a:lnTo>
                    <a:pt x="236" y="43"/>
                  </a:lnTo>
                  <a:lnTo>
                    <a:pt x="0" y="43"/>
                  </a:lnTo>
                </a:path>
              </a:pathLst>
            </a:custGeom>
            <a:noFill/>
            <a:ln w="0">
              <a:solidFill>
                <a:srgbClr val="FFCC99"/>
              </a:solidFill>
              <a:round/>
              <a:headEnd/>
              <a:tailEnd/>
            </a:ln>
          </p:spPr>
          <p:txBody>
            <a:bodyPr/>
            <a:lstStyle/>
            <a:p>
              <a:endParaRPr lang="fr-FR"/>
            </a:p>
          </p:txBody>
        </p:sp>
        <p:sp>
          <p:nvSpPr>
            <p:cNvPr id="118175" name="Rectangle 189"/>
            <p:cNvSpPr>
              <a:spLocks noChangeAspect="1" noChangeArrowheads="1"/>
            </p:cNvSpPr>
            <p:nvPr/>
          </p:nvSpPr>
          <p:spPr bwMode="auto">
            <a:xfrm>
              <a:off x="3694" y="2493"/>
              <a:ext cx="242" cy="85"/>
            </a:xfrm>
            <a:prstGeom prst="rect">
              <a:avLst/>
            </a:prstGeom>
            <a:solidFill>
              <a:srgbClr val="FF9966"/>
            </a:solidFill>
            <a:ln w="9525">
              <a:noFill/>
              <a:miter lim="800000"/>
              <a:headEnd/>
              <a:tailEnd/>
            </a:ln>
          </p:spPr>
          <p:txBody>
            <a:bodyPr/>
            <a:lstStyle/>
            <a:p>
              <a:endParaRPr lang="fr-FR"/>
            </a:p>
          </p:txBody>
        </p:sp>
        <p:sp>
          <p:nvSpPr>
            <p:cNvPr id="118176" name="Rectangle 190"/>
            <p:cNvSpPr>
              <a:spLocks noChangeAspect="1" noChangeArrowheads="1"/>
            </p:cNvSpPr>
            <p:nvPr/>
          </p:nvSpPr>
          <p:spPr bwMode="auto">
            <a:xfrm>
              <a:off x="3694" y="2493"/>
              <a:ext cx="242" cy="85"/>
            </a:xfrm>
            <a:prstGeom prst="rect">
              <a:avLst/>
            </a:prstGeom>
            <a:noFill/>
            <a:ln w="0">
              <a:solidFill>
                <a:srgbClr val="FF9966"/>
              </a:solidFill>
              <a:miter lim="800000"/>
              <a:headEnd/>
              <a:tailEnd/>
            </a:ln>
          </p:spPr>
          <p:txBody>
            <a:bodyPr/>
            <a:lstStyle/>
            <a:p>
              <a:endParaRPr lang="fr-FR"/>
            </a:p>
          </p:txBody>
        </p:sp>
        <p:sp>
          <p:nvSpPr>
            <p:cNvPr id="118177" name="Freeform 191"/>
            <p:cNvSpPr>
              <a:spLocks noChangeAspect="1"/>
            </p:cNvSpPr>
            <p:nvPr/>
          </p:nvSpPr>
          <p:spPr bwMode="auto">
            <a:xfrm>
              <a:off x="3694" y="2450"/>
              <a:ext cx="276" cy="43"/>
            </a:xfrm>
            <a:custGeom>
              <a:avLst/>
              <a:gdLst>
                <a:gd name="T0" fmla="*/ 0 w 276"/>
                <a:gd name="T1" fmla="*/ 43 h 43"/>
                <a:gd name="T2" fmla="*/ 40 w 276"/>
                <a:gd name="T3" fmla="*/ 0 h 43"/>
                <a:gd name="T4" fmla="*/ 276 w 276"/>
                <a:gd name="T5" fmla="*/ 0 h 43"/>
                <a:gd name="T6" fmla="*/ 242 w 276"/>
                <a:gd name="T7" fmla="*/ 43 h 43"/>
                <a:gd name="T8" fmla="*/ 0 w 276"/>
                <a:gd name="T9" fmla="*/ 43 h 43"/>
                <a:gd name="T10" fmla="*/ 0 60000 65536"/>
                <a:gd name="T11" fmla="*/ 0 60000 65536"/>
                <a:gd name="T12" fmla="*/ 0 60000 65536"/>
                <a:gd name="T13" fmla="*/ 0 60000 65536"/>
                <a:gd name="T14" fmla="*/ 0 60000 65536"/>
                <a:gd name="T15" fmla="*/ 0 w 276"/>
                <a:gd name="T16" fmla="*/ 0 h 43"/>
                <a:gd name="T17" fmla="*/ 276 w 276"/>
                <a:gd name="T18" fmla="*/ 43 h 43"/>
              </a:gdLst>
              <a:ahLst/>
              <a:cxnLst>
                <a:cxn ang="T10">
                  <a:pos x="T0" y="T1"/>
                </a:cxn>
                <a:cxn ang="T11">
                  <a:pos x="T2" y="T3"/>
                </a:cxn>
                <a:cxn ang="T12">
                  <a:pos x="T4" y="T5"/>
                </a:cxn>
                <a:cxn ang="T13">
                  <a:pos x="T6" y="T7"/>
                </a:cxn>
                <a:cxn ang="T14">
                  <a:pos x="T8" y="T9"/>
                </a:cxn>
              </a:cxnLst>
              <a:rect l="T15" t="T16" r="T17" b="T18"/>
              <a:pathLst>
                <a:path w="276" h="43">
                  <a:moveTo>
                    <a:pt x="0" y="43"/>
                  </a:moveTo>
                  <a:lnTo>
                    <a:pt x="40" y="0"/>
                  </a:lnTo>
                  <a:lnTo>
                    <a:pt x="276" y="0"/>
                  </a:lnTo>
                  <a:lnTo>
                    <a:pt x="242" y="43"/>
                  </a:lnTo>
                  <a:lnTo>
                    <a:pt x="0" y="43"/>
                  </a:lnTo>
                  <a:close/>
                </a:path>
              </a:pathLst>
            </a:custGeom>
            <a:solidFill>
              <a:srgbClr val="FFCC99"/>
            </a:solidFill>
            <a:ln w="9525">
              <a:noFill/>
              <a:round/>
              <a:headEnd/>
              <a:tailEnd/>
            </a:ln>
          </p:spPr>
          <p:txBody>
            <a:bodyPr/>
            <a:lstStyle/>
            <a:p>
              <a:endParaRPr lang="fr-FR"/>
            </a:p>
          </p:txBody>
        </p:sp>
        <p:sp>
          <p:nvSpPr>
            <p:cNvPr id="118178" name="Freeform 192"/>
            <p:cNvSpPr>
              <a:spLocks noChangeAspect="1"/>
            </p:cNvSpPr>
            <p:nvPr/>
          </p:nvSpPr>
          <p:spPr bwMode="auto">
            <a:xfrm>
              <a:off x="3694" y="2450"/>
              <a:ext cx="276" cy="43"/>
            </a:xfrm>
            <a:custGeom>
              <a:avLst/>
              <a:gdLst>
                <a:gd name="T0" fmla="*/ 0 w 276"/>
                <a:gd name="T1" fmla="*/ 43 h 43"/>
                <a:gd name="T2" fmla="*/ 40 w 276"/>
                <a:gd name="T3" fmla="*/ 0 h 43"/>
                <a:gd name="T4" fmla="*/ 276 w 276"/>
                <a:gd name="T5" fmla="*/ 0 h 43"/>
                <a:gd name="T6" fmla="*/ 242 w 276"/>
                <a:gd name="T7" fmla="*/ 43 h 43"/>
                <a:gd name="T8" fmla="*/ 0 w 276"/>
                <a:gd name="T9" fmla="*/ 43 h 43"/>
                <a:gd name="T10" fmla="*/ 0 60000 65536"/>
                <a:gd name="T11" fmla="*/ 0 60000 65536"/>
                <a:gd name="T12" fmla="*/ 0 60000 65536"/>
                <a:gd name="T13" fmla="*/ 0 60000 65536"/>
                <a:gd name="T14" fmla="*/ 0 60000 65536"/>
                <a:gd name="T15" fmla="*/ 0 w 276"/>
                <a:gd name="T16" fmla="*/ 0 h 43"/>
                <a:gd name="T17" fmla="*/ 276 w 276"/>
                <a:gd name="T18" fmla="*/ 43 h 43"/>
              </a:gdLst>
              <a:ahLst/>
              <a:cxnLst>
                <a:cxn ang="T10">
                  <a:pos x="T0" y="T1"/>
                </a:cxn>
                <a:cxn ang="T11">
                  <a:pos x="T2" y="T3"/>
                </a:cxn>
                <a:cxn ang="T12">
                  <a:pos x="T4" y="T5"/>
                </a:cxn>
                <a:cxn ang="T13">
                  <a:pos x="T6" y="T7"/>
                </a:cxn>
                <a:cxn ang="T14">
                  <a:pos x="T8" y="T9"/>
                </a:cxn>
              </a:cxnLst>
              <a:rect l="T15" t="T16" r="T17" b="T18"/>
              <a:pathLst>
                <a:path w="276" h="43">
                  <a:moveTo>
                    <a:pt x="0" y="43"/>
                  </a:moveTo>
                  <a:lnTo>
                    <a:pt x="40" y="0"/>
                  </a:lnTo>
                  <a:lnTo>
                    <a:pt x="276" y="0"/>
                  </a:lnTo>
                  <a:lnTo>
                    <a:pt x="242" y="43"/>
                  </a:lnTo>
                  <a:lnTo>
                    <a:pt x="0" y="43"/>
                  </a:lnTo>
                </a:path>
              </a:pathLst>
            </a:custGeom>
            <a:noFill/>
            <a:ln w="0">
              <a:solidFill>
                <a:srgbClr val="FFCC99"/>
              </a:solidFill>
              <a:round/>
              <a:headEnd/>
              <a:tailEnd/>
            </a:ln>
          </p:spPr>
          <p:txBody>
            <a:bodyPr/>
            <a:lstStyle/>
            <a:p>
              <a:endParaRPr lang="fr-FR"/>
            </a:p>
          </p:txBody>
        </p:sp>
        <p:sp>
          <p:nvSpPr>
            <p:cNvPr id="118179" name="Freeform 193"/>
            <p:cNvSpPr>
              <a:spLocks noChangeAspect="1"/>
            </p:cNvSpPr>
            <p:nvPr/>
          </p:nvSpPr>
          <p:spPr bwMode="auto">
            <a:xfrm>
              <a:off x="3538" y="2493"/>
              <a:ext cx="156" cy="255"/>
            </a:xfrm>
            <a:custGeom>
              <a:avLst/>
              <a:gdLst>
                <a:gd name="T0" fmla="*/ 0 w 156"/>
                <a:gd name="T1" fmla="*/ 170 h 255"/>
                <a:gd name="T2" fmla="*/ 156 w 156"/>
                <a:gd name="T3" fmla="*/ 0 h 255"/>
                <a:gd name="T4" fmla="*/ 156 w 156"/>
                <a:gd name="T5" fmla="*/ 85 h 255"/>
                <a:gd name="T6" fmla="*/ 0 w 156"/>
                <a:gd name="T7" fmla="*/ 255 h 255"/>
                <a:gd name="T8" fmla="*/ 0 w 156"/>
                <a:gd name="T9" fmla="*/ 170 h 255"/>
                <a:gd name="T10" fmla="*/ 0 60000 65536"/>
                <a:gd name="T11" fmla="*/ 0 60000 65536"/>
                <a:gd name="T12" fmla="*/ 0 60000 65536"/>
                <a:gd name="T13" fmla="*/ 0 60000 65536"/>
                <a:gd name="T14" fmla="*/ 0 60000 65536"/>
                <a:gd name="T15" fmla="*/ 0 w 156"/>
                <a:gd name="T16" fmla="*/ 0 h 255"/>
                <a:gd name="T17" fmla="*/ 156 w 156"/>
                <a:gd name="T18" fmla="*/ 255 h 255"/>
              </a:gdLst>
              <a:ahLst/>
              <a:cxnLst>
                <a:cxn ang="T10">
                  <a:pos x="T0" y="T1"/>
                </a:cxn>
                <a:cxn ang="T11">
                  <a:pos x="T2" y="T3"/>
                </a:cxn>
                <a:cxn ang="T12">
                  <a:pos x="T4" y="T5"/>
                </a:cxn>
                <a:cxn ang="T13">
                  <a:pos x="T6" y="T7"/>
                </a:cxn>
                <a:cxn ang="T14">
                  <a:pos x="T8" y="T9"/>
                </a:cxn>
              </a:cxnLst>
              <a:rect l="T15" t="T16" r="T17" b="T18"/>
              <a:pathLst>
                <a:path w="156" h="255">
                  <a:moveTo>
                    <a:pt x="0" y="170"/>
                  </a:moveTo>
                  <a:lnTo>
                    <a:pt x="156" y="0"/>
                  </a:lnTo>
                  <a:lnTo>
                    <a:pt x="156" y="85"/>
                  </a:lnTo>
                  <a:lnTo>
                    <a:pt x="0" y="255"/>
                  </a:lnTo>
                  <a:lnTo>
                    <a:pt x="0" y="170"/>
                  </a:lnTo>
                  <a:close/>
                </a:path>
              </a:pathLst>
            </a:custGeom>
            <a:solidFill>
              <a:srgbClr val="FF6633"/>
            </a:solidFill>
            <a:ln w="9525">
              <a:noFill/>
              <a:round/>
              <a:headEnd/>
              <a:tailEnd/>
            </a:ln>
          </p:spPr>
          <p:txBody>
            <a:bodyPr/>
            <a:lstStyle/>
            <a:p>
              <a:endParaRPr lang="fr-FR"/>
            </a:p>
          </p:txBody>
        </p:sp>
        <p:sp>
          <p:nvSpPr>
            <p:cNvPr id="118180" name="Freeform 194"/>
            <p:cNvSpPr>
              <a:spLocks noChangeAspect="1"/>
            </p:cNvSpPr>
            <p:nvPr/>
          </p:nvSpPr>
          <p:spPr bwMode="auto">
            <a:xfrm>
              <a:off x="3538" y="2493"/>
              <a:ext cx="156" cy="255"/>
            </a:xfrm>
            <a:custGeom>
              <a:avLst/>
              <a:gdLst>
                <a:gd name="T0" fmla="*/ 0 w 156"/>
                <a:gd name="T1" fmla="*/ 170 h 255"/>
                <a:gd name="T2" fmla="*/ 156 w 156"/>
                <a:gd name="T3" fmla="*/ 0 h 255"/>
                <a:gd name="T4" fmla="*/ 156 w 156"/>
                <a:gd name="T5" fmla="*/ 85 h 255"/>
                <a:gd name="T6" fmla="*/ 0 w 156"/>
                <a:gd name="T7" fmla="*/ 255 h 255"/>
                <a:gd name="T8" fmla="*/ 0 w 156"/>
                <a:gd name="T9" fmla="*/ 170 h 255"/>
                <a:gd name="T10" fmla="*/ 0 60000 65536"/>
                <a:gd name="T11" fmla="*/ 0 60000 65536"/>
                <a:gd name="T12" fmla="*/ 0 60000 65536"/>
                <a:gd name="T13" fmla="*/ 0 60000 65536"/>
                <a:gd name="T14" fmla="*/ 0 60000 65536"/>
                <a:gd name="T15" fmla="*/ 0 w 156"/>
                <a:gd name="T16" fmla="*/ 0 h 255"/>
                <a:gd name="T17" fmla="*/ 156 w 156"/>
                <a:gd name="T18" fmla="*/ 255 h 255"/>
              </a:gdLst>
              <a:ahLst/>
              <a:cxnLst>
                <a:cxn ang="T10">
                  <a:pos x="T0" y="T1"/>
                </a:cxn>
                <a:cxn ang="T11">
                  <a:pos x="T2" y="T3"/>
                </a:cxn>
                <a:cxn ang="T12">
                  <a:pos x="T4" y="T5"/>
                </a:cxn>
                <a:cxn ang="T13">
                  <a:pos x="T6" y="T7"/>
                </a:cxn>
                <a:cxn ang="T14">
                  <a:pos x="T8" y="T9"/>
                </a:cxn>
              </a:cxnLst>
              <a:rect l="T15" t="T16" r="T17" b="T18"/>
              <a:pathLst>
                <a:path w="156" h="255">
                  <a:moveTo>
                    <a:pt x="0" y="170"/>
                  </a:moveTo>
                  <a:lnTo>
                    <a:pt x="156" y="0"/>
                  </a:lnTo>
                  <a:lnTo>
                    <a:pt x="156" y="85"/>
                  </a:lnTo>
                  <a:lnTo>
                    <a:pt x="0" y="255"/>
                  </a:lnTo>
                  <a:lnTo>
                    <a:pt x="0" y="170"/>
                  </a:lnTo>
                </a:path>
              </a:pathLst>
            </a:custGeom>
            <a:noFill/>
            <a:ln w="0">
              <a:solidFill>
                <a:srgbClr val="FF6633"/>
              </a:solidFill>
              <a:round/>
              <a:headEnd/>
              <a:tailEnd/>
            </a:ln>
          </p:spPr>
          <p:txBody>
            <a:bodyPr/>
            <a:lstStyle/>
            <a:p>
              <a:endParaRPr lang="fr-FR"/>
            </a:p>
          </p:txBody>
        </p:sp>
        <p:sp>
          <p:nvSpPr>
            <p:cNvPr id="118181" name="Freeform 195"/>
            <p:cNvSpPr>
              <a:spLocks noChangeAspect="1"/>
            </p:cNvSpPr>
            <p:nvPr/>
          </p:nvSpPr>
          <p:spPr bwMode="auto">
            <a:xfrm>
              <a:off x="3458" y="2493"/>
              <a:ext cx="236" cy="170"/>
            </a:xfrm>
            <a:custGeom>
              <a:avLst/>
              <a:gdLst>
                <a:gd name="T0" fmla="*/ 0 w 236"/>
                <a:gd name="T1" fmla="*/ 170 h 170"/>
                <a:gd name="T2" fmla="*/ 155 w 236"/>
                <a:gd name="T3" fmla="*/ 0 h 170"/>
                <a:gd name="T4" fmla="*/ 236 w 236"/>
                <a:gd name="T5" fmla="*/ 0 h 170"/>
                <a:gd name="T6" fmla="*/ 80 w 236"/>
                <a:gd name="T7" fmla="*/ 170 h 170"/>
                <a:gd name="T8" fmla="*/ 0 w 236"/>
                <a:gd name="T9" fmla="*/ 170 h 170"/>
                <a:gd name="T10" fmla="*/ 0 60000 65536"/>
                <a:gd name="T11" fmla="*/ 0 60000 65536"/>
                <a:gd name="T12" fmla="*/ 0 60000 65536"/>
                <a:gd name="T13" fmla="*/ 0 60000 65536"/>
                <a:gd name="T14" fmla="*/ 0 60000 65536"/>
                <a:gd name="T15" fmla="*/ 0 w 236"/>
                <a:gd name="T16" fmla="*/ 0 h 170"/>
                <a:gd name="T17" fmla="*/ 236 w 236"/>
                <a:gd name="T18" fmla="*/ 170 h 170"/>
              </a:gdLst>
              <a:ahLst/>
              <a:cxnLst>
                <a:cxn ang="T10">
                  <a:pos x="T0" y="T1"/>
                </a:cxn>
                <a:cxn ang="T11">
                  <a:pos x="T2" y="T3"/>
                </a:cxn>
                <a:cxn ang="T12">
                  <a:pos x="T4" y="T5"/>
                </a:cxn>
                <a:cxn ang="T13">
                  <a:pos x="T6" y="T7"/>
                </a:cxn>
                <a:cxn ang="T14">
                  <a:pos x="T8" y="T9"/>
                </a:cxn>
              </a:cxnLst>
              <a:rect l="T15" t="T16" r="T17" b="T18"/>
              <a:pathLst>
                <a:path w="236" h="170">
                  <a:moveTo>
                    <a:pt x="0" y="170"/>
                  </a:moveTo>
                  <a:lnTo>
                    <a:pt x="155" y="0"/>
                  </a:lnTo>
                  <a:lnTo>
                    <a:pt x="236" y="0"/>
                  </a:lnTo>
                  <a:lnTo>
                    <a:pt x="80" y="170"/>
                  </a:lnTo>
                  <a:lnTo>
                    <a:pt x="0" y="170"/>
                  </a:lnTo>
                  <a:close/>
                </a:path>
              </a:pathLst>
            </a:custGeom>
            <a:solidFill>
              <a:srgbClr val="FFCC99"/>
            </a:solidFill>
            <a:ln w="9525">
              <a:noFill/>
              <a:round/>
              <a:headEnd/>
              <a:tailEnd/>
            </a:ln>
          </p:spPr>
          <p:txBody>
            <a:bodyPr/>
            <a:lstStyle/>
            <a:p>
              <a:endParaRPr lang="fr-FR"/>
            </a:p>
          </p:txBody>
        </p:sp>
        <p:sp>
          <p:nvSpPr>
            <p:cNvPr id="118182" name="Freeform 196"/>
            <p:cNvSpPr>
              <a:spLocks noChangeAspect="1"/>
            </p:cNvSpPr>
            <p:nvPr/>
          </p:nvSpPr>
          <p:spPr bwMode="auto">
            <a:xfrm>
              <a:off x="3458" y="2493"/>
              <a:ext cx="236" cy="170"/>
            </a:xfrm>
            <a:custGeom>
              <a:avLst/>
              <a:gdLst>
                <a:gd name="T0" fmla="*/ 0 w 236"/>
                <a:gd name="T1" fmla="*/ 170 h 170"/>
                <a:gd name="T2" fmla="*/ 155 w 236"/>
                <a:gd name="T3" fmla="*/ 0 h 170"/>
                <a:gd name="T4" fmla="*/ 236 w 236"/>
                <a:gd name="T5" fmla="*/ 0 h 170"/>
                <a:gd name="T6" fmla="*/ 80 w 236"/>
                <a:gd name="T7" fmla="*/ 170 h 170"/>
                <a:gd name="T8" fmla="*/ 0 w 236"/>
                <a:gd name="T9" fmla="*/ 170 h 170"/>
                <a:gd name="T10" fmla="*/ 0 60000 65536"/>
                <a:gd name="T11" fmla="*/ 0 60000 65536"/>
                <a:gd name="T12" fmla="*/ 0 60000 65536"/>
                <a:gd name="T13" fmla="*/ 0 60000 65536"/>
                <a:gd name="T14" fmla="*/ 0 60000 65536"/>
                <a:gd name="T15" fmla="*/ 0 w 236"/>
                <a:gd name="T16" fmla="*/ 0 h 170"/>
                <a:gd name="T17" fmla="*/ 236 w 236"/>
                <a:gd name="T18" fmla="*/ 170 h 170"/>
              </a:gdLst>
              <a:ahLst/>
              <a:cxnLst>
                <a:cxn ang="T10">
                  <a:pos x="T0" y="T1"/>
                </a:cxn>
                <a:cxn ang="T11">
                  <a:pos x="T2" y="T3"/>
                </a:cxn>
                <a:cxn ang="T12">
                  <a:pos x="T4" y="T5"/>
                </a:cxn>
                <a:cxn ang="T13">
                  <a:pos x="T6" y="T7"/>
                </a:cxn>
                <a:cxn ang="T14">
                  <a:pos x="T8" y="T9"/>
                </a:cxn>
              </a:cxnLst>
              <a:rect l="T15" t="T16" r="T17" b="T18"/>
              <a:pathLst>
                <a:path w="236" h="170">
                  <a:moveTo>
                    <a:pt x="0" y="170"/>
                  </a:moveTo>
                  <a:lnTo>
                    <a:pt x="155" y="0"/>
                  </a:lnTo>
                  <a:lnTo>
                    <a:pt x="236" y="0"/>
                  </a:lnTo>
                  <a:lnTo>
                    <a:pt x="80" y="170"/>
                  </a:lnTo>
                  <a:lnTo>
                    <a:pt x="0" y="170"/>
                  </a:lnTo>
                </a:path>
              </a:pathLst>
            </a:custGeom>
            <a:noFill/>
            <a:ln w="0">
              <a:solidFill>
                <a:srgbClr val="FFCC99"/>
              </a:solidFill>
              <a:round/>
              <a:headEnd/>
              <a:tailEnd/>
            </a:ln>
          </p:spPr>
          <p:txBody>
            <a:bodyPr/>
            <a:lstStyle/>
            <a:p>
              <a:endParaRPr lang="fr-FR"/>
            </a:p>
          </p:txBody>
        </p:sp>
        <p:sp>
          <p:nvSpPr>
            <p:cNvPr id="118183" name="Freeform 197"/>
            <p:cNvSpPr>
              <a:spLocks noChangeAspect="1"/>
            </p:cNvSpPr>
            <p:nvPr/>
          </p:nvSpPr>
          <p:spPr bwMode="auto">
            <a:xfrm>
              <a:off x="3613" y="2224"/>
              <a:ext cx="81" cy="269"/>
            </a:xfrm>
            <a:custGeom>
              <a:avLst/>
              <a:gdLst>
                <a:gd name="T0" fmla="*/ 0 w 81"/>
                <a:gd name="T1" fmla="*/ 0 h 269"/>
                <a:gd name="T2" fmla="*/ 67 w 81"/>
                <a:gd name="T3" fmla="*/ 0 h 269"/>
                <a:gd name="T4" fmla="*/ 81 w 81"/>
                <a:gd name="T5" fmla="*/ 0 h 269"/>
                <a:gd name="T6" fmla="*/ 81 w 81"/>
                <a:gd name="T7" fmla="*/ 269 h 269"/>
                <a:gd name="T8" fmla="*/ 0 w 81"/>
                <a:gd name="T9" fmla="*/ 269 h 269"/>
                <a:gd name="T10" fmla="*/ 0 w 81"/>
                <a:gd name="T11" fmla="*/ 0 h 269"/>
                <a:gd name="T12" fmla="*/ 0 60000 65536"/>
                <a:gd name="T13" fmla="*/ 0 60000 65536"/>
                <a:gd name="T14" fmla="*/ 0 60000 65536"/>
                <a:gd name="T15" fmla="*/ 0 60000 65536"/>
                <a:gd name="T16" fmla="*/ 0 60000 65536"/>
                <a:gd name="T17" fmla="*/ 0 60000 65536"/>
                <a:gd name="T18" fmla="*/ 0 w 81"/>
                <a:gd name="T19" fmla="*/ 0 h 269"/>
                <a:gd name="T20" fmla="*/ 81 w 81"/>
                <a:gd name="T21" fmla="*/ 269 h 269"/>
              </a:gdLst>
              <a:ahLst/>
              <a:cxnLst>
                <a:cxn ang="T12">
                  <a:pos x="T0" y="T1"/>
                </a:cxn>
                <a:cxn ang="T13">
                  <a:pos x="T2" y="T3"/>
                </a:cxn>
                <a:cxn ang="T14">
                  <a:pos x="T4" y="T5"/>
                </a:cxn>
                <a:cxn ang="T15">
                  <a:pos x="T6" y="T7"/>
                </a:cxn>
                <a:cxn ang="T16">
                  <a:pos x="T8" y="T9"/>
                </a:cxn>
                <a:cxn ang="T17">
                  <a:pos x="T10" y="T11"/>
                </a:cxn>
              </a:cxnLst>
              <a:rect l="T18" t="T19" r="T20" b="T21"/>
              <a:pathLst>
                <a:path w="81" h="269">
                  <a:moveTo>
                    <a:pt x="0" y="0"/>
                  </a:moveTo>
                  <a:lnTo>
                    <a:pt x="67" y="0"/>
                  </a:lnTo>
                  <a:lnTo>
                    <a:pt x="81" y="0"/>
                  </a:lnTo>
                  <a:lnTo>
                    <a:pt x="81" y="269"/>
                  </a:lnTo>
                  <a:lnTo>
                    <a:pt x="0" y="269"/>
                  </a:lnTo>
                  <a:lnTo>
                    <a:pt x="0" y="0"/>
                  </a:lnTo>
                  <a:close/>
                </a:path>
              </a:pathLst>
            </a:custGeom>
            <a:solidFill>
              <a:srgbClr val="FF9966"/>
            </a:solidFill>
            <a:ln w="9525">
              <a:noFill/>
              <a:round/>
              <a:headEnd/>
              <a:tailEnd/>
            </a:ln>
          </p:spPr>
          <p:txBody>
            <a:bodyPr/>
            <a:lstStyle/>
            <a:p>
              <a:endParaRPr lang="fr-FR"/>
            </a:p>
          </p:txBody>
        </p:sp>
        <p:sp>
          <p:nvSpPr>
            <p:cNvPr id="118184" name="Freeform 198"/>
            <p:cNvSpPr>
              <a:spLocks noChangeAspect="1"/>
            </p:cNvSpPr>
            <p:nvPr/>
          </p:nvSpPr>
          <p:spPr bwMode="auto">
            <a:xfrm>
              <a:off x="3613" y="2224"/>
              <a:ext cx="81" cy="269"/>
            </a:xfrm>
            <a:custGeom>
              <a:avLst/>
              <a:gdLst>
                <a:gd name="T0" fmla="*/ 0 w 81"/>
                <a:gd name="T1" fmla="*/ 0 h 269"/>
                <a:gd name="T2" fmla="*/ 67 w 81"/>
                <a:gd name="T3" fmla="*/ 0 h 269"/>
                <a:gd name="T4" fmla="*/ 81 w 81"/>
                <a:gd name="T5" fmla="*/ 0 h 269"/>
                <a:gd name="T6" fmla="*/ 81 w 81"/>
                <a:gd name="T7" fmla="*/ 269 h 269"/>
                <a:gd name="T8" fmla="*/ 0 w 81"/>
                <a:gd name="T9" fmla="*/ 269 h 269"/>
                <a:gd name="T10" fmla="*/ 0 w 81"/>
                <a:gd name="T11" fmla="*/ 0 h 269"/>
                <a:gd name="T12" fmla="*/ 0 60000 65536"/>
                <a:gd name="T13" fmla="*/ 0 60000 65536"/>
                <a:gd name="T14" fmla="*/ 0 60000 65536"/>
                <a:gd name="T15" fmla="*/ 0 60000 65536"/>
                <a:gd name="T16" fmla="*/ 0 60000 65536"/>
                <a:gd name="T17" fmla="*/ 0 60000 65536"/>
                <a:gd name="T18" fmla="*/ 0 w 81"/>
                <a:gd name="T19" fmla="*/ 0 h 269"/>
                <a:gd name="T20" fmla="*/ 81 w 81"/>
                <a:gd name="T21" fmla="*/ 269 h 269"/>
              </a:gdLst>
              <a:ahLst/>
              <a:cxnLst>
                <a:cxn ang="T12">
                  <a:pos x="T0" y="T1"/>
                </a:cxn>
                <a:cxn ang="T13">
                  <a:pos x="T2" y="T3"/>
                </a:cxn>
                <a:cxn ang="T14">
                  <a:pos x="T4" y="T5"/>
                </a:cxn>
                <a:cxn ang="T15">
                  <a:pos x="T6" y="T7"/>
                </a:cxn>
                <a:cxn ang="T16">
                  <a:pos x="T8" y="T9"/>
                </a:cxn>
                <a:cxn ang="T17">
                  <a:pos x="T10" y="T11"/>
                </a:cxn>
              </a:cxnLst>
              <a:rect l="T18" t="T19" r="T20" b="T21"/>
              <a:pathLst>
                <a:path w="81" h="269">
                  <a:moveTo>
                    <a:pt x="0" y="0"/>
                  </a:moveTo>
                  <a:lnTo>
                    <a:pt x="67" y="0"/>
                  </a:lnTo>
                  <a:lnTo>
                    <a:pt x="81" y="0"/>
                  </a:lnTo>
                  <a:lnTo>
                    <a:pt x="81" y="269"/>
                  </a:lnTo>
                  <a:lnTo>
                    <a:pt x="0" y="269"/>
                  </a:lnTo>
                  <a:lnTo>
                    <a:pt x="0" y="0"/>
                  </a:lnTo>
                </a:path>
              </a:pathLst>
            </a:custGeom>
            <a:noFill/>
            <a:ln w="0">
              <a:solidFill>
                <a:srgbClr val="FF9966"/>
              </a:solidFill>
              <a:round/>
              <a:headEnd/>
              <a:tailEnd/>
            </a:ln>
          </p:spPr>
          <p:txBody>
            <a:bodyPr/>
            <a:lstStyle/>
            <a:p>
              <a:endParaRPr lang="fr-FR"/>
            </a:p>
          </p:txBody>
        </p:sp>
        <p:sp>
          <p:nvSpPr>
            <p:cNvPr id="118185" name="Freeform 199"/>
            <p:cNvSpPr>
              <a:spLocks noChangeAspect="1"/>
            </p:cNvSpPr>
            <p:nvPr/>
          </p:nvSpPr>
          <p:spPr bwMode="auto">
            <a:xfrm>
              <a:off x="3694" y="2181"/>
              <a:ext cx="40" cy="312"/>
            </a:xfrm>
            <a:custGeom>
              <a:avLst/>
              <a:gdLst>
                <a:gd name="T0" fmla="*/ 0 w 40"/>
                <a:gd name="T1" fmla="*/ 43 h 312"/>
                <a:gd name="T2" fmla="*/ 40 w 40"/>
                <a:gd name="T3" fmla="*/ 0 h 312"/>
                <a:gd name="T4" fmla="*/ 40 w 40"/>
                <a:gd name="T5" fmla="*/ 277 h 312"/>
                <a:gd name="T6" fmla="*/ 0 w 40"/>
                <a:gd name="T7" fmla="*/ 312 h 312"/>
                <a:gd name="T8" fmla="*/ 0 w 40"/>
                <a:gd name="T9" fmla="*/ 43 h 312"/>
                <a:gd name="T10" fmla="*/ 0 60000 65536"/>
                <a:gd name="T11" fmla="*/ 0 60000 65536"/>
                <a:gd name="T12" fmla="*/ 0 60000 65536"/>
                <a:gd name="T13" fmla="*/ 0 60000 65536"/>
                <a:gd name="T14" fmla="*/ 0 60000 65536"/>
                <a:gd name="T15" fmla="*/ 0 w 40"/>
                <a:gd name="T16" fmla="*/ 0 h 312"/>
                <a:gd name="T17" fmla="*/ 40 w 40"/>
                <a:gd name="T18" fmla="*/ 312 h 312"/>
              </a:gdLst>
              <a:ahLst/>
              <a:cxnLst>
                <a:cxn ang="T10">
                  <a:pos x="T0" y="T1"/>
                </a:cxn>
                <a:cxn ang="T11">
                  <a:pos x="T2" y="T3"/>
                </a:cxn>
                <a:cxn ang="T12">
                  <a:pos x="T4" y="T5"/>
                </a:cxn>
                <a:cxn ang="T13">
                  <a:pos x="T6" y="T7"/>
                </a:cxn>
                <a:cxn ang="T14">
                  <a:pos x="T8" y="T9"/>
                </a:cxn>
              </a:cxnLst>
              <a:rect l="T15" t="T16" r="T17" b="T18"/>
              <a:pathLst>
                <a:path w="40" h="312">
                  <a:moveTo>
                    <a:pt x="0" y="43"/>
                  </a:moveTo>
                  <a:lnTo>
                    <a:pt x="40" y="0"/>
                  </a:lnTo>
                  <a:lnTo>
                    <a:pt x="40" y="277"/>
                  </a:lnTo>
                  <a:lnTo>
                    <a:pt x="0" y="312"/>
                  </a:lnTo>
                  <a:lnTo>
                    <a:pt x="0" y="43"/>
                  </a:lnTo>
                  <a:close/>
                </a:path>
              </a:pathLst>
            </a:custGeom>
            <a:solidFill>
              <a:srgbClr val="FF6633"/>
            </a:solidFill>
            <a:ln w="9525">
              <a:noFill/>
              <a:round/>
              <a:headEnd/>
              <a:tailEnd/>
            </a:ln>
          </p:spPr>
          <p:txBody>
            <a:bodyPr/>
            <a:lstStyle/>
            <a:p>
              <a:endParaRPr lang="fr-FR"/>
            </a:p>
          </p:txBody>
        </p:sp>
        <p:sp>
          <p:nvSpPr>
            <p:cNvPr id="118186" name="Freeform 200"/>
            <p:cNvSpPr>
              <a:spLocks noChangeAspect="1"/>
            </p:cNvSpPr>
            <p:nvPr/>
          </p:nvSpPr>
          <p:spPr bwMode="auto">
            <a:xfrm>
              <a:off x="3694" y="2181"/>
              <a:ext cx="40" cy="312"/>
            </a:xfrm>
            <a:custGeom>
              <a:avLst/>
              <a:gdLst>
                <a:gd name="T0" fmla="*/ 0 w 40"/>
                <a:gd name="T1" fmla="*/ 43 h 312"/>
                <a:gd name="T2" fmla="*/ 40 w 40"/>
                <a:gd name="T3" fmla="*/ 0 h 312"/>
                <a:gd name="T4" fmla="*/ 40 w 40"/>
                <a:gd name="T5" fmla="*/ 277 h 312"/>
                <a:gd name="T6" fmla="*/ 0 w 40"/>
                <a:gd name="T7" fmla="*/ 312 h 312"/>
                <a:gd name="T8" fmla="*/ 0 w 40"/>
                <a:gd name="T9" fmla="*/ 43 h 312"/>
                <a:gd name="T10" fmla="*/ 0 60000 65536"/>
                <a:gd name="T11" fmla="*/ 0 60000 65536"/>
                <a:gd name="T12" fmla="*/ 0 60000 65536"/>
                <a:gd name="T13" fmla="*/ 0 60000 65536"/>
                <a:gd name="T14" fmla="*/ 0 60000 65536"/>
                <a:gd name="T15" fmla="*/ 0 w 40"/>
                <a:gd name="T16" fmla="*/ 0 h 312"/>
                <a:gd name="T17" fmla="*/ 40 w 40"/>
                <a:gd name="T18" fmla="*/ 312 h 312"/>
              </a:gdLst>
              <a:ahLst/>
              <a:cxnLst>
                <a:cxn ang="T10">
                  <a:pos x="T0" y="T1"/>
                </a:cxn>
                <a:cxn ang="T11">
                  <a:pos x="T2" y="T3"/>
                </a:cxn>
                <a:cxn ang="T12">
                  <a:pos x="T4" y="T5"/>
                </a:cxn>
                <a:cxn ang="T13">
                  <a:pos x="T6" y="T7"/>
                </a:cxn>
                <a:cxn ang="T14">
                  <a:pos x="T8" y="T9"/>
                </a:cxn>
              </a:cxnLst>
              <a:rect l="T15" t="T16" r="T17" b="T18"/>
              <a:pathLst>
                <a:path w="40" h="312">
                  <a:moveTo>
                    <a:pt x="0" y="43"/>
                  </a:moveTo>
                  <a:lnTo>
                    <a:pt x="40" y="0"/>
                  </a:lnTo>
                  <a:lnTo>
                    <a:pt x="40" y="277"/>
                  </a:lnTo>
                  <a:lnTo>
                    <a:pt x="0" y="312"/>
                  </a:lnTo>
                  <a:lnTo>
                    <a:pt x="0" y="43"/>
                  </a:lnTo>
                </a:path>
              </a:pathLst>
            </a:custGeom>
            <a:noFill/>
            <a:ln w="0">
              <a:solidFill>
                <a:srgbClr val="FF6633"/>
              </a:solidFill>
              <a:round/>
              <a:headEnd/>
              <a:tailEnd/>
            </a:ln>
          </p:spPr>
          <p:txBody>
            <a:bodyPr/>
            <a:lstStyle/>
            <a:p>
              <a:endParaRPr lang="fr-FR"/>
            </a:p>
          </p:txBody>
        </p:sp>
        <p:sp>
          <p:nvSpPr>
            <p:cNvPr id="118187" name="Line 201"/>
            <p:cNvSpPr>
              <a:spLocks noChangeAspect="1" noChangeShapeType="1"/>
            </p:cNvSpPr>
            <p:nvPr/>
          </p:nvSpPr>
          <p:spPr bwMode="auto">
            <a:xfrm flipH="1">
              <a:off x="3350" y="2493"/>
              <a:ext cx="263" cy="121"/>
            </a:xfrm>
            <a:prstGeom prst="line">
              <a:avLst/>
            </a:prstGeom>
            <a:noFill/>
            <a:ln w="0">
              <a:solidFill>
                <a:srgbClr val="000000"/>
              </a:solidFill>
              <a:round/>
              <a:headEnd/>
              <a:tailEnd/>
            </a:ln>
          </p:spPr>
          <p:txBody>
            <a:bodyPr/>
            <a:lstStyle/>
            <a:p>
              <a:endParaRPr lang="fr-FR"/>
            </a:p>
          </p:txBody>
        </p:sp>
        <p:sp>
          <p:nvSpPr>
            <p:cNvPr id="118188" name="Line 202"/>
            <p:cNvSpPr>
              <a:spLocks noChangeAspect="1" noChangeShapeType="1"/>
            </p:cNvSpPr>
            <p:nvPr/>
          </p:nvSpPr>
          <p:spPr bwMode="auto">
            <a:xfrm flipH="1">
              <a:off x="3451" y="3096"/>
              <a:ext cx="162" cy="71"/>
            </a:xfrm>
            <a:prstGeom prst="line">
              <a:avLst/>
            </a:prstGeom>
            <a:noFill/>
            <a:ln w="0">
              <a:solidFill>
                <a:srgbClr val="000000"/>
              </a:solidFill>
              <a:round/>
              <a:headEnd/>
              <a:tailEnd/>
            </a:ln>
          </p:spPr>
          <p:txBody>
            <a:bodyPr/>
            <a:lstStyle/>
            <a:p>
              <a:endParaRPr lang="fr-FR"/>
            </a:p>
          </p:txBody>
        </p:sp>
        <p:sp>
          <p:nvSpPr>
            <p:cNvPr id="118189" name="Rectangle 203"/>
            <p:cNvSpPr>
              <a:spLocks noChangeAspect="1" noChangeArrowheads="1"/>
            </p:cNvSpPr>
            <p:nvPr/>
          </p:nvSpPr>
          <p:spPr bwMode="auto">
            <a:xfrm>
              <a:off x="3276" y="3103"/>
              <a:ext cx="94" cy="248"/>
            </a:xfrm>
            <a:prstGeom prst="rect">
              <a:avLst/>
            </a:prstGeom>
            <a:solidFill>
              <a:srgbClr val="9999FF"/>
            </a:solidFill>
            <a:ln w="9525">
              <a:solidFill>
                <a:schemeClr val="tx2"/>
              </a:solidFill>
              <a:miter lim="800000"/>
              <a:headEnd/>
              <a:tailEnd/>
            </a:ln>
          </p:spPr>
          <p:txBody>
            <a:bodyPr/>
            <a:lstStyle/>
            <a:p>
              <a:endParaRPr lang="fr-FR"/>
            </a:p>
          </p:txBody>
        </p:sp>
        <p:sp>
          <p:nvSpPr>
            <p:cNvPr id="118190" name="Freeform 204"/>
            <p:cNvSpPr>
              <a:spLocks noChangeAspect="1"/>
            </p:cNvSpPr>
            <p:nvPr/>
          </p:nvSpPr>
          <p:spPr bwMode="auto">
            <a:xfrm>
              <a:off x="3276" y="3103"/>
              <a:ext cx="94" cy="248"/>
            </a:xfrm>
            <a:custGeom>
              <a:avLst/>
              <a:gdLst>
                <a:gd name="T0" fmla="*/ 47 w 94"/>
                <a:gd name="T1" fmla="*/ 248 h 248"/>
                <a:gd name="T2" fmla="*/ 0 w 94"/>
                <a:gd name="T3" fmla="*/ 248 h 248"/>
                <a:gd name="T4" fmla="*/ 0 w 94"/>
                <a:gd name="T5" fmla="*/ 0 h 248"/>
                <a:gd name="T6" fmla="*/ 94 w 94"/>
                <a:gd name="T7" fmla="*/ 0 h 248"/>
                <a:gd name="T8" fmla="*/ 94 w 94"/>
                <a:gd name="T9" fmla="*/ 248 h 248"/>
                <a:gd name="T10" fmla="*/ 47 w 94"/>
                <a:gd name="T11" fmla="*/ 248 h 248"/>
                <a:gd name="T12" fmla="*/ 0 60000 65536"/>
                <a:gd name="T13" fmla="*/ 0 60000 65536"/>
                <a:gd name="T14" fmla="*/ 0 60000 65536"/>
                <a:gd name="T15" fmla="*/ 0 60000 65536"/>
                <a:gd name="T16" fmla="*/ 0 60000 65536"/>
                <a:gd name="T17" fmla="*/ 0 60000 65536"/>
                <a:gd name="T18" fmla="*/ 0 w 94"/>
                <a:gd name="T19" fmla="*/ 0 h 248"/>
                <a:gd name="T20" fmla="*/ 94 w 94"/>
                <a:gd name="T21" fmla="*/ 248 h 248"/>
              </a:gdLst>
              <a:ahLst/>
              <a:cxnLst>
                <a:cxn ang="T12">
                  <a:pos x="T0" y="T1"/>
                </a:cxn>
                <a:cxn ang="T13">
                  <a:pos x="T2" y="T3"/>
                </a:cxn>
                <a:cxn ang="T14">
                  <a:pos x="T4" y="T5"/>
                </a:cxn>
                <a:cxn ang="T15">
                  <a:pos x="T6" y="T7"/>
                </a:cxn>
                <a:cxn ang="T16">
                  <a:pos x="T8" y="T9"/>
                </a:cxn>
                <a:cxn ang="T17">
                  <a:pos x="T10" y="T11"/>
                </a:cxn>
              </a:cxnLst>
              <a:rect l="T18" t="T19" r="T20" b="T21"/>
              <a:pathLst>
                <a:path w="94" h="248">
                  <a:moveTo>
                    <a:pt x="47" y="248"/>
                  </a:moveTo>
                  <a:lnTo>
                    <a:pt x="0" y="248"/>
                  </a:lnTo>
                  <a:lnTo>
                    <a:pt x="0" y="0"/>
                  </a:lnTo>
                  <a:lnTo>
                    <a:pt x="94" y="0"/>
                  </a:lnTo>
                  <a:lnTo>
                    <a:pt x="94" y="248"/>
                  </a:lnTo>
                  <a:lnTo>
                    <a:pt x="47" y="248"/>
                  </a:lnTo>
                </a:path>
              </a:pathLst>
            </a:custGeom>
            <a:noFill/>
            <a:ln w="0">
              <a:solidFill>
                <a:srgbClr val="E6E6E6"/>
              </a:solidFill>
              <a:round/>
              <a:headEnd/>
              <a:tailEnd/>
            </a:ln>
          </p:spPr>
          <p:txBody>
            <a:bodyPr/>
            <a:lstStyle/>
            <a:p>
              <a:endParaRPr lang="fr-FR"/>
            </a:p>
          </p:txBody>
        </p:sp>
        <p:sp>
          <p:nvSpPr>
            <p:cNvPr id="118191" name="Freeform 205"/>
            <p:cNvSpPr>
              <a:spLocks noChangeAspect="1"/>
            </p:cNvSpPr>
            <p:nvPr/>
          </p:nvSpPr>
          <p:spPr bwMode="auto">
            <a:xfrm>
              <a:off x="3370" y="3053"/>
              <a:ext cx="47" cy="298"/>
            </a:xfrm>
            <a:custGeom>
              <a:avLst/>
              <a:gdLst>
                <a:gd name="T0" fmla="*/ 0 w 47"/>
                <a:gd name="T1" fmla="*/ 50 h 298"/>
                <a:gd name="T2" fmla="*/ 47 w 47"/>
                <a:gd name="T3" fmla="*/ 0 h 298"/>
                <a:gd name="T4" fmla="*/ 47 w 47"/>
                <a:gd name="T5" fmla="*/ 248 h 298"/>
                <a:gd name="T6" fmla="*/ 0 w 47"/>
                <a:gd name="T7" fmla="*/ 298 h 298"/>
                <a:gd name="T8" fmla="*/ 0 w 47"/>
                <a:gd name="T9" fmla="*/ 50 h 298"/>
                <a:gd name="T10" fmla="*/ 0 60000 65536"/>
                <a:gd name="T11" fmla="*/ 0 60000 65536"/>
                <a:gd name="T12" fmla="*/ 0 60000 65536"/>
                <a:gd name="T13" fmla="*/ 0 60000 65536"/>
                <a:gd name="T14" fmla="*/ 0 60000 65536"/>
                <a:gd name="T15" fmla="*/ 0 w 47"/>
                <a:gd name="T16" fmla="*/ 0 h 298"/>
                <a:gd name="T17" fmla="*/ 47 w 47"/>
                <a:gd name="T18" fmla="*/ 298 h 298"/>
              </a:gdLst>
              <a:ahLst/>
              <a:cxnLst>
                <a:cxn ang="T10">
                  <a:pos x="T0" y="T1"/>
                </a:cxn>
                <a:cxn ang="T11">
                  <a:pos x="T2" y="T3"/>
                </a:cxn>
                <a:cxn ang="T12">
                  <a:pos x="T4" y="T5"/>
                </a:cxn>
                <a:cxn ang="T13">
                  <a:pos x="T6" y="T7"/>
                </a:cxn>
                <a:cxn ang="T14">
                  <a:pos x="T8" y="T9"/>
                </a:cxn>
              </a:cxnLst>
              <a:rect l="T15" t="T16" r="T17" b="T18"/>
              <a:pathLst>
                <a:path w="47" h="298">
                  <a:moveTo>
                    <a:pt x="0" y="50"/>
                  </a:moveTo>
                  <a:lnTo>
                    <a:pt x="47" y="0"/>
                  </a:lnTo>
                  <a:lnTo>
                    <a:pt x="47" y="248"/>
                  </a:lnTo>
                  <a:lnTo>
                    <a:pt x="0" y="298"/>
                  </a:lnTo>
                  <a:lnTo>
                    <a:pt x="0" y="50"/>
                  </a:lnTo>
                  <a:close/>
                </a:path>
              </a:pathLst>
            </a:custGeom>
            <a:solidFill>
              <a:srgbClr val="CCCCCC"/>
            </a:solidFill>
            <a:ln w="9525">
              <a:noFill/>
              <a:round/>
              <a:headEnd/>
              <a:tailEnd/>
            </a:ln>
          </p:spPr>
          <p:txBody>
            <a:bodyPr/>
            <a:lstStyle/>
            <a:p>
              <a:endParaRPr lang="fr-FR"/>
            </a:p>
          </p:txBody>
        </p:sp>
        <p:sp>
          <p:nvSpPr>
            <p:cNvPr id="118192" name="Freeform 206"/>
            <p:cNvSpPr>
              <a:spLocks noChangeAspect="1"/>
            </p:cNvSpPr>
            <p:nvPr/>
          </p:nvSpPr>
          <p:spPr bwMode="auto">
            <a:xfrm>
              <a:off x="3370" y="3053"/>
              <a:ext cx="47" cy="298"/>
            </a:xfrm>
            <a:custGeom>
              <a:avLst/>
              <a:gdLst>
                <a:gd name="T0" fmla="*/ 0 w 47"/>
                <a:gd name="T1" fmla="*/ 50 h 298"/>
                <a:gd name="T2" fmla="*/ 47 w 47"/>
                <a:gd name="T3" fmla="*/ 0 h 298"/>
                <a:gd name="T4" fmla="*/ 47 w 47"/>
                <a:gd name="T5" fmla="*/ 248 h 298"/>
                <a:gd name="T6" fmla="*/ 0 w 47"/>
                <a:gd name="T7" fmla="*/ 298 h 298"/>
                <a:gd name="T8" fmla="*/ 0 w 47"/>
                <a:gd name="T9" fmla="*/ 50 h 298"/>
                <a:gd name="T10" fmla="*/ 0 60000 65536"/>
                <a:gd name="T11" fmla="*/ 0 60000 65536"/>
                <a:gd name="T12" fmla="*/ 0 60000 65536"/>
                <a:gd name="T13" fmla="*/ 0 60000 65536"/>
                <a:gd name="T14" fmla="*/ 0 60000 65536"/>
                <a:gd name="T15" fmla="*/ 0 w 47"/>
                <a:gd name="T16" fmla="*/ 0 h 298"/>
                <a:gd name="T17" fmla="*/ 47 w 47"/>
                <a:gd name="T18" fmla="*/ 298 h 298"/>
              </a:gdLst>
              <a:ahLst/>
              <a:cxnLst>
                <a:cxn ang="T10">
                  <a:pos x="T0" y="T1"/>
                </a:cxn>
                <a:cxn ang="T11">
                  <a:pos x="T2" y="T3"/>
                </a:cxn>
                <a:cxn ang="T12">
                  <a:pos x="T4" y="T5"/>
                </a:cxn>
                <a:cxn ang="T13">
                  <a:pos x="T6" y="T7"/>
                </a:cxn>
                <a:cxn ang="T14">
                  <a:pos x="T8" y="T9"/>
                </a:cxn>
              </a:cxnLst>
              <a:rect l="T15" t="T16" r="T17" b="T18"/>
              <a:pathLst>
                <a:path w="47" h="298">
                  <a:moveTo>
                    <a:pt x="0" y="50"/>
                  </a:moveTo>
                  <a:lnTo>
                    <a:pt x="47" y="0"/>
                  </a:lnTo>
                  <a:lnTo>
                    <a:pt x="47" y="248"/>
                  </a:lnTo>
                  <a:lnTo>
                    <a:pt x="0" y="298"/>
                  </a:lnTo>
                  <a:lnTo>
                    <a:pt x="0" y="50"/>
                  </a:lnTo>
                </a:path>
              </a:pathLst>
            </a:custGeom>
            <a:solidFill>
              <a:schemeClr val="folHlink"/>
            </a:solidFill>
            <a:ln w="0">
              <a:solidFill>
                <a:srgbClr val="CCCCCC"/>
              </a:solidFill>
              <a:round/>
              <a:headEnd/>
              <a:tailEnd/>
            </a:ln>
          </p:spPr>
          <p:txBody>
            <a:bodyPr/>
            <a:lstStyle/>
            <a:p>
              <a:endParaRPr lang="fr-FR"/>
            </a:p>
          </p:txBody>
        </p:sp>
        <p:sp>
          <p:nvSpPr>
            <p:cNvPr id="118193" name="Freeform 207"/>
            <p:cNvSpPr>
              <a:spLocks noChangeAspect="1"/>
            </p:cNvSpPr>
            <p:nvPr/>
          </p:nvSpPr>
          <p:spPr bwMode="auto">
            <a:xfrm>
              <a:off x="3276" y="3053"/>
              <a:ext cx="141" cy="50"/>
            </a:xfrm>
            <a:custGeom>
              <a:avLst/>
              <a:gdLst>
                <a:gd name="T0" fmla="*/ 47 w 141"/>
                <a:gd name="T1" fmla="*/ 0 h 50"/>
                <a:gd name="T2" fmla="*/ 0 w 141"/>
                <a:gd name="T3" fmla="*/ 50 h 50"/>
                <a:gd name="T4" fmla="*/ 94 w 141"/>
                <a:gd name="T5" fmla="*/ 50 h 50"/>
                <a:gd name="T6" fmla="*/ 141 w 141"/>
                <a:gd name="T7" fmla="*/ 0 h 50"/>
                <a:gd name="T8" fmla="*/ 47 w 141"/>
                <a:gd name="T9" fmla="*/ 0 h 50"/>
                <a:gd name="T10" fmla="*/ 0 60000 65536"/>
                <a:gd name="T11" fmla="*/ 0 60000 65536"/>
                <a:gd name="T12" fmla="*/ 0 60000 65536"/>
                <a:gd name="T13" fmla="*/ 0 60000 65536"/>
                <a:gd name="T14" fmla="*/ 0 60000 65536"/>
                <a:gd name="T15" fmla="*/ 0 w 141"/>
                <a:gd name="T16" fmla="*/ 0 h 50"/>
                <a:gd name="T17" fmla="*/ 141 w 141"/>
                <a:gd name="T18" fmla="*/ 50 h 50"/>
              </a:gdLst>
              <a:ahLst/>
              <a:cxnLst>
                <a:cxn ang="T10">
                  <a:pos x="T0" y="T1"/>
                </a:cxn>
                <a:cxn ang="T11">
                  <a:pos x="T2" y="T3"/>
                </a:cxn>
                <a:cxn ang="T12">
                  <a:pos x="T4" y="T5"/>
                </a:cxn>
                <a:cxn ang="T13">
                  <a:pos x="T6" y="T7"/>
                </a:cxn>
                <a:cxn ang="T14">
                  <a:pos x="T8" y="T9"/>
                </a:cxn>
              </a:cxnLst>
              <a:rect l="T15" t="T16" r="T17" b="T18"/>
              <a:pathLst>
                <a:path w="141" h="50">
                  <a:moveTo>
                    <a:pt x="47" y="0"/>
                  </a:moveTo>
                  <a:lnTo>
                    <a:pt x="0" y="50"/>
                  </a:lnTo>
                  <a:lnTo>
                    <a:pt x="94" y="50"/>
                  </a:lnTo>
                  <a:lnTo>
                    <a:pt x="141" y="0"/>
                  </a:lnTo>
                  <a:lnTo>
                    <a:pt x="47" y="0"/>
                  </a:lnTo>
                  <a:close/>
                </a:path>
              </a:pathLst>
            </a:custGeom>
            <a:solidFill>
              <a:srgbClr val="E6E6E6"/>
            </a:solidFill>
            <a:ln w="9525">
              <a:noFill/>
              <a:round/>
              <a:headEnd/>
              <a:tailEnd/>
            </a:ln>
          </p:spPr>
          <p:txBody>
            <a:bodyPr/>
            <a:lstStyle/>
            <a:p>
              <a:endParaRPr lang="fr-FR"/>
            </a:p>
          </p:txBody>
        </p:sp>
        <p:sp>
          <p:nvSpPr>
            <p:cNvPr id="118194" name="Freeform 208"/>
            <p:cNvSpPr>
              <a:spLocks noChangeAspect="1"/>
            </p:cNvSpPr>
            <p:nvPr/>
          </p:nvSpPr>
          <p:spPr bwMode="auto">
            <a:xfrm>
              <a:off x="3276" y="3053"/>
              <a:ext cx="141" cy="50"/>
            </a:xfrm>
            <a:custGeom>
              <a:avLst/>
              <a:gdLst>
                <a:gd name="T0" fmla="*/ 47 w 141"/>
                <a:gd name="T1" fmla="*/ 0 h 50"/>
                <a:gd name="T2" fmla="*/ 0 w 141"/>
                <a:gd name="T3" fmla="*/ 50 h 50"/>
                <a:gd name="T4" fmla="*/ 94 w 141"/>
                <a:gd name="T5" fmla="*/ 50 h 50"/>
                <a:gd name="T6" fmla="*/ 141 w 141"/>
                <a:gd name="T7" fmla="*/ 0 h 50"/>
                <a:gd name="T8" fmla="*/ 47 w 141"/>
                <a:gd name="T9" fmla="*/ 0 h 50"/>
                <a:gd name="T10" fmla="*/ 0 60000 65536"/>
                <a:gd name="T11" fmla="*/ 0 60000 65536"/>
                <a:gd name="T12" fmla="*/ 0 60000 65536"/>
                <a:gd name="T13" fmla="*/ 0 60000 65536"/>
                <a:gd name="T14" fmla="*/ 0 60000 65536"/>
                <a:gd name="T15" fmla="*/ 0 w 141"/>
                <a:gd name="T16" fmla="*/ 0 h 50"/>
                <a:gd name="T17" fmla="*/ 141 w 141"/>
                <a:gd name="T18" fmla="*/ 50 h 50"/>
              </a:gdLst>
              <a:ahLst/>
              <a:cxnLst>
                <a:cxn ang="T10">
                  <a:pos x="T0" y="T1"/>
                </a:cxn>
                <a:cxn ang="T11">
                  <a:pos x="T2" y="T3"/>
                </a:cxn>
                <a:cxn ang="T12">
                  <a:pos x="T4" y="T5"/>
                </a:cxn>
                <a:cxn ang="T13">
                  <a:pos x="T6" y="T7"/>
                </a:cxn>
                <a:cxn ang="T14">
                  <a:pos x="T8" y="T9"/>
                </a:cxn>
              </a:cxnLst>
              <a:rect l="T15" t="T16" r="T17" b="T18"/>
              <a:pathLst>
                <a:path w="141" h="50">
                  <a:moveTo>
                    <a:pt x="47" y="0"/>
                  </a:moveTo>
                  <a:lnTo>
                    <a:pt x="0" y="50"/>
                  </a:lnTo>
                  <a:lnTo>
                    <a:pt x="94" y="50"/>
                  </a:lnTo>
                  <a:lnTo>
                    <a:pt x="141" y="0"/>
                  </a:lnTo>
                  <a:lnTo>
                    <a:pt x="47" y="0"/>
                  </a:lnTo>
                </a:path>
              </a:pathLst>
            </a:custGeom>
            <a:noFill/>
            <a:ln w="0">
              <a:solidFill>
                <a:srgbClr val="E6E6E6"/>
              </a:solidFill>
              <a:round/>
              <a:headEnd/>
              <a:tailEnd/>
            </a:ln>
          </p:spPr>
          <p:txBody>
            <a:bodyPr/>
            <a:lstStyle/>
            <a:p>
              <a:endParaRPr lang="fr-FR"/>
            </a:p>
          </p:txBody>
        </p:sp>
        <p:sp>
          <p:nvSpPr>
            <p:cNvPr id="118195" name="Line 209"/>
            <p:cNvSpPr>
              <a:spLocks noChangeAspect="1" noChangeShapeType="1"/>
            </p:cNvSpPr>
            <p:nvPr/>
          </p:nvSpPr>
          <p:spPr bwMode="auto">
            <a:xfrm>
              <a:off x="3350" y="2614"/>
              <a:ext cx="1" cy="446"/>
            </a:xfrm>
            <a:prstGeom prst="line">
              <a:avLst/>
            </a:prstGeom>
            <a:noFill/>
            <a:ln w="0">
              <a:solidFill>
                <a:srgbClr val="000000"/>
              </a:solidFill>
              <a:round/>
              <a:headEnd/>
              <a:tailEnd/>
            </a:ln>
          </p:spPr>
          <p:txBody>
            <a:bodyPr/>
            <a:lstStyle/>
            <a:p>
              <a:endParaRPr lang="fr-FR"/>
            </a:p>
          </p:txBody>
        </p:sp>
        <p:sp>
          <p:nvSpPr>
            <p:cNvPr id="118196" name="Line 210"/>
            <p:cNvSpPr>
              <a:spLocks noChangeAspect="1" noChangeShapeType="1"/>
            </p:cNvSpPr>
            <p:nvPr/>
          </p:nvSpPr>
          <p:spPr bwMode="auto">
            <a:xfrm flipH="1">
              <a:off x="3451" y="2578"/>
              <a:ext cx="162" cy="71"/>
            </a:xfrm>
            <a:prstGeom prst="line">
              <a:avLst/>
            </a:prstGeom>
            <a:noFill/>
            <a:ln w="0">
              <a:solidFill>
                <a:srgbClr val="000000"/>
              </a:solidFill>
              <a:round/>
              <a:headEnd/>
              <a:tailEnd/>
            </a:ln>
          </p:spPr>
          <p:txBody>
            <a:bodyPr/>
            <a:lstStyle/>
            <a:p>
              <a:endParaRPr lang="fr-FR"/>
            </a:p>
          </p:txBody>
        </p:sp>
        <p:sp>
          <p:nvSpPr>
            <p:cNvPr id="118197" name="Line 211"/>
            <p:cNvSpPr>
              <a:spLocks noChangeAspect="1" noChangeShapeType="1"/>
            </p:cNvSpPr>
            <p:nvPr/>
          </p:nvSpPr>
          <p:spPr bwMode="auto">
            <a:xfrm flipV="1">
              <a:off x="3451" y="2649"/>
              <a:ext cx="1" cy="518"/>
            </a:xfrm>
            <a:prstGeom prst="line">
              <a:avLst/>
            </a:prstGeom>
            <a:noFill/>
            <a:ln w="0">
              <a:solidFill>
                <a:srgbClr val="000000"/>
              </a:solidFill>
              <a:round/>
              <a:headEnd/>
              <a:tailEnd/>
            </a:ln>
          </p:spPr>
          <p:txBody>
            <a:bodyPr/>
            <a:lstStyle/>
            <a:p>
              <a:endParaRPr lang="fr-FR"/>
            </a:p>
          </p:txBody>
        </p:sp>
        <p:sp>
          <p:nvSpPr>
            <p:cNvPr id="118198" name="Line 212"/>
            <p:cNvSpPr>
              <a:spLocks noChangeAspect="1" noChangeShapeType="1"/>
            </p:cNvSpPr>
            <p:nvPr/>
          </p:nvSpPr>
          <p:spPr bwMode="auto">
            <a:xfrm flipH="1">
              <a:off x="3451" y="3698"/>
              <a:ext cx="162" cy="71"/>
            </a:xfrm>
            <a:prstGeom prst="line">
              <a:avLst/>
            </a:prstGeom>
            <a:noFill/>
            <a:ln w="0">
              <a:solidFill>
                <a:srgbClr val="000000"/>
              </a:solidFill>
              <a:round/>
              <a:headEnd/>
              <a:tailEnd/>
            </a:ln>
          </p:spPr>
          <p:txBody>
            <a:bodyPr/>
            <a:lstStyle/>
            <a:p>
              <a:endParaRPr lang="fr-FR"/>
            </a:p>
          </p:txBody>
        </p:sp>
        <p:sp>
          <p:nvSpPr>
            <p:cNvPr id="118199" name="Line 213"/>
            <p:cNvSpPr>
              <a:spLocks noChangeAspect="1" noChangeShapeType="1"/>
            </p:cNvSpPr>
            <p:nvPr/>
          </p:nvSpPr>
          <p:spPr bwMode="auto">
            <a:xfrm flipH="1">
              <a:off x="3451" y="3181"/>
              <a:ext cx="162" cy="71"/>
            </a:xfrm>
            <a:prstGeom prst="line">
              <a:avLst/>
            </a:prstGeom>
            <a:noFill/>
            <a:ln w="0">
              <a:solidFill>
                <a:srgbClr val="000000"/>
              </a:solidFill>
              <a:round/>
              <a:headEnd/>
              <a:tailEnd/>
            </a:ln>
          </p:spPr>
          <p:txBody>
            <a:bodyPr/>
            <a:lstStyle/>
            <a:p>
              <a:endParaRPr lang="fr-FR"/>
            </a:p>
          </p:txBody>
        </p:sp>
        <p:sp>
          <p:nvSpPr>
            <p:cNvPr id="118200" name="Line 214"/>
            <p:cNvSpPr>
              <a:spLocks noChangeAspect="1" noChangeShapeType="1"/>
            </p:cNvSpPr>
            <p:nvPr/>
          </p:nvSpPr>
          <p:spPr bwMode="auto">
            <a:xfrm flipV="1">
              <a:off x="3451" y="3252"/>
              <a:ext cx="1" cy="517"/>
            </a:xfrm>
            <a:prstGeom prst="line">
              <a:avLst/>
            </a:prstGeom>
            <a:noFill/>
            <a:ln w="0">
              <a:solidFill>
                <a:srgbClr val="000000"/>
              </a:solidFill>
              <a:round/>
              <a:headEnd/>
              <a:tailEnd/>
            </a:ln>
          </p:spPr>
          <p:txBody>
            <a:bodyPr/>
            <a:lstStyle/>
            <a:p>
              <a:endParaRPr lang="fr-FR"/>
            </a:p>
          </p:txBody>
        </p:sp>
        <p:sp>
          <p:nvSpPr>
            <p:cNvPr id="118201" name="Line 215"/>
            <p:cNvSpPr>
              <a:spLocks noChangeAspect="1" noChangeShapeType="1"/>
            </p:cNvSpPr>
            <p:nvPr/>
          </p:nvSpPr>
          <p:spPr bwMode="auto">
            <a:xfrm>
              <a:off x="3134" y="2578"/>
              <a:ext cx="115" cy="57"/>
            </a:xfrm>
            <a:prstGeom prst="line">
              <a:avLst/>
            </a:prstGeom>
            <a:noFill/>
            <a:ln w="0">
              <a:solidFill>
                <a:srgbClr val="000000"/>
              </a:solidFill>
              <a:round/>
              <a:headEnd/>
              <a:tailEnd/>
            </a:ln>
          </p:spPr>
          <p:txBody>
            <a:bodyPr/>
            <a:lstStyle/>
            <a:p>
              <a:endParaRPr lang="fr-FR"/>
            </a:p>
          </p:txBody>
        </p:sp>
        <p:sp>
          <p:nvSpPr>
            <p:cNvPr id="118202" name="Line 216"/>
            <p:cNvSpPr>
              <a:spLocks noChangeAspect="1" noChangeShapeType="1"/>
            </p:cNvSpPr>
            <p:nvPr/>
          </p:nvSpPr>
          <p:spPr bwMode="auto">
            <a:xfrm>
              <a:off x="3134" y="3096"/>
              <a:ext cx="108" cy="63"/>
            </a:xfrm>
            <a:prstGeom prst="line">
              <a:avLst/>
            </a:prstGeom>
            <a:noFill/>
            <a:ln w="0">
              <a:solidFill>
                <a:srgbClr val="000000"/>
              </a:solidFill>
              <a:round/>
              <a:headEnd/>
              <a:tailEnd/>
            </a:ln>
          </p:spPr>
          <p:txBody>
            <a:bodyPr/>
            <a:lstStyle/>
            <a:p>
              <a:endParaRPr lang="fr-FR"/>
            </a:p>
          </p:txBody>
        </p:sp>
        <p:sp>
          <p:nvSpPr>
            <p:cNvPr id="118203" name="Line 217"/>
            <p:cNvSpPr>
              <a:spLocks noChangeAspect="1" noChangeShapeType="1"/>
            </p:cNvSpPr>
            <p:nvPr/>
          </p:nvSpPr>
          <p:spPr bwMode="auto">
            <a:xfrm flipH="1">
              <a:off x="3242" y="2635"/>
              <a:ext cx="7" cy="524"/>
            </a:xfrm>
            <a:prstGeom prst="line">
              <a:avLst/>
            </a:prstGeom>
            <a:noFill/>
            <a:ln w="0">
              <a:solidFill>
                <a:srgbClr val="000000"/>
              </a:solidFill>
              <a:round/>
              <a:headEnd/>
              <a:tailEnd/>
            </a:ln>
          </p:spPr>
          <p:txBody>
            <a:bodyPr/>
            <a:lstStyle/>
            <a:p>
              <a:endParaRPr lang="fr-FR"/>
            </a:p>
          </p:txBody>
        </p:sp>
        <p:sp>
          <p:nvSpPr>
            <p:cNvPr id="118204" name="Line 218"/>
            <p:cNvSpPr>
              <a:spLocks noChangeAspect="1" noChangeShapeType="1"/>
            </p:cNvSpPr>
            <p:nvPr/>
          </p:nvSpPr>
          <p:spPr bwMode="auto">
            <a:xfrm>
              <a:off x="3134" y="3181"/>
              <a:ext cx="115" cy="56"/>
            </a:xfrm>
            <a:prstGeom prst="line">
              <a:avLst/>
            </a:prstGeom>
            <a:noFill/>
            <a:ln w="0">
              <a:solidFill>
                <a:srgbClr val="000000"/>
              </a:solidFill>
              <a:round/>
              <a:headEnd/>
              <a:tailEnd/>
            </a:ln>
          </p:spPr>
          <p:txBody>
            <a:bodyPr/>
            <a:lstStyle/>
            <a:p>
              <a:endParaRPr lang="fr-FR"/>
            </a:p>
          </p:txBody>
        </p:sp>
        <p:sp>
          <p:nvSpPr>
            <p:cNvPr id="118205" name="Line 219"/>
            <p:cNvSpPr>
              <a:spLocks noChangeAspect="1" noChangeShapeType="1"/>
            </p:cNvSpPr>
            <p:nvPr/>
          </p:nvSpPr>
          <p:spPr bwMode="auto">
            <a:xfrm>
              <a:off x="3134" y="3705"/>
              <a:ext cx="115" cy="57"/>
            </a:xfrm>
            <a:prstGeom prst="line">
              <a:avLst/>
            </a:prstGeom>
            <a:noFill/>
            <a:ln w="0">
              <a:solidFill>
                <a:srgbClr val="000000"/>
              </a:solidFill>
              <a:round/>
              <a:headEnd/>
              <a:tailEnd/>
            </a:ln>
          </p:spPr>
          <p:txBody>
            <a:bodyPr/>
            <a:lstStyle/>
            <a:p>
              <a:endParaRPr lang="fr-FR"/>
            </a:p>
          </p:txBody>
        </p:sp>
        <p:sp>
          <p:nvSpPr>
            <p:cNvPr id="118206" name="Line 220"/>
            <p:cNvSpPr>
              <a:spLocks noChangeAspect="1" noChangeShapeType="1"/>
            </p:cNvSpPr>
            <p:nvPr/>
          </p:nvSpPr>
          <p:spPr bwMode="auto">
            <a:xfrm>
              <a:off x="3249" y="3237"/>
              <a:ext cx="1" cy="525"/>
            </a:xfrm>
            <a:prstGeom prst="line">
              <a:avLst/>
            </a:prstGeom>
            <a:noFill/>
            <a:ln w="0">
              <a:solidFill>
                <a:srgbClr val="000000"/>
              </a:solidFill>
              <a:round/>
              <a:headEnd/>
              <a:tailEnd/>
            </a:ln>
          </p:spPr>
          <p:txBody>
            <a:bodyPr/>
            <a:lstStyle/>
            <a:p>
              <a:endParaRPr lang="fr-FR"/>
            </a:p>
          </p:txBody>
        </p:sp>
        <p:sp>
          <p:nvSpPr>
            <p:cNvPr id="118207" name="Line 221"/>
            <p:cNvSpPr>
              <a:spLocks noChangeAspect="1" noChangeShapeType="1"/>
            </p:cNvSpPr>
            <p:nvPr/>
          </p:nvSpPr>
          <p:spPr bwMode="auto">
            <a:xfrm>
              <a:off x="3134" y="3783"/>
              <a:ext cx="209" cy="100"/>
            </a:xfrm>
            <a:prstGeom prst="line">
              <a:avLst/>
            </a:prstGeom>
            <a:noFill/>
            <a:ln w="0">
              <a:solidFill>
                <a:srgbClr val="000000"/>
              </a:solidFill>
              <a:round/>
              <a:headEnd/>
              <a:tailEnd/>
            </a:ln>
          </p:spPr>
          <p:txBody>
            <a:bodyPr/>
            <a:lstStyle/>
            <a:p>
              <a:endParaRPr lang="fr-FR"/>
            </a:p>
          </p:txBody>
        </p:sp>
        <p:sp>
          <p:nvSpPr>
            <p:cNvPr id="118208" name="Line 222"/>
            <p:cNvSpPr>
              <a:spLocks noChangeAspect="1" noChangeShapeType="1"/>
            </p:cNvSpPr>
            <p:nvPr/>
          </p:nvSpPr>
          <p:spPr bwMode="auto">
            <a:xfrm flipH="1">
              <a:off x="3343" y="3769"/>
              <a:ext cx="263" cy="114"/>
            </a:xfrm>
            <a:prstGeom prst="line">
              <a:avLst/>
            </a:prstGeom>
            <a:noFill/>
            <a:ln w="0">
              <a:solidFill>
                <a:srgbClr val="000000"/>
              </a:solidFill>
              <a:round/>
              <a:headEnd/>
              <a:tailEnd/>
            </a:ln>
          </p:spPr>
          <p:txBody>
            <a:bodyPr/>
            <a:lstStyle/>
            <a:p>
              <a:endParaRPr lang="fr-FR"/>
            </a:p>
          </p:txBody>
        </p:sp>
      </p:grpSp>
      <p:sp>
        <p:nvSpPr>
          <p:cNvPr id="71687" name="Line 225"/>
          <p:cNvSpPr>
            <a:spLocks noChangeShapeType="1"/>
          </p:cNvSpPr>
          <p:nvPr/>
        </p:nvSpPr>
        <p:spPr bwMode="auto">
          <a:xfrm flipH="1">
            <a:off x="720725" y="4159250"/>
            <a:ext cx="935038" cy="719138"/>
          </a:xfrm>
          <a:prstGeom prst="line">
            <a:avLst/>
          </a:prstGeom>
          <a:noFill/>
          <a:ln w="19050" cap="sq">
            <a:solidFill>
              <a:srgbClr val="FFFF00"/>
            </a:solidFill>
            <a:round/>
            <a:headEnd type="none" w="sm" len="sm"/>
            <a:tailEnd type="stealth" w="lg" len="lg"/>
          </a:ln>
        </p:spPr>
        <p:txBody>
          <a:bodyPr lIns="91425" tIns="45712" rIns="91425" bIns="45712"/>
          <a:lstStyle/>
          <a:p>
            <a:endParaRPr lang="fr-FR"/>
          </a:p>
        </p:txBody>
      </p:sp>
      <p:grpSp>
        <p:nvGrpSpPr>
          <p:cNvPr id="71688" name="Group 226"/>
          <p:cNvGrpSpPr>
            <a:grpSpLocks/>
          </p:cNvGrpSpPr>
          <p:nvPr/>
        </p:nvGrpSpPr>
        <p:grpSpPr bwMode="auto">
          <a:xfrm>
            <a:off x="1524000" y="3886200"/>
            <a:ext cx="2544763" cy="722313"/>
            <a:chOff x="3921" y="1342"/>
            <a:chExt cx="2267" cy="455"/>
          </a:xfrm>
        </p:grpSpPr>
        <p:grpSp>
          <p:nvGrpSpPr>
            <p:cNvPr id="117946" name="Group 227"/>
            <p:cNvGrpSpPr>
              <a:grpSpLocks/>
            </p:cNvGrpSpPr>
            <p:nvPr/>
          </p:nvGrpSpPr>
          <p:grpSpPr bwMode="auto">
            <a:xfrm>
              <a:off x="3921" y="1342"/>
              <a:ext cx="2267" cy="455"/>
              <a:chOff x="3921" y="1342"/>
              <a:chExt cx="2267" cy="455"/>
            </a:xfrm>
          </p:grpSpPr>
          <p:grpSp>
            <p:nvGrpSpPr>
              <p:cNvPr id="117955" name="Group 228"/>
              <p:cNvGrpSpPr>
                <a:grpSpLocks/>
              </p:cNvGrpSpPr>
              <p:nvPr/>
            </p:nvGrpSpPr>
            <p:grpSpPr bwMode="auto">
              <a:xfrm>
                <a:off x="3921" y="1342"/>
                <a:ext cx="2267" cy="455"/>
                <a:chOff x="3921" y="1342"/>
                <a:chExt cx="2267" cy="455"/>
              </a:xfrm>
            </p:grpSpPr>
            <p:sp>
              <p:nvSpPr>
                <p:cNvPr id="117988" name="Freeform 229"/>
                <p:cNvSpPr>
                  <a:spLocks noChangeArrowheads="1"/>
                </p:cNvSpPr>
                <p:nvPr/>
              </p:nvSpPr>
              <p:spPr bwMode="auto">
                <a:xfrm>
                  <a:off x="3921" y="1342"/>
                  <a:ext cx="2268" cy="412"/>
                </a:xfrm>
                <a:custGeom>
                  <a:avLst/>
                  <a:gdLst>
                    <a:gd name="T0" fmla="*/ 0 w 10000"/>
                    <a:gd name="T1" fmla="*/ 0 h 1816"/>
                    <a:gd name="T2" fmla="*/ 0 w 10000"/>
                    <a:gd name="T3" fmla="*/ 0 h 1816"/>
                    <a:gd name="T4" fmla="*/ 0 w 10000"/>
                    <a:gd name="T5" fmla="*/ 0 h 1816"/>
                    <a:gd name="T6" fmla="*/ 0 w 10000"/>
                    <a:gd name="T7" fmla="*/ 0 h 1816"/>
                    <a:gd name="T8" fmla="*/ 0 w 10000"/>
                    <a:gd name="T9" fmla="*/ 0 h 1816"/>
                    <a:gd name="T10" fmla="*/ 0 60000 65536"/>
                    <a:gd name="T11" fmla="*/ 0 60000 65536"/>
                    <a:gd name="T12" fmla="*/ 0 60000 65536"/>
                    <a:gd name="T13" fmla="*/ 0 60000 65536"/>
                    <a:gd name="T14" fmla="*/ 0 60000 65536"/>
                    <a:gd name="T15" fmla="*/ 0 w 10000"/>
                    <a:gd name="T16" fmla="*/ 0 h 1816"/>
                    <a:gd name="T17" fmla="*/ 10000 w 10000"/>
                    <a:gd name="T18" fmla="*/ 1816 h 1816"/>
                  </a:gdLst>
                  <a:ahLst/>
                  <a:cxnLst>
                    <a:cxn ang="T10">
                      <a:pos x="T0" y="T1"/>
                    </a:cxn>
                    <a:cxn ang="T11">
                      <a:pos x="T2" y="T3"/>
                    </a:cxn>
                    <a:cxn ang="T12">
                      <a:pos x="T4" y="T5"/>
                    </a:cxn>
                    <a:cxn ang="T13">
                      <a:pos x="T6" y="T7"/>
                    </a:cxn>
                    <a:cxn ang="T14">
                      <a:pos x="T8" y="T9"/>
                    </a:cxn>
                  </a:cxnLst>
                  <a:rect l="T15" t="T16" r="T17" b="T18"/>
                  <a:pathLst>
                    <a:path w="10000" h="1816">
                      <a:moveTo>
                        <a:pt x="0" y="1815"/>
                      </a:moveTo>
                      <a:lnTo>
                        <a:pt x="1721" y="0"/>
                      </a:lnTo>
                      <a:lnTo>
                        <a:pt x="9999" y="0"/>
                      </a:lnTo>
                      <a:lnTo>
                        <a:pt x="8279" y="1815"/>
                      </a:lnTo>
                      <a:lnTo>
                        <a:pt x="0" y="1815"/>
                      </a:lnTo>
                    </a:path>
                  </a:pathLst>
                </a:custGeom>
                <a:blipFill dpi="0" rotWithShape="0">
                  <a:blip r:embed="rId3"/>
                  <a:srcRect/>
                  <a:tile tx="0" ty="0" sx="100000" sy="100000" flip="none" algn="tl"/>
                </a:blipFill>
                <a:ln w="9525">
                  <a:solidFill>
                    <a:srgbClr val="000000"/>
                  </a:solidFill>
                  <a:round/>
                  <a:headEnd/>
                  <a:tailEnd/>
                </a:ln>
              </p:spPr>
              <p:txBody>
                <a:bodyPr wrap="none" anchor="ctr"/>
                <a:lstStyle/>
                <a:p>
                  <a:endParaRPr lang="fr-FR"/>
                </a:p>
              </p:txBody>
            </p:sp>
            <p:sp>
              <p:nvSpPr>
                <p:cNvPr id="117989" name="Freeform 230"/>
                <p:cNvSpPr>
                  <a:spLocks noChangeArrowheads="1"/>
                </p:cNvSpPr>
                <p:nvPr/>
              </p:nvSpPr>
              <p:spPr bwMode="auto">
                <a:xfrm>
                  <a:off x="4180" y="1475"/>
                  <a:ext cx="892" cy="279"/>
                </a:xfrm>
                <a:custGeom>
                  <a:avLst/>
                  <a:gdLst>
                    <a:gd name="T0" fmla="*/ 0 w 3934"/>
                    <a:gd name="T1" fmla="*/ 0 h 1231"/>
                    <a:gd name="T2" fmla="*/ 0 w 3934"/>
                    <a:gd name="T3" fmla="*/ 0 h 1231"/>
                    <a:gd name="T4" fmla="*/ 0 w 3934"/>
                    <a:gd name="T5" fmla="*/ 0 h 1231"/>
                    <a:gd name="T6" fmla="*/ 0 w 3934"/>
                    <a:gd name="T7" fmla="*/ 0 h 1231"/>
                    <a:gd name="T8" fmla="*/ 0 w 3934"/>
                    <a:gd name="T9" fmla="*/ 0 h 1231"/>
                    <a:gd name="T10" fmla="*/ 0 w 3934"/>
                    <a:gd name="T11" fmla="*/ 0 h 1231"/>
                    <a:gd name="T12" fmla="*/ 0 w 3934"/>
                    <a:gd name="T13" fmla="*/ 0 h 1231"/>
                    <a:gd name="T14" fmla="*/ 0 w 3934"/>
                    <a:gd name="T15" fmla="*/ 0 h 1231"/>
                    <a:gd name="T16" fmla="*/ 0 w 3934"/>
                    <a:gd name="T17" fmla="*/ 0 h 1231"/>
                    <a:gd name="T18" fmla="*/ 0 w 3934"/>
                    <a:gd name="T19" fmla="*/ 0 h 1231"/>
                    <a:gd name="T20" fmla="*/ 0 w 3934"/>
                    <a:gd name="T21" fmla="*/ 0 h 1231"/>
                    <a:gd name="T22" fmla="*/ 0 w 3934"/>
                    <a:gd name="T23" fmla="*/ 0 h 1231"/>
                    <a:gd name="T24" fmla="*/ 0 w 3934"/>
                    <a:gd name="T25" fmla="*/ 0 h 1231"/>
                    <a:gd name="T26" fmla="*/ 0 w 3934"/>
                    <a:gd name="T27" fmla="*/ 0 h 1231"/>
                    <a:gd name="T28" fmla="*/ 0 w 3934"/>
                    <a:gd name="T29" fmla="*/ 0 h 1231"/>
                    <a:gd name="T30" fmla="*/ 0 w 3934"/>
                    <a:gd name="T31" fmla="*/ 0 h 1231"/>
                    <a:gd name="T32" fmla="*/ 0 w 3934"/>
                    <a:gd name="T33" fmla="*/ 0 h 1231"/>
                    <a:gd name="T34" fmla="*/ 0 w 3934"/>
                    <a:gd name="T35" fmla="*/ 0 h 1231"/>
                    <a:gd name="T36" fmla="*/ 0 w 3934"/>
                    <a:gd name="T37" fmla="*/ 0 h 1231"/>
                    <a:gd name="T38" fmla="*/ 0 w 3934"/>
                    <a:gd name="T39" fmla="*/ 0 h 1231"/>
                    <a:gd name="T40" fmla="*/ 0 w 3934"/>
                    <a:gd name="T41" fmla="*/ 0 h 1231"/>
                    <a:gd name="T42" fmla="*/ 0 w 3934"/>
                    <a:gd name="T43" fmla="*/ 0 h 1231"/>
                    <a:gd name="T44" fmla="*/ 0 w 3934"/>
                    <a:gd name="T45" fmla="*/ 0 h 1231"/>
                    <a:gd name="T46" fmla="*/ 0 w 3934"/>
                    <a:gd name="T47" fmla="*/ 0 h 1231"/>
                    <a:gd name="T48" fmla="*/ 0 w 3934"/>
                    <a:gd name="T49" fmla="*/ 0 h 1231"/>
                    <a:gd name="T50" fmla="*/ 0 w 3934"/>
                    <a:gd name="T51" fmla="*/ 0 h 1231"/>
                    <a:gd name="T52" fmla="*/ 0 w 3934"/>
                    <a:gd name="T53" fmla="*/ 0 h 1231"/>
                    <a:gd name="T54" fmla="*/ 0 w 3934"/>
                    <a:gd name="T55" fmla="*/ 0 h 1231"/>
                    <a:gd name="T56" fmla="*/ 0 w 3934"/>
                    <a:gd name="T57" fmla="*/ 0 h 1231"/>
                    <a:gd name="T58" fmla="*/ 0 w 3934"/>
                    <a:gd name="T59" fmla="*/ 0 h 1231"/>
                    <a:gd name="T60" fmla="*/ 0 w 3934"/>
                    <a:gd name="T61" fmla="*/ 0 h 1231"/>
                    <a:gd name="T62" fmla="*/ 0 w 3934"/>
                    <a:gd name="T63" fmla="*/ 0 h 1231"/>
                    <a:gd name="T64" fmla="*/ 0 w 3934"/>
                    <a:gd name="T65" fmla="*/ 0 h 1231"/>
                    <a:gd name="T66" fmla="*/ 0 w 3934"/>
                    <a:gd name="T67" fmla="*/ 0 h 1231"/>
                    <a:gd name="T68" fmla="*/ 0 w 3934"/>
                    <a:gd name="T69" fmla="*/ 0 h 1231"/>
                    <a:gd name="T70" fmla="*/ 0 w 3934"/>
                    <a:gd name="T71" fmla="*/ 0 h 1231"/>
                    <a:gd name="T72" fmla="*/ 0 w 3934"/>
                    <a:gd name="T73" fmla="*/ 0 h 1231"/>
                    <a:gd name="T74" fmla="*/ 0 w 3934"/>
                    <a:gd name="T75" fmla="*/ 0 h 1231"/>
                    <a:gd name="T76" fmla="*/ 0 w 3934"/>
                    <a:gd name="T77" fmla="*/ 0 h 1231"/>
                    <a:gd name="T78" fmla="*/ 0 w 3934"/>
                    <a:gd name="T79" fmla="*/ 0 h 123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934"/>
                    <a:gd name="T121" fmla="*/ 0 h 1231"/>
                    <a:gd name="T122" fmla="*/ 3934 w 3934"/>
                    <a:gd name="T123" fmla="*/ 1231 h 123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934" h="1231">
                      <a:moveTo>
                        <a:pt x="438" y="0"/>
                      </a:moveTo>
                      <a:cubicBezTo>
                        <a:pt x="292" y="154"/>
                        <a:pt x="146" y="307"/>
                        <a:pt x="0" y="461"/>
                      </a:cubicBezTo>
                      <a:cubicBezTo>
                        <a:pt x="123" y="461"/>
                        <a:pt x="245" y="461"/>
                        <a:pt x="368" y="461"/>
                      </a:cubicBezTo>
                      <a:cubicBezTo>
                        <a:pt x="417" y="410"/>
                        <a:pt x="465" y="359"/>
                        <a:pt x="514" y="308"/>
                      </a:cubicBezTo>
                      <a:cubicBezTo>
                        <a:pt x="575" y="308"/>
                        <a:pt x="636" y="308"/>
                        <a:pt x="698" y="308"/>
                      </a:cubicBezTo>
                      <a:cubicBezTo>
                        <a:pt x="649" y="359"/>
                        <a:pt x="600" y="410"/>
                        <a:pt x="552" y="461"/>
                      </a:cubicBezTo>
                      <a:cubicBezTo>
                        <a:pt x="674" y="461"/>
                        <a:pt x="796" y="461"/>
                        <a:pt x="920" y="461"/>
                      </a:cubicBezTo>
                      <a:cubicBezTo>
                        <a:pt x="968" y="410"/>
                        <a:pt x="1017" y="359"/>
                        <a:pt x="1065" y="308"/>
                      </a:cubicBezTo>
                      <a:cubicBezTo>
                        <a:pt x="1127" y="308"/>
                        <a:pt x="1188" y="308"/>
                        <a:pt x="1250" y="308"/>
                      </a:cubicBezTo>
                      <a:cubicBezTo>
                        <a:pt x="1201" y="359"/>
                        <a:pt x="1152" y="410"/>
                        <a:pt x="1103" y="461"/>
                      </a:cubicBezTo>
                      <a:cubicBezTo>
                        <a:pt x="1226" y="461"/>
                        <a:pt x="1348" y="461"/>
                        <a:pt x="1472" y="461"/>
                      </a:cubicBezTo>
                      <a:cubicBezTo>
                        <a:pt x="1520" y="410"/>
                        <a:pt x="1568" y="359"/>
                        <a:pt x="1618" y="308"/>
                      </a:cubicBezTo>
                      <a:cubicBezTo>
                        <a:pt x="1678" y="308"/>
                        <a:pt x="1740" y="308"/>
                        <a:pt x="1802" y="308"/>
                      </a:cubicBezTo>
                      <a:cubicBezTo>
                        <a:pt x="1753" y="359"/>
                        <a:pt x="1704" y="410"/>
                        <a:pt x="1655" y="461"/>
                      </a:cubicBezTo>
                      <a:cubicBezTo>
                        <a:pt x="1778" y="461"/>
                        <a:pt x="1901" y="461"/>
                        <a:pt x="2023" y="461"/>
                      </a:cubicBezTo>
                      <a:cubicBezTo>
                        <a:pt x="2072" y="410"/>
                        <a:pt x="2120" y="359"/>
                        <a:pt x="2169" y="308"/>
                      </a:cubicBezTo>
                      <a:cubicBezTo>
                        <a:pt x="2230" y="308"/>
                        <a:pt x="2292" y="308"/>
                        <a:pt x="2353" y="308"/>
                      </a:cubicBezTo>
                      <a:cubicBezTo>
                        <a:pt x="2304" y="359"/>
                        <a:pt x="2256" y="410"/>
                        <a:pt x="2207" y="461"/>
                      </a:cubicBezTo>
                      <a:cubicBezTo>
                        <a:pt x="2575" y="461"/>
                        <a:pt x="2943" y="461"/>
                        <a:pt x="3311" y="461"/>
                      </a:cubicBezTo>
                      <a:cubicBezTo>
                        <a:pt x="3067" y="717"/>
                        <a:pt x="2823" y="973"/>
                        <a:pt x="2579" y="1230"/>
                      </a:cubicBezTo>
                      <a:cubicBezTo>
                        <a:pt x="2640" y="1230"/>
                        <a:pt x="2701" y="1230"/>
                        <a:pt x="2763" y="1230"/>
                      </a:cubicBezTo>
                      <a:cubicBezTo>
                        <a:pt x="3153" y="820"/>
                        <a:pt x="3543" y="410"/>
                        <a:pt x="3933" y="0"/>
                      </a:cubicBezTo>
                      <a:cubicBezTo>
                        <a:pt x="3504" y="0"/>
                        <a:pt x="3075" y="0"/>
                        <a:pt x="2645" y="0"/>
                      </a:cubicBezTo>
                      <a:cubicBezTo>
                        <a:pt x="2597" y="51"/>
                        <a:pt x="2548" y="102"/>
                        <a:pt x="2499" y="154"/>
                      </a:cubicBezTo>
                      <a:cubicBezTo>
                        <a:pt x="2439" y="154"/>
                        <a:pt x="2377" y="154"/>
                        <a:pt x="2315" y="154"/>
                      </a:cubicBezTo>
                      <a:cubicBezTo>
                        <a:pt x="2364" y="102"/>
                        <a:pt x="2414" y="51"/>
                        <a:pt x="2462" y="0"/>
                      </a:cubicBezTo>
                      <a:cubicBezTo>
                        <a:pt x="2400" y="0"/>
                        <a:pt x="2339" y="0"/>
                        <a:pt x="2278" y="0"/>
                      </a:cubicBezTo>
                      <a:cubicBezTo>
                        <a:pt x="2217" y="0"/>
                        <a:pt x="2156" y="0"/>
                        <a:pt x="2094" y="0"/>
                      </a:cubicBezTo>
                      <a:cubicBezTo>
                        <a:pt x="2045" y="51"/>
                        <a:pt x="1996" y="102"/>
                        <a:pt x="1948" y="154"/>
                      </a:cubicBezTo>
                      <a:cubicBezTo>
                        <a:pt x="1887" y="154"/>
                        <a:pt x="1825" y="154"/>
                        <a:pt x="1764" y="154"/>
                      </a:cubicBezTo>
                      <a:cubicBezTo>
                        <a:pt x="1812" y="102"/>
                        <a:pt x="1861" y="51"/>
                        <a:pt x="1910" y="0"/>
                      </a:cubicBezTo>
                      <a:cubicBezTo>
                        <a:pt x="1787" y="0"/>
                        <a:pt x="1665" y="0"/>
                        <a:pt x="1542" y="0"/>
                      </a:cubicBezTo>
                      <a:cubicBezTo>
                        <a:pt x="1493" y="51"/>
                        <a:pt x="1445" y="102"/>
                        <a:pt x="1395" y="154"/>
                      </a:cubicBezTo>
                      <a:cubicBezTo>
                        <a:pt x="1335" y="154"/>
                        <a:pt x="1274" y="154"/>
                        <a:pt x="1212" y="154"/>
                      </a:cubicBezTo>
                      <a:cubicBezTo>
                        <a:pt x="1260" y="102"/>
                        <a:pt x="1309" y="51"/>
                        <a:pt x="1358" y="0"/>
                      </a:cubicBezTo>
                      <a:cubicBezTo>
                        <a:pt x="1235" y="0"/>
                        <a:pt x="1113" y="0"/>
                        <a:pt x="991" y="0"/>
                      </a:cubicBezTo>
                      <a:cubicBezTo>
                        <a:pt x="942" y="51"/>
                        <a:pt x="893" y="102"/>
                        <a:pt x="844" y="154"/>
                      </a:cubicBezTo>
                      <a:cubicBezTo>
                        <a:pt x="783" y="154"/>
                        <a:pt x="722" y="154"/>
                        <a:pt x="660" y="154"/>
                      </a:cubicBezTo>
                      <a:cubicBezTo>
                        <a:pt x="709" y="102"/>
                        <a:pt x="758" y="51"/>
                        <a:pt x="806" y="0"/>
                      </a:cubicBezTo>
                      <a:cubicBezTo>
                        <a:pt x="684" y="0"/>
                        <a:pt x="562" y="0"/>
                        <a:pt x="438" y="0"/>
                      </a:cubicBezTo>
                    </a:path>
                  </a:pathLst>
                </a:custGeom>
                <a:blipFill dpi="0" rotWithShape="0">
                  <a:blip r:embed="rId4"/>
                  <a:srcRect/>
                  <a:tile tx="0" ty="0" sx="100000" sy="100000" flip="none" algn="tl"/>
                </a:blipFill>
                <a:ln w="9525">
                  <a:solidFill>
                    <a:srgbClr val="000000"/>
                  </a:solidFill>
                  <a:round/>
                  <a:headEnd/>
                  <a:tailEnd/>
                </a:ln>
              </p:spPr>
              <p:txBody>
                <a:bodyPr wrap="none" anchor="ctr"/>
                <a:lstStyle/>
                <a:p>
                  <a:endParaRPr lang="fr-FR"/>
                </a:p>
              </p:txBody>
            </p:sp>
            <p:sp>
              <p:nvSpPr>
                <p:cNvPr id="117990" name="Freeform 231"/>
                <p:cNvSpPr>
                  <a:spLocks noChangeArrowheads="1"/>
                </p:cNvSpPr>
                <p:nvPr/>
              </p:nvSpPr>
              <p:spPr bwMode="auto">
                <a:xfrm>
                  <a:off x="4879" y="1475"/>
                  <a:ext cx="1067" cy="279"/>
                </a:xfrm>
                <a:custGeom>
                  <a:avLst/>
                  <a:gdLst>
                    <a:gd name="T0" fmla="*/ 0 w 4705"/>
                    <a:gd name="T1" fmla="*/ 0 h 1231"/>
                    <a:gd name="T2" fmla="*/ 0 w 4705"/>
                    <a:gd name="T3" fmla="*/ 0 h 1231"/>
                    <a:gd name="T4" fmla="*/ 0 w 4705"/>
                    <a:gd name="T5" fmla="*/ 0 h 1231"/>
                    <a:gd name="T6" fmla="*/ 0 w 4705"/>
                    <a:gd name="T7" fmla="*/ 0 h 1231"/>
                    <a:gd name="T8" fmla="*/ 0 w 4705"/>
                    <a:gd name="T9" fmla="*/ 0 h 1231"/>
                    <a:gd name="T10" fmla="*/ 0 w 4705"/>
                    <a:gd name="T11" fmla="*/ 0 h 1231"/>
                    <a:gd name="T12" fmla="*/ 0 w 4705"/>
                    <a:gd name="T13" fmla="*/ 0 h 1231"/>
                    <a:gd name="T14" fmla="*/ 0 w 4705"/>
                    <a:gd name="T15" fmla="*/ 0 h 1231"/>
                    <a:gd name="T16" fmla="*/ 0 w 4705"/>
                    <a:gd name="T17" fmla="*/ 0 h 1231"/>
                    <a:gd name="T18" fmla="*/ 0 w 4705"/>
                    <a:gd name="T19" fmla="*/ 0 h 1231"/>
                    <a:gd name="T20" fmla="*/ 0 w 4705"/>
                    <a:gd name="T21" fmla="*/ 0 h 1231"/>
                    <a:gd name="T22" fmla="*/ 0 w 4705"/>
                    <a:gd name="T23" fmla="*/ 0 h 1231"/>
                    <a:gd name="T24" fmla="*/ 0 w 4705"/>
                    <a:gd name="T25" fmla="*/ 0 h 1231"/>
                    <a:gd name="T26" fmla="*/ 0 w 4705"/>
                    <a:gd name="T27" fmla="*/ 0 h 1231"/>
                    <a:gd name="T28" fmla="*/ 0 w 4705"/>
                    <a:gd name="T29" fmla="*/ 0 h 1231"/>
                    <a:gd name="T30" fmla="*/ 0 w 4705"/>
                    <a:gd name="T31" fmla="*/ 0 h 1231"/>
                    <a:gd name="T32" fmla="*/ 0 w 4705"/>
                    <a:gd name="T33" fmla="*/ 0 h 1231"/>
                    <a:gd name="T34" fmla="*/ 0 w 4705"/>
                    <a:gd name="T35" fmla="*/ 0 h 1231"/>
                    <a:gd name="T36" fmla="*/ 0 w 4705"/>
                    <a:gd name="T37" fmla="*/ 0 h 1231"/>
                    <a:gd name="T38" fmla="*/ 0 w 4705"/>
                    <a:gd name="T39" fmla="*/ 0 h 1231"/>
                    <a:gd name="T40" fmla="*/ 0 w 4705"/>
                    <a:gd name="T41" fmla="*/ 0 h 1231"/>
                    <a:gd name="T42" fmla="*/ 0 w 4705"/>
                    <a:gd name="T43" fmla="*/ 0 h 1231"/>
                    <a:gd name="T44" fmla="*/ 0 w 4705"/>
                    <a:gd name="T45" fmla="*/ 0 h 1231"/>
                    <a:gd name="T46" fmla="*/ 0 w 4705"/>
                    <a:gd name="T47" fmla="*/ 0 h 1231"/>
                    <a:gd name="T48" fmla="*/ 0 w 4705"/>
                    <a:gd name="T49" fmla="*/ 0 h 1231"/>
                    <a:gd name="T50" fmla="*/ 0 w 4705"/>
                    <a:gd name="T51" fmla="*/ 0 h 1231"/>
                    <a:gd name="T52" fmla="*/ 0 w 4705"/>
                    <a:gd name="T53" fmla="*/ 0 h 1231"/>
                    <a:gd name="T54" fmla="*/ 0 w 4705"/>
                    <a:gd name="T55" fmla="*/ 0 h 1231"/>
                    <a:gd name="T56" fmla="*/ 0 w 4705"/>
                    <a:gd name="T57" fmla="*/ 0 h 1231"/>
                    <a:gd name="T58" fmla="*/ 0 w 4705"/>
                    <a:gd name="T59" fmla="*/ 0 h 1231"/>
                    <a:gd name="T60" fmla="*/ 0 w 4705"/>
                    <a:gd name="T61" fmla="*/ 0 h 1231"/>
                    <a:gd name="T62" fmla="*/ 0 w 4705"/>
                    <a:gd name="T63" fmla="*/ 0 h 1231"/>
                    <a:gd name="T64" fmla="*/ 0 w 4705"/>
                    <a:gd name="T65" fmla="*/ 0 h 1231"/>
                    <a:gd name="T66" fmla="*/ 0 w 4705"/>
                    <a:gd name="T67" fmla="*/ 0 h 1231"/>
                    <a:gd name="T68" fmla="*/ 0 w 4705"/>
                    <a:gd name="T69" fmla="*/ 0 h 1231"/>
                    <a:gd name="T70" fmla="*/ 0 w 4705"/>
                    <a:gd name="T71" fmla="*/ 0 h 1231"/>
                    <a:gd name="T72" fmla="*/ 0 w 4705"/>
                    <a:gd name="T73" fmla="*/ 0 h 1231"/>
                    <a:gd name="T74" fmla="*/ 0 w 4705"/>
                    <a:gd name="T75" fmla="*/ 0 h 1231"/>
                    <a:gd name="T76" fmla="*/ 0 w 4705"/>
                    <a:gd name="T77" fmla="*/ 0 h 1231"/>
                    <a:gd name="T78" fmla="*/ 0 w 4705"/>
                    <a:gd name="T79" fmla="*/ 0 h 123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705"/>
                    <a:gd name="T121" fmla="*/ 0 h 1231"/>
                    <a:gd name="T122" fmla="*/ 4705 w 4705"/>
                    <a:gd name="T123" fmla="*/ 1231 h 123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705" h="1231">
                      <a:moveTo>
                        <a:pt x="4704" y="0"/>
                      </a:moveTo>
                      <a:cubicBezTo>
                        <a:pt x="4556" y="154"/>
                        <a:pt x="4409" y="307"/>
                        <a:pt x="4261" y="461"/>
                      </a:cubicBezTo>
                      <a:cubicBezTo>
                        <a:pt x="4138" y="461"/>
                        <a:pt x="4014" y="461"/>
                        <a:pt x="3891" y="461"/>
                      </a:cubicBezTo>
                      <a:cubicBezTo>
                        <a:pt x="3939" y="410"/>
                        <a:pt x="3989" y="359"/>
                        <a:pt x="4038" y="307"/>
                      </a:cubicBezTo>
                      <a:cubicBezTo>
                        <a:pt x="3976" y="307"/>
                        <a:pt x="3915" y="307"/>
                        <a:pt x="3853" y="307"/>
                      </a:cubicBezTo>
                      <a:cubicBezTo>
                        <a:pt x="3803" y="359"/>
                        <a:pt x="3754" y="410"/>
                        <a:pt x="3704" y="461"/>
                      </a:cubicBezTo>
                      <a:cubicBezTo>
                        <a:pt x="3582" y="461"/>
                        <a:pt x="3458" y="461"/>
                        <a:pt x="3334" y="461"/>
                      </a:cubicBezTo>
                      <a:cubicBezTo>
                        <a:pt x="3384" y="410"/>
                        <a:pt x="3433" y="359"/>
                        <a:pt x="3482" y="307"/>
                      </a:cubicBezTo>
                      <a:cubicBezTo>
                        <a:pt x="3420" y="307"/>
                        <a:pt x="3358" y="307"/>
                        <a:pt x="3296" y="307"/>
                      </a:cubicBezTo>
                      <a:cubicBezTo>
                        <a:pt x="3246" y="359"/>
                        <a:pt x="3197" y="410"/>
                        <a:pt x="3149" y="461"/>
                      </a:cubicBezTo>
                      <a:cubicBezTo>
                        <a:pt x="3025" y="461"/>
                        <a:pt x="2902" y="461"/>
                        <a:pt x="2778" y="461"/>
                      </a:cubicBezTo>
                      <a:cubicBezTo>
                        <a:pt x="2826" y="410"/>
                        <a:pt x="2876" y="359"/>
                        <a:pt x="2926" y="307"/>
                      </a:cubicBezTo>
                      <a:cubicBezTo>
                        <a:pt x="2863" y="307"/>
                        <a:pt x="2802" y="307"/>
                        <a:pt x="2739" y="307"/>
                      </a:cubicBezTo>
                      <a:cubicBezTo>
                        <a:pt x="2690" y="359"/>
                        <a:pt x="2642" y="410"/>
                        <a:pt x="2592" y="461"/>
                      </a:cubicBezTo>
                      <a:cubicBezTo>
                        <a:pt x="2469" y="461"/>
                        <a:pt x="2345" y="461"/>
                        <a:pt x="2222" y="461"/>
                      </a:cubicBezTo>
                      <a:cubicBezTo>
                        <a:pt x="2271" y="410"/>
                        <a:pt x="2319" y="359"/>
                        <a:pt x="2369" y="307"/>
                      </a:cubicBezTo>
                      <a:cubicBezTo>
                        <a:pt x="2307" y="307"/>
                        <a:pt x="2246" y="307"/>
                        <a:pt x="2184" y="307"/>
                      </a:cubicBezTo>
                      <a:cubicBezTo>
                        <a:pt x="2134" y="359"/>
                        <a:pt x="2084" y="410"/>
                        <a:pt x="2036" y="461"/>
                      </a:cubicBezTo>
                      <a:cubicBezTo>
                        <a:pt x="1665" y="461"/>
                        <a:pt x="1294" y="461"/>
                        <a:pt x="924" y="461"/>
                      </a:cubicBezTo>
                      <a:cubicBezTo>
                        <a:pt x="677" y="717"/>
                        <a:pt x="432" y="973"/>
                        <a:pt x="185" y="1230"/>
                      </a:cubicBezTo>
                      <a:cubicBezTo>
                        <a:pt x="124" y="1230"/>
                        <a:pt x="63" y="1230"/>
                        <a:pt x="0" y="1230"/>
                      </a:cubicBezTo>
                      <a:cubicBezTo>
                        <a:pt x="393" y="820"/>
                        <a:pt x="786" y="410"/>
                        <a:pt x="1179" y="0"/>
                      </a:cubicBezTo>
                      <a:cubicBezTo>
                        <a:pt x="1612" y="0"/>
                        <a:pt x="2045" y="0"/>
                        <a:pt x="2478" y="0"/>
                      </a:cubicBezTo>
                      <a:cubicBezTo>
                        <a:pt x="2429" y="51"/>
                        <a:pt x="2380" y="103"/>
                        <a:pt x="2331" y="154"/>
                      </a:cubicBezTo>
                      <a:cubicBezTo>
                        <a:pt x="2392" y="154"/>
                        <a:pt x="2454" y="154"/>
                        <a:pt x="2516" y="154"/>
                      </a:cubicBezTo>
                      <a:cubicBezTo>
                        <a:pt x="2566" y="103"/>
                        <a:pt x="2615" y="51"/>
                        <a:pt x="2663" y="0"/>
                      </a:cubicBezTo>
                      <a:cubicBezTo>
                        <a:pt x="2725" y="0"/>
                        <a:pt x="2787" y="0"/>
                        <a:pt x="2849" y="0"/>
                      </a:cubicBezTo>
                      <a:cubicBezTo>
                        <a:pt x="2911" y="0"/>
                        <a:pt x="2972" y="0"/>
                        <a:pt x="3034" y="0"/>
                      </a:cubicBezTo>
                      <a:cubicBezTo>
                        <a:pt x="2985" y="51"/>
                        <a:pt x="2936" y="103"/>
                        <a:pt x="2887" y="154"/>
                      </a:cubicBezTo>
                      <a:cubicBezTo>
                        <a:pt x="2949" y="154"/>
                        <a:pt x="3010" y="154"/>
                        <a:pt x="3074" y="154"/>
                      </a:cubicBezTo>
                      <a:cubicBezTo>
                        <a:pt x="3122" y="103"/>
                        <a:pt x="3171" y="51"/>
                        <a:pt x="3220" y="0"/>
                      </a:cubicBezTo>
                      <a:cubicBezTo>
                        <a:pt x="3343" y="0"/>
                        <a:pt x="3468" y="0"/>
                        <a:pt x="3591" y="0"/>
                      </a:cubicBezTo>
                      <a:cubicBezTo>
                        <a:pt x="3542" y="51"/>
                        <a:pt x="3492" y="103"/>
                        <a:pt x="3443" y="154"/>
                      </a:cubicBezTo>
                      <a:cubicBezTo>
                        <a:pt x="3505" y="154"/>
                        <a:pt x="3566" y="154"/>
                        <a:pt x="3629" y="154"/>
                      </a:cubicBezTo>
                      <a:cubicBezTo>
                        <a:pt x="3678" y="103"/>
                        <a:pt x="3728" y="51"/>
                        <a:pt x="3776" y="0"/>
                      </a:cubicBezTo>
                      <a:cubicBezTo>
                        <a:pt x="3900" y="0"/>
                        <a:pt x="4023" y="0"/>
                        <a:pt x="4147" y="0"/>
                      </a:cubicBezTo>
                      <a:cubicBezTo>
                        <a:pt x="4099" y="51"/>
                        <a:pt x="4049" y="103"/>
                        <a:pt x="3999" y="154"/>
                      </a:cubicBezTo>
                      <a:cubicBezTo>
                        <a:pt x="4061" y="154"/>
                        <a:pt x="4123" y="154"/>
                        <a:pt x="4186" y="154"/>
                      </a:cubicBezTo>
                      <a:cubicBezTo>
                        <a:pt x="4234" y="103"/>
                        <a:pt x="4284" y="51"/>
                        <a:pt x="4332" y="0"/>
                      </a:cubicBezTo>
                      <a:cubicBezTo>
                        <a:pt x="4456" y="0"/>
                        <a:pt x="4579" y="0"/>
                        <a:pt x="4704" y="0"/>
                      </a:cubicBezTo>
                    </a:path>
                  </a:pathLst>
                </a:custGeom>
                <a:blipFill dpi="0" rotWithShape="0">
                  <a:blip r:embed="rId4"/>
                  <a:srcRect/>
                  <a:tile tx="0" ty="0" sx="100000" sy="100000" flip="none" algn="tl"/>
                </a:blipFill>
                <a:ln w="9525">
                  <a:solidFill>
                    <a:srgbClr val="000000"/>
                  </a:solidFill>
                  <a:round/>
                  <a:headEnd/>
                  <a:tailEnd/>
                </a:ln>
              </p:spPr>
              <p:txBody>
                <a:bodyPr wrap="none" anchor="ctr"/>
                <a:lstStyle/>
                <a:p>
                  <a:endParaRPr lang="fr-FR"/>
                </a:p>
              </p:txBody>
            </p:sp>
            <p:sp>
              <p:nvSpPr>
                <p:cNvPr id="117991" name="Freeform 232"/>
                <p:cNvSpPr>
                  <a:spLocks noChangeArrowheads="1"/>
                </p:cNvSpPr>
                <p:nvPr/>
              </p:nvSpPr>
              <p:spPr bwMode="auto">
                <a:xfrm>
                  <a:off x="5799" y="1342"/>
                  <a:ext cx="390" cy="456"/>
                </a:xfrm>
                <a:custGeom>
                  <a:avLst/>
                  <a:gdLst>
                    <a:gd name="T0" fmla="*/ 0 w 1721"/>
                    <a:gd name="T1" fmla="*/ 0 h 2011"/>
                    <a:gd name="T2" fmla="*/ 0 w 1721"/>
                    <a:gd name="T3" fmla="*/ 0 h 2011"/>
                    <a:gd name="T4" fmla="*/ 0 w 1721"/>
                    <a:gd name="T5" fmla="*/ 0 h 2011"/>
                    <a:gd name="T6" fmla="*/ 0 w 1721"/>
                    <a:gd name="T7" fmla="*/ 0 h 2011"/>
                    <a:gd name="T8" fmla="*/ 0 w 1721"/>
                    <a:gd name="T9" fmla="*/ 0 h 2011"/>
                    <a:gd name="T10" fmla="*/ 0 60000 65536"/>
                    <a:gd name="T11" fmla="*/ 0 60000 65536"/>
                    <a:gd name="T12" fmla="*/ 0 60000 65536"/>
                    <a:gd name="T13" fmla="*/ 0 60000 65536"/>
                    <a:gd name="T14" fmla="*/ 0 60000 65536"/>
                    <a:gd name="T15" fmla="*/ 0 w 1721"/>
                    <a:gd name="T16" fmla="*/ 0 h 2011"/>
                    <a:gd name="T17" fmla="*/ 1721 w 1721"/>
                    <a:gd name="T18" fmla="*/ 2011 h 2011"/>
                  </a:gdLst>
                  <a:ahLst/>
                  <a:cxnLst>
                    <a:cxn ang="T10">
                      <a:pos x="T0" y="T1"/>
                    </a:cxn>
                    <a:cxn ang="T11">
                      <a:pos x="T2" y="T3"/>
                    </a:cxn>
                    <a:cxn ang="T12">
                      <a:pos x="T4" y="T5"/>
                    </a:cxn>
                    <a:cxn ang="T13">
                      <a:pos x="T6" y="T7"/>
                    </a:cxn>
                    <a:cxn ang="T14">
                      <a:pos x="T8" y="T9"/>
                    </a:cxn>
                  </a:cxnLst>
                  <a:rect l="T15" t="T16" r="T17" b="T18"/>
                  <a:pathLst>
                    <a:path w="1721" h="2011">
                      <a:moveTo>
                        <a:pt x="0" y="2010"/>
                      </a:moveTo>
                      <a:lnTo>
                        <a:pt x="0" y="1815"/>
                      </a:lnTo>
                      <a:lnTo>
                        <a:pt x="1720" y="0"/>
                      </a:lnTo>
                      <a:lnTo>
                        <a:pt x="1720" y="195"/>
                      </a:lnTo>
                      <a:lnTo>
                        <a:pt x="0" y="2010"/>
                      </a:lnTo>
                    </a:path>
                  </a:pathLst>
                </a:custGeom>
                <a:blipFill dpi="0" rotWithShape="0">
                  <a:blip r:embed="rId4"/>
                  <a:srcRect/>
                  <a:tile tx="0" ty="0" sx="100000" sy="100000" flip="none" algn="tl"/>
                </a:blipFill>
                <a:ln w="9525">
                  <a:solidFill>
                    <a:srgbClr val="000000"/>
                  </a:solidFill>
                  <a:round/>
                  <a:headEnd/>
                  <a:tailEnd/>
                </a:ln>
              </p:spPr>
              <p:txBody>
                <a:bodyPr wrap="none" anchor="ctr"/>
                <a:lstStyle/>
                <a:p>
                  <a:endParaRPr lang="fr-FR"/>
                </a:p>
              </p:txBody>
            </p:sp>
            <p:sp>
              <p:nvSpPr>
                <p:cNvPr id="117992" name="AutoShape 233"/>
                <p:cNvSpPr>
                  <a:spLocks noChangeArrowheads="1"/>
                </p:cNvSpPr>
                <p:nvPr/>
              </p:nvSpPr>
              <p:spPr bwMode="auto">
                <a:xfrm>
                  <a:off x="3921" y="1754"/>
                  <a:ext cx="1877" cy="44"/>
                </a:xfrm>
                <a:prstGeom prst="roundRect">
                  <a:avLst>
                    <a:gd name="adj" fmla="val 2269"/>
                  </a:avLst>
                </a:prstGeom>
                <a:blipFill dpi="0" rotWithShape="0">
                  <a:blip r:embed="rId4"/>
                  <a:srcRect/>
                  <a:tile tx="0" ty="0" sx="100000" sy="100000" flip="none" algn="tl"/>
                </a:blipFill>
                <a:ln w="9525">
                  <a:solidFill>
                    <a:srgbClr val="000000"/>
                  </a:solidFill>
                  <a:round/>
                  <a:headEnd/>
                  <a:tailEnd/>
                </a:ln>
              </p:spPr>
              <p:txBody>
                <a:bodyPr wrap="none" anchor="ctr"/>
                <a:lstStyle/>
                <a:p>
                  <a:endParaRPr lang="fr-FR"/>
                </a:p>
              </p:txBody>
            </p:sp>
          </p:grpSp>
          <p:grpSp>
            <p:nvGrpSpPr>
              <p:cNvPr id="117956" name="Group 234"/>
              <p:cNvGrpSpPr>
                <a:grpSpLocks/>
              </p:cNvGrpSpPr>
              <p:nvPr/>
            </p:nvGrpSpPr>
            <p:grpSpPr bwMode="auto">
              <a:xfrm>
                <a:off x="5628" y="1492"/>
                <a:ext cx="75" cy="52"/>
                <a:chOff x="5628" y="1492"/>
                <a:chExt cx="75" cy="52"/>
              </a:xfrm>
            </p:grpSpPr>
            <p:sp>
              <p:nvSpPr>
                <p:cNvPr id="117985" name="AutoShape 235"/>
                <p:cNvSpPr>
                  <a:spLocks noChangeArrowheads="1"/>
                </p:cNvSpPr>
                <p:nvPr/>
              </p:nvSpPr>
              <p:spPr bwMode="auto">
                <a:xfrm>
                  <a:off x="5628" y="1527"/>
                  <a:ext cx="42" cy="18"/>
                </a:xfrm>
                <a:prstGeom prst="roundRect">
                  <a:avLst>
                    <a:gd name="adj" fmla="val 5556"/>
                  </a:avLst>
                </a:prstGeom>
                <a:solidFill>
                  <a:srgbClr val="33CC66"/>
                </a:solidFill>
                <a:ln w="9525">
                  <a:solidFill>
                    <a:srgbClr val="33CC66"/>
                  </a:solidFill>
                  <a:round/>
                  <a:headEnd/>
                  <a:tailEnd/>
                </a:ln>
              </p:spPr>
              <p:txBody>
                <a:bodyPr wrap="none" anchor="ctr"/>
                <a:lstStyle/>
                <a:p>
                  <a:endParaRPr lang="fr-FR"/>
                </a:p>
              </p:txBody>
            </p:sp>
            <p:sp>
              <p:nvSpPr>
                <p:cNvPr id="117986" name="Freeform 236"/>
                <p:cNvSpPr>
                  <a:spLocks noChangeArrowheads="1"/>
                </p:cNvSpPr>
                <p:nvPr/>
              </p:nvSpPr>
              <p:spPr bwMode="auto">
                <a:xfrm>
                  <a:off x="5670" y="1492"/>
                  <a:ext cx="34" cy="53"/>
                </a:xfrm>
                <a:custGeom>
                  <a:avLst/>
                  <a:gdLst>
                    <a:gd name="T0" fmla="*/ 0 w 151"/>
                    <a:gd name="T1" fmla="*/ 0 h 235"/>
                    <a:gd name="T2" fmla="*/ 0 w 151"/>
                    <a:gd name="T3" fmla="*/ 0 h 235"/>
                    <a:gd name="T4" fmla="*/ 0 w 151"/>
                    <a:gd name="T5" fmla="*/ 0 h 235"/>
                    <a:gd name="T6" fmla="*/ 0 w 151"/>
                    <a:gd name="T7" fmla="*/ 0 h 235"/>
                    <a:gd name="T8" fmla="*/ 0 w 151"/>
                    <a:gd name="T9" fmla="*/ 0 h 235"/>
                    <a:gd name="T10" fmla="*/ 0 60000 65536"/>
                    <a:gd name="T11" fmla="*/ 0 60000 65536"/>
                    <a:gd name="T12" fmla="*/ 0 60000 65536"/>
                    <a:gd name="T13" fmla="*/ 0 60000 65536"/>
                    <a:gd name="T14" fmla="*/ 0 60000 65536"/>
                    <a:gd name="T15" fmla="*/ 0 w 151"/>
                    <a:gd name="T16" fmla="*/ 0 h 235"/>
                    <a:gd name="T17" fmla="*/ 151 w 151"/>
                    <a:gd name="T18" fmla="*/ 235 h 235"/>
                  </a:gdLst>
                  <a:ahLst/>
                  <a:cxnLst>
                    <a:cxn ang="T10">
                      <a:pos x="T0" y="T1"/>
                    </a:cxn>
                    <a:cxn ang="T11">
                      <a:pos x="T2" y="T3"/>
                    </a:cxn>
                    <a:cxn ang="T12">
                      <a:pos x="T4" y="T5"/>
                    </a:cxn>
                    <a:cxn ang="T13">
                      <a:pos x="T6" y="T7"/>
                    </a:cxn>
                    <a:cxn ang="T14">
                      <a:pos x="T8" y="T9"/>
                    </a:cxn>
                  </a:cxnLst>
                  <a:rect l="T15" t="T16" r="T17" b="T18"/>
                  <a:pathLst>
                    <a:path w="151" h="235">
                      <a:moveTo>
                        <a:pt x="0" y="234"/>
                      </a:moveTo>
                      <a:lnTo>
                        <a:pt x="150" y="80"/>
                      </a:lnTo>
                      <a:lnTo>
                        <a:pt x="150" y="0"/>
                      </a:lnTo>
                      <a:lnTo>
                        <a:pt x="0" y="154"/>
                      </a:lnTo>
                      <a:lnTo>
                        <a:pt x="0" y="234"/>
                      </a:lnTo>
                    </a:path>
                  </a:pathLst>
                </a:custGeom>
                <a:solidFill>
                  <a:srgbClr val="33CC66"/>
                </a:solidFill>
                <a:ln w="9525">
                  <a:solidFill>
                    <a:srgbClr val="33CC66"/>
                  </a:solidFill>
                  <a:round/>
                  <a:headEnd/>
                  <a:tailEnd/>
                </a:ln>
              </p:spPr>
              <p:txBody>
                <a:bodyPr wrap="none" anchor="ctr"/>
                <a:lstStyle/>
                <a:p>
                  <a:endParaRPr lang="fr-FR"/>
                </a:p>
              </p:txBody>
            </p:sp>
            <p:sp>
              <p:nvSpPr>
                <p:cNvPr id="117987" name="Freeform 237"/>
                <p:cNvSpPr>
                  <a:spLocks noChangeArrowheads="1"/>
                </p:cNvSpPr>
                <p:nvPr/>
              </p:nvSpPr>
              <p:spPr bwMode="auto">
                <a:xfrm>
                  <a:off x="5628" y="1492"/>
                  <a:ext cx="76" cy="35"/>
                </a:xfrm>
                <a:custGeom>
                  <a:avLst/>
                  <a:gdLst>
                    <a:gd name="T0" fmla="*/ 0 w 337"/>
                    <a:gd name="T1" fmla="*/ 0 h 155"/>
                    <a:gd name="T2" fmla="*/ 0 w 337"/>
                    <a:gd name="T3" fmla="*/ 0 h 155"/>
                    <a:gd name="T4" fmla="*/ 0 w 337"/>
                    <a:gd name="T5" fmla="*/ 0 h 155"/>
                    <a:gd name="T6" fmla="*/ 0 w 337"/>
                    <a:gd name="T7" fmla="*/ 0 h 155"/>
                    <a:gd name="T8" fmla="*/ 0 w 337"/>
                    <a:gd name="T9" fmla="*/ 0 h 155"/>
                    <a:gd name="T10" fmla="*/ 0 60000 65536"/>
                    <a:gd name="T11" fmla="*/ 0 60000 65536"/>
                    <a:gd name="T12" fmla="*/ 0 60000 65536"/>
                    <a:gd name="T13" fmla="*/ 0 60000 65536"/>
                    <a:gd name="T14" fmla="*/ 0 60000 65536"/>
                    <a:gd name="T15" fmla="*/ 0 w 337"/>
                    <a:gd name="T16" fmla="*/ 0 h 155"/>
                    <a:gd name="T17" fmla="*/ 337 w 337"/>
                    <a:gd name="T18" fmla="*/ 155 h 155"/>
                  </a:gdLst>
                  <a:ahLst/>
                  <a:cxnLst>
                    <a:cxn ang="T10">
                      <a:pos x="T0" y="T1"/>
                    </a:cxn>
                    <a:cxn ang="T11">
                      <a:pos x="T2" y="T3"/>
                    </a:cxn>
                    <a:cxn ang="T12">
                      <a:pos x="T4" y="T5"/>
                    </a:cxn>
                    <a:cxn ang="T13">
                      <a:pos x="T6" y="T7"/>
                    </a:cxn>
                    <a:cxn ang="T14">
                      <a:pos x="T8" y="T9"/>
                    </a:cxn>
                  </a:cxnLst>
                  <a:rect l="T15" t="T16" r="T17" b="T18"/>
                  <a:pathLst>
                    <a:path w="337" h="155">
                      <a:moveTo>
                        <a:pt x="0" y="154"/>
                      </a:moveTo>
                      <a:lnTo>
                        <a:pt x="186" y="154"/>
                      </a:lnTo>
                      <a:lnTo>
                        <a:pt x="336" y="0"/>
                      </a:lnTo>
                      <a:lnTo>
                        <a:pt x="150" y="0"/>
                      </a:lnTo>
                      <a:lnTo>
                        <a:pt x="0" y="154"/>
                      </a:lnTo>
                    </a:path>
                  </a:pathLst>
                </a:custGeom>
                <a:solidFill>
                  <a:srgbClr val="00FF00"/>
                </a:solidFill>
                <a:ln w="9525">
                  <a:solidFill>
                    <a:srgbClr val="23FF23"/>
                  </a:solidFill>
                  <a:round/>
                  <a:headEnd/>
                  <a:tailEnd/>
                </a:ln>
              </p:spPr>
              <p:txBody>
                <a:bodyPr wrap="none" anchor="ctr"/>
                <a:lstStyle/>
                <a:p>
                  <a:endParaRPr lang="fr-FR"/>
                </a:p>
              </p:txBody>
            </p:sp>
          </p:grpSp>
          <p:grpSp>
            <p:nvGrpSpPr>
              <p:cNvPr id="117957" name="Group 238"/>
              <p:cNvGrpSpPr>
                <a:grpSpLocks/>
              </p:cNvGrpSpPr>
              <p:nvPr/>
            </p:nvGrpSpPr>
            <p:grpSpPr bwMode="auto">
              <a:xfrm>
                <a:off x="5373" y="1492"/>
                <a:ext cx="75" cy="52"/>
                <a:chOff x="5373" y="1492"/>
                <a:chExt cx="75" cy="52"/>
              </a:xfrm>
            </p:grpSpPr>
            <p:sp>
              <p:nvSpPr>
                <p:cNvPr id="117982" name="AutoShape 239"/>
                <p:cNvSpPr>
                  <a:spLocks noChangeArrowheads="1"/>
                </p:cNvSpPr>
                <p:nvPr/>
              </p:nvSpPr>
              <p:spPr bwMode="auto">
                <a:xfrm>
                  <a:off x="5373" y="1527"/>
                  <a:ext cx="42" cy="18"/>
                </a:xfrm>
                <a:prstGeom prst="roundRect">
                  <a:avLst>
                    <a:gd name="adj" fmla="val 5556"/>
                  </a:avLst>
                </a:prstGeom>
                <a:solidFill>
                  <a:srgbClr val="E6E64C"/>
                </a:solidFill>
                <a:ln w="9525">
                  <a:solidFill>
                    <a:srgbClr val="E6E64C"/>
                  </a:solidFill>
                  <a:round/>
                  <a:headEnd/>
                  <a:tailEnd/>
                </a:ln>
              </p:spPr>
              <p:txBody>
                <a:bodyPr wrap="none" anchor="ctr"/>
                <a:lstStyle/>
                <a:p>
                  <a:endParaRPr lang="fr-FR"/>
                </a:p>
              </p:txBody>
            </p:sp>
            <p:sp>
              <p:nvSpPr>
                <p:cNvPr id="117983" name="Freeform 240"/>
                <p:cNvSpPr>
                  <a:spLocks noChangeArrowheads="1"/>
                </p:cNvSpPr>
                <p:nvPr/>
              </p:nvSpPr>
              <p:spPr bwMode="auto">
                <a:xfrm>
                  <a:off x="5415" y="1492"/>
                  <a:ext cx="34" cy="53"/>
                </a:xfrm>
                <a:custGeom>
                  <a:avLst/>
                  <a:gdLst>
                    <a:gd name="T0" fmla="*/ 0 w 151"/>
                    <a:gd name="T1" fmla="*/ 0 h 235"/>
                    <a:gd name="T2" fmla="*/ 0 w 151"/>
                    <a:gd name="T3" fmla="*/ 0 h 235"/>
                    <a:gd name="T4" fmla="*/ 0 w 151"/>
                    <a:gd name="T5" fmla="*/ 0 h 235"/>
                    <a:gd name="T6" fmla="*/ 0 w 151"/>
                    <a:gd name="T7" fmla="*/ 0 h 235"/>
                    <a:gd name="T8" fmla="*/ 0 w 151"/>
                    <a:gd name="T9" fmla="*/ 0 h 235"/>
                    <a:gd name="T10" fmla="*/ 0 60000 65536"/>
                    <a:gd name="T11" fmla="*/ 0 60000 65536"/>
                    <a:gd name="T12" fmla="*/ 0 60000 65536"/>
                    <a:gd name="T13" fmla="*/ 0 60000 65536"/>
                    <a:gd name="T14" fmla="*/ 0 60000 65536"/>
                    <a:gd name="T15" fmla="*/ 0 w 151"/>
                    <a:gd name="T16" fmla="*/ 0 h 235"/>
                    <a:gd name="T17" fmla="*/ 151 w 151"/>
                    <a:gd name="T18" fmla="*/ 235 h 235"/>
                  </a:gdLst>
                  <a:ahLst/>
                  <a:cxnLst>
                    <a:cxn ang="T10">
                      <a:pos x="T0" y="T1"/>
                    </a:cxn>
                    <a:cxn ang="T11">
                      <a:pos x="T2" y="T3"/>
                    </a:cxn>
                    <a:cxn ang="T12">
                      <a:pos x="T4" y="T5"/>
                    </a:cxn>
                    <a:cxn ang="T13">
                      <a:pos x="T6" y="T7"/>
                    </a:cxn>
                    <a:cxn ang="T14">
                      <a:pos x="T8" y="T9"/>
                    </a:cxn>
                  </a:cxnLst>
                  <a:rect l="T15" t="T16" r="T17" b="T18"/>
                  <a:pathLst>
                    <a:path w="151" h="235">
                      <a:moveTo>
                        <a:pt x="0" y="234"/>
                      </a:moveTo>
                      <a:lnTo>
                        <a:pt x="150" y="80"/>
                      </a:lnTo>
                      <a:lnTo>
                        <a:pt x="150" y="0"/>
                      </a:lnTo>
                      <a:lnTo>
                        <a:pt x="0" y="154"/>
                      </a:lnTo>
                      <a:lnTo>
                        <a:pt x="0" y="234"/>
                      </a:lnTo>
                    </a:path>
                  </a:pathLst>
                </a:custGeom>
                <a:solidFill>
                  <a:srgbClr val="E6E64C"/>
                </a:solidFill>
                <a:ln w="9525">
                  <a:solidFill>
                    <a:srgbClr val="E6E64C"/>
                  </a:solidFill>
                  <a:round/>
                  <a:headEnd/>
                  <a:tailEnd/>
                </a:ln>
              </p:spPr>
              <p:txBody>
                <a:bodyPr wrap="none" anchor="ctr"/>
                <a:lstStyle/>
                <a:p>
                  <a:endParaRPr lang="fr-FR"/>
                </a:p>
              </p:txBody>
            </p:sp>
            <p:sp>
              <p:nvSpPr>
                <p:cNvPr id="117984" name="Freeform 241"/>
                <p:cNvSpPr>
                  <a:spLocks noChangeArrowheads="1"/>
                </p:cNvSpPr>
                <p:nvPr/>
              </p:nvSpPr>
              <p:spPr bwMode="auto">
                <a:xfrm>
                  <a:off x="5373" y="1492"/>
                  <a:ext cx="76" cy="35"/>
                </a:xfrm>
                <a:custGeom>
                  <a:avLst/>
                  <a:gdLst>
                    <a:gd name="T0" fmla="*/ 0 w 337"/>
                    <a:gd name="T1" fmla="*/ 0 h 155"/>
                    <a:gd name="T2" fmla="*/ 0 w 337"/>
                    <a:gd name="T3" fmla="*/ 0 h 155"/>
                    <a:gd name="T4" fmla="*/ 0 w 337"/>
                    <a:gd name="T5" fmla="*/ 0 h 155"/>
                    <a:gd name="T6" fmla="*/ 0 w 337"/>
                    <a:gd name="T7" fmla="*/ 0 h 155"/>
                    <a:gd name="T8" fmla="*/ 0 w 337"/>
                    <a:gd name="T9" fmla="*/ 0 h 155"/>
                    <a:gd name="T10" fmla="*/ 0 60000 65536"/>
                    <a:gd name="T11" fmla="*/ 0 60000 65536"/>
                    <a:gd name="T12" fmla="*/ 0 60000 65536"/>
                    <a:gd name="T13" fmla="*/ 0 60000 65536"/>
                    <a:gd name="T14" fmla="*/ 0 60000 65536"/>
                    <a:gd name="T15" fmla="*/ 0 w 337"/>
                    <a:gd name="T16" fmla="*/ 0 h 155"/>
                    <a:gd name="T17" fmla="*/ 337 w 337"/>
                    <a:gd name="T18" fmla="*/ 155 h 155"/>
                  </a:gdLst>
                  <a:ahLst/>
                  <a:cxnLst>
                    <a:cxn ang="T10">
                      <a:pos x="T0" y="T1"/>
                    </a:cxn>
                    <a:cxn ang="T11">
                      <a:pos x="T2" y="T3"/>
                    </a:cxn>
                    <a:cxn ang="T12">
                      <a:pos x="T4" y="T5"/>
                    </a:cxn>
                    <a:cxn ang="T13">
                      <a:pos x="T6" y="T7"/>
                    </a:cxn>
                    <a:cxn ang="T14">
                      <a:pos x="T8" y="T9"/>
                    </a:cxn>
                  </a:cxnLst>
                  <a:rect l="T15" t="T16" r="T17" b="T18"/>
                  <a:pathLst>
                    <a:path w="337" h="155">
                      <a:moveTo>
                        <a:pt x="0" y="154"/>
                      </a:moveTo>
                      <a:lnTo>
                        <a:pt x="186" y="154"/>
                      </a:lnTo>
                      <a:lnTo>
                        <a:pt x="336" y="0"/>
                      </a:lnTo>
                      <a:lnTo>
                        <a:pt x="150" y="0"/>
                      </a:lnTo>
                      <a:lnTo>
                        <a:pt x="0" y="154"/>
                      </a:lnTo>
                    </a:path>
                  </a:pathLst>
                </a:custGeom>
                <a:solidFill>
                  <a:srgbClr val="FFFF99"/>
                </a:solidFill>
                <a:ln w="9525">
                  <a:solidFill>
                    <a:srgbClr val="E6FF00"/>
                  </a:solidFill>
                  <a:round/>
                  <a:headEnd/>
                  <a:tailEnd/>
                </a:ln>
              </p:spPr>
              <p:txBody>
                <a:bodyPr wrap="none" anchor="ctr"/>
                <a:lstStyle/>
                <a:p>
                  <a:endParaRPr lang="fr-FR"/>
                </a:p>
              </p:txBody>
            </p:sp>
          </p:grpSp>
          <p:grpSp>
            <p:nvGrpSpPr>
              <p:cNvPr id="117958" name="Group 242"/>
              <p:cNvGrpSpPr>
                <a:grpSpLocks/>
              </p:cNvGrpSpPr>
              <p:nvPr/>
            </p:nvGrpSpPr>
            <p:grpSpPr bwMode="auto">
              <a:xfrm>
                <a:off x="5503" y="1492"/>
                <a:ext cx="76" cy="52"/>
                <a:chOff x="5503" y="1492"/>
                <a:chExt cx="76" cy="52"/>
              </a:xfrm>
            </p:grpSpPr>
            <p:sp>
              <p:nvSpPr>
                <p:cNvPr id="117979" name="AutoShape 243"/>
                <p:cNvSpPr>
                  <a:spLocks noChangeArrowheads="1"/>
                </p:cNvSpPr>
                <p:nvPr/>
              </p:nvSpPr>
              <p:spPr bwMode="auto">
                <a:xfrm>
                  <a:off x="5503" y="1527"/>
                  <a:ext cx="43" cy="18"/>
                </a:xfrm>
                <a:prstGeom prst="roundRect">
                  <a:avLst>
                    <a:gd name="adj" fmla="val 5556"/>
                  </a:avLst>
                </a:prstGeom>
                <a:solidFill>
                  <a:srgbClr val="E6E64C"/>
                </a:solidFill>
                <a:ln w="9525">
                  <a:solidFill>
                    <a:srgbClr val="E6E64C"/>
                  </a:solidFill>
                  <a:round/>
                  <a:headEnd/>
                  <a:tailEnd/>
                </a:ln>
              </p:spPr>
              <p:txBody>
                <a:bodyPr wrap="none" anchor="ctr"/>
                <a:lstStyle/>
                <a:p>
                  <a:endParaRPr lang="fr-FR"/>
                </a:p>
              </p:txBody>
            </p:sp>
            <p:sp>
              <p:nvSpPr>
                <p:cNvPr id="117980" name="Freeform 244"/>
                <p:cNvSpPr>
                  <a:spLocks noChangeArrowheads="1"/>
                </p:cNvSpPr>
                <p:nvPr/>
              </p:nvSpPr>
              <p:spPr bwMode="auto">
                <a:xfrm>
                  <a:off x="5546" y="1492"/>
                  <a:ext cx="34" cy="53"/>
                </a:xfrm>
                <a:custGeom>
                  <a:avLst/>
                  <a:gdLst>
                    <a:gd name="T0" fmla="*/ 0 w 151"/>
                    <a:gd name="T1" fmla="*/ 0 h 235"/>
                    <a:gd name="T2" fmla="*/ 0 w 151"/>
                    <a:gd name="T3" fmla="*/ 0 h 235"/>
                    <a:gd name="T4" fmla="*/ 0 w 151"/>
                    <a:gd name="T5" fmla="*/ 0 h 235"/>
                    <a:gd name="T6" fmla="*/ 0 w 151"/>
                    <a:gd name="T7" fmla="*/ 0 h 235"/>
                    <a:gd name="T8" fmla="*/ 0 w 151"/>
                    <a:gd name="T9" fmla="*/ 0 h 235"/>
                    <a:gd name="T10" fmla="*/ 0 60000 65536"/>
                    <a:gd name="T11" fmla="*/ 0 60000 65536"/>
                    <a:gd name="T12" fmla="*/ 0 60000 65536"/>
                    <a:gd name="T13" fmla="*/ 0 60000 65536"/>
                    <a:gd name="T14" fmla="*/ 0 60000 65536"/>
                    <a:gd name="T15" fmla="*/ 0 w 151"/>
                    <a:gd name="T16" fmla="*/ 0 h 235"/>
                    <a:gd name="T17" fmla="*/ 151 w 151"/>
                    <a:gd name="T18" fmla="*/ 235 h 235"/>
                  </a:gdLst>
                  <a:ahLst/>
                  <a:cxnLst>
                    <a:cxn ang="T10">
                      <a:pos x="T0" y="T1"/>
                    </a:cxn>
                    <a:cxn ang="T11">
                      <a:pos x="T2" y="T3"/>
                    </a:cxn>
                    <a:cxn ang="T12">
                      <a:pos x="T4" y="T5"/>
                    </a:cxn>
                    <a:cxn ang="T13">
                      <a:pos x="T6" y="T7"/>
                    </a:cxn>
                    <a:cxn ang="T14">
                      <a:pos x="T8" y="T9"/>
                    </a:cxn>
                  </a:cxnLst>
                  <a:rect l="T15" t="T16" r="T17" b="T18"/>
                  <a:pathLst>
                    <a:path w="151" h="235">
                      <a:moveTo>
                        <a:pt x="0" y="234"/>
                      </a:moveTo>
                      <a:lnTo>
                        <a:pt x="150" y="80"/>
                      </a:lnTo>
                      <a:lnTo>
                        <a:pt x="150" y="0"/>
                      </a:lnTo>
                      <a:lnTo>
                        <a:pt x="0" y="154"/>
                      </a:lnTo>
                      <a:lnTo>
                        <a:pt x="0" y="234"/>
                      </a:lnTo>
                    </a:path>
                  </a:pathLst>
                </a:custGeom>
                <a:solidFill>
                  <a:srgbClr val="E6E64C"/>
                </a:solidFill>
                <a:ln w="9525">
                  <a:solidFill>
                    <a:srgbClr val="E6E64C"/>
                  </a:solidFill>
                  <a:round/>
                  <a:headEnd/>
                  <a:tailEnd/>
                </a:ln>
              </p:spPr>
              <p:txBody>
                <a:bodyPr wrap="none" anchor="ctr"/>
                <a:lstStyle/>
                <a:p>
                  <a:endParaRPr lang="fr-FR"/>
                </a:p>
              </p:txBody>
            </p:sp>
            <p:sp>
              <p:nvSpPr>
                <p:cNvPr id="117981" name="Freeform 245"/>
                <p:cNvSpPr>
                  <a:spLocks noChangeArrowheads="1"/>
                </p:cNvSpPr>
                <p:nvPr/>
              </p:nvSpPr>
              <p:spPr bwMode="auto">
                <a:xfrm>
                  <a:off x="5503" y="1492"/>
                  <a:ext cx="77" cy="35"/>
                </a:xfrm>
                <a:custGeom>
                  <a:avLst/>
                  <a:gdLst>
                    <a:gd name="T0" fmla="*/ 0 w 338"/>
                    <a:gd name="T1" fmla="*/ 0 h 155"/>
                    <a:gd name="T2" fmla="*/ 0 w 338"/>
                    <a:gd name="T3" fmla="*/ 0 h 155"/>
                    <a:gd name="T4" fmla="*/ 0 w 338"/>
                    <a:gd name="T5" fmla="*/ 0 h 155"/>
                    <a:gd name="T6" fmla="*/ 0 w 338"/>
                    <a:gd name="T7" fmla="*/ 0 h 155"/>
                    <a:gd name="T8" fmla="*/ 0 w 338"/>
                    <a:gd name="T9" fmla="*/ 0 h 155"/>
                    <a:gd name="T10" fmla="*/ 0 60000 65536"/>
                    <a:gd name="T11" fmla="*/ 0 60000 65536"/>
                    <a:gd name="T12" fmla="*/ 0 60000 65536"/>
                    <a:gd name="T13" fmla="*/ 0 60000 65536"/>
                    <a:gd name="T14" fmla="*/ 0 60000 65536"/>
                    <a:gd name="T15" fmla="*/ 0 w 338"/>
                    <a:gd name="T16" fmla="*/ 0 h 155"/>
                    <a:gd name="T17" fmla="*/ 338 w 338"/>
                    <a:gd name="T18" fmla="*/ 155 h 155"/>
                  </a:gdLst>
                  <a:ahLst/>
                  <a:cxnLst>
                    <a:cxn ang="T10">
                      <a:pos x="T0" y="T1"/>
                    </a:cxn>
                    <a:cxn ang="T11">
                      <a:pos x="T2" y="T3"/>
                    </a:cxn>
                    <a:cxn ang="T12">
                      <a:pos x="T4" y="T5"/>
                    </a:cxn>
                    <a:cxn ang="T13">
                      <a:pos x="T6" y="T7"/>
                    </a:cxn>
                    <a:cxn ang="T14">
                      <a:pos x="T8" y="T9"/>
                    </a:cxn>
                  </a:cxnLst>
                  <a:rect l="T15" t="T16" r="T17" b="T18"/>
                  <a:pathLst>
                    <a:path w="338" h="155">
                      <a:moveTo>
                        <a:pt x="0" y="154"/>
                      </a:moveTo>
                      <a:lnTo>
                        <a:pt x="187" y="154"/>
                      </a:lnTo>
                      <a:lnTo>
                        <a:pt x="337" y="0"/>
                      </a:lnTo>
                      <a:lnTo>
                        <a:pt x="150" y="0"/>
                      </a:lnTo>
                      <a:lnTo>
                        <a:pt x="0" y="154"/>
                      </a:lnTo>
                    </a:path>
                  </a:pathLst>
                </a:custGeom>
                <a:solidFill>
                  <a:srgbClr val="FFFF99"/>
                </a:solidFill>
                <a:ln w="9525">
                  <a:solidFill>
                    <a:srgbClr val="E6FF00"/>
                  </a:solidFill>
                  <a:round/>
                  <a:headEnd/>
                  <a:tailEnd/>
                </a:ln>
              </p:spPr>
              <p:txBody>
                <a:bodyPr wrap="none" anchor="ctr"/>
                <a:lstStyle/>
                <a:p>
                  <a:endParaRPr lang="fr-FR"/>
                </a:p>
              </p:txBody>
            </p:sp>
          </p:grpSp>
          <p:grpSp>
            <p:nvGrpSpPr>
              <p:cNvPr id="117959" name="Group 246"/>
              <p:cNvGrpSpPr>
                <a:grpSpLocks/>
              </p:cNvGrpSpPr>
              <p:nvPr/>
            </p:nvGrpSpPr>
            <p:grpSpPr bwMode="auto">
              <a:xfrm>
                <a:off x="4296" y="1492"/>
                <a:ext cx="75" cy="52"/>
                <a:chOff x="4296" y="1492"/>
                <a:chExt cx="75" cy="52"/>
              </a:xfrm>
            </p:grpSpPr>
            <p:sp>
              <p:nvSpPr>
                <p:cNvPr id="117976" name="AutoShape 247"/>
                <p:cNvSpPr>
                  <a:spLocks noChangeArrowheads="1"/>
                </p:cNvSpPr>
                <p:nvPr/>
              </p:nvSpPr>
              <p:spPr bwMode="auto">
                <a:xfrm>
                  <a:off x="4296" y="1527"/>
                  <a:ext cx="42" cy="18"/>
                </a:xfrm>
                <a:prstGeom prst="roundRect">
                  <a:avLst>
                    <a:gd name="adj" fmla="val 5556"/>
                  </a:avLst>
                </a:prstGeom>
                <a:solidFill>
                  <a:srgbClr val="33CC66"/>
                </a:solidFill>
                <a:ln w="9525">
                  <a:solidFill>
                    <a:srgbClr val="33CC66"/>
                  </a:solidFill>
                  <a:round/>
                  <a:headEnd/>
                  <a:tailEnd/>
                </a:ln>
              </p:spPr>
              <p:txBody>
                <a:bodyPr wrap="none" anchor="ctr"/>
                <a:lstStyle/>
                <a:p>
                  <a:endParaRPr lang="fr-FR"/>
                </a:p>
              </p:txBody>
            </p:sp>
            <p:sp>
              <p:nvSpPr>
                <p:cNvPr id="117977" name="Freeform 248"/>
                <p:cNvSpPr>
                  <a:spLocks noChangeArrowheads="1"/>
                </p:cNvSpPr>
                <p:nvPr/>
              </p:nvSpPr>
              <p:spPr bwMode="auto">
                <a:xfrm>
                  <a:off x="4338" y="1492"/>
                  <a:ext cx="34" cy="53"/>
                </a:xfrm>
                <a:custGeom>
                  <a:avLst/>
                  <a:gdLst>
                    <a:gd name="T0" fmla="*/ 0 w 151"/>
                    <a:gd name="T1" fmla="*/ 0 h 235"/>
                    <a:gd name="T2" fmla="*/ 0 w 151"/>
                    <a:gd name="T3" fmla="*/ 0 h 235"/>
                    <a:gd name="T4" fmla="*/ 0 w 151"/>
                    <a:gd name="T5" fmla="*/ 0 h 235"/>
                    <a:gd name="T6" fmla="*/ 0 w 151"/>
                    <a:gd name="T7" fmla="*/ 0 h 235"/>
                    <a:gd name="T8" fmla="*/ 0 w 151"/>
                    <a:gd name="T9" fmla="*/ 0 h 235"/>
                    <a:gd name="T10" fmla="*/ 0 60000 65536"/>
                    <a:gd name="T11" fmla="*/ 0 60000 65536"/>
                    <a:gd name="T12" fmla="*/ 0 60000 65536"/>
                    <a:gd name="T13" fmla="*/ 0 60000 65536"/>
                    <a:gd name="T14" fmla="*/ 0 60000 65536"/>
                    <a:gd name="T15" fmla="*/ 0 w 151"/>
                    <a:gd name="T16" fmla="*/ 0 h 235"/>
                    <a:gd name="T17" fmla="*/ 151 w 151"/>
                    <a:gd name="T18" fmla="*/ 235 h 235"/>
                  </a:gdLst>
                  <a:ahLst/>
                  <a:cxnLst>
                    <a:cxn ang="T10">
                      <a:pos x="T0" y="T1"/>
                    </a:cxn>
                    <a:cxn ang="T11">
                      <a:pos x="T2" y="T3"/>
                    </a:cxn>
                    <a:cxn ang="T12">
                      <a:pos x="T4" y="T5"/>
                    </a:cxn>
                    <a:cxn ang="T13">
                      <a:pos x="T6" y="T7"/>
                    </a:cxn>
                    <a:cxn ang="T14">
                      <a:pos x="T8" y="T9"/>
                    </a:cxn>
                  </a:cxnLst>
                  <a:rect l="T15" t="T16" r="T17" b="T18"/>
                  <a:pathLst>
                    <a:path w="151" h="235">
                      <a:moveTo>
                        <a:pt x="0" y="234"/>
                      </a:moveTo>
                      <a:lnTo>
                        <a:pt x="150" y="80"/>
                      </a:lnTo>
                      <a:lnTo>
                        <a:pt x="150" y="0"/>
                      </a:lnTo>
                      <a:lnTo>
                        <a:pt x="0" y="154"/>
                      </a:lnTo>
                      <a:lnTo>
                        <a:pt x="0" y="234"/>
                      </a:lnTo>
                    </a:path>
                  </a:pathLst>
                </a:custGeom>
                <a:solidFill>
                  <a:srgbClr val="33CC66"/>
                </a:solidFill>
                <a:ln w="9525">
                  <a:solidFill>
                    <a:srgbClr val="33CC66"/>
                  </a:solidFill>
                  <a:round/>
                  <a:headEnd/>
                  <a:tailEnd/>
                </a:ln>
              </p:spPr>
              <p:txBody>
                <a:bodyPr wrap="none" anchor="ctr"/>
                <a:lstStyle/>
                <a:p>
                  <a:endParaRPr lang="fr-FR"/>
                </a:p>
              </p:txBody>
            </p:sp>
            <p:sp>
              <p:nvSpPr>
                <p:cNvPr id="117978" name="Freeform 249"/>
                <p:cNvSpPr>
                  <a:spLocks noChangeArrowheads="1"/>
                </p:cNvSpPr>
                <p:nvPr/>
              </p:nvSpPr>
              <p:spPr bwMode="auto">
                <a:xfrm>
                  <a:off x="4296" y="1492"/>
                  <a:ext cx="76" cy="35"/>
                </a:xfrm>
                <a:custGeom>
                  <a:avLst/>
                  <a:gdLst>
                    <a:gd name="T0" fmla="*/ 0 w 337"/>
                    <a:gd name="T1" fmla="*/ 0 h 155"/>
                    <a:gd name="T2" fmla="*/ 0 w 337"/>
                    <a:gd name="T3" fmla="*/ 0 h 155"/>
                    <a:gd name="T4" fmla="*/ 0 w 337"/>
                    <a:gd name="T5" fmla="*/ 0 h 155"/>
                    <a:gd name="T6" fmla="*/ 0 w 337"/>
                    <a:gd name="T7" fmla="*/ 0 h 155"/>
                    <a:gd name="T8" fmla="*/ 0 w 337"/>
                    <a:gd name="T9" fmla="*/ 0 h 155"/>
                    <a:gd name="T10" fmla="*/ 0 60000 65536"/>
                    <a:gd name="T11" fmla="*/ 0 60000 65536"/>
                    <a:gd name="T12" fmla="*/ 0 60000 65536"/>
                    <a:gd name="T13" fmla="*/ 0 60000 65536"/>
                    <a:gd name="T14" fmla="*/ 0 60000 65536"/>
                    <a:gd name="T15" fmla="*/ 0 w 337"/>
                    <a:gd name="T16" fmla="*/ 0 h 155"/>
                    <a:gd name="T17" fmla="*/ 337 w 337"/>
                    <a:gd name="T18" fmla="*/ 155 h 155"/>
                  </a:gdLst>
                  <a:ahLst/>
                  <a:cxnLst>
                    <a:cxn ang="T10">
                      <a:pos x="T0" y="T1"/>
                    </a:cxn>
                    <a:cxn ang="T11">
                      <a:pos x="T2" y="T3"/>
                    </a:cxn>
                    <a:cxn ang="T12">
                      <a:pos x="T4" y="T5"/>
                    </a:cxn>
                    <a:cxn ang="T13">
                      <a:pos x="T6" y="T7"/>
                    </a:cxn>
                    <a:cxn ang="T14">
                      <a:pos x="T8" y="T9"/>
                    </a:cxn>
                  </a:cxnLst>
                  <a:rect l="T15" t="T16" r="T17" b="T18"/>
                  <a:pathLst>
                    <a:path w="337" h="155">
                      <a:moveTo>
                        <a:pt x="0" y="154"/>
                      </a:moveTo>
                      <a:lnTo>
                        <a:pt x="186" y="154"/>
                      </a:lnTo>
                      <a:lnTo>
                        <a:pt x="336" y="0"/>
                      </a:lnTo>
                      <a:lnTo>
                        <a:pt x="150" y="0"/>
                      </a:lnTo>
                      <a:lnTo>
                        <a:pt x="0" y="154"/>
                      </a:lnTo>
                    </a:path>
                  </a:pathLst>
                </a:custGeom>
                <a:solidFill>
                  <a:srgbClr val="00FF00"/>
                </a:solidFill>
                <a:ln w="9525">
                  <a:solidFill>
                    <a:srgbClr val="23FF23"/>
                  </a:solidFill>
                  <a:round/>
                  <a:headEnd/>
                  <a:tailEnd/>
                </a:ln>
              </p:spPr>
              <p:txBody>
                <a:bodyPr wrap="none" anchor="ctr"/>
                <a:lstStyle/>
                <a:p>
                  <a:endParaRPr lang="fr-FR"/>
                </a:p>
              </p:txBody>
            </p:sp>
          </p:grpSp>
          <p:grpSp>
            <p:nvGrpSpPr>
              <p:cNvPr id="117960" name="Group 250"/>
              <p:cNvGrpSpPr>
                <a:grpSpLocks/>
              </p:cNvGrpSpPr>
              <p:nvPr/>
            </p:nvGrpSpPr>
            <p:grpSpPr bwMode="auto">
              <a:xfrm>
                <a:off x="5748" y="1492"/>
                <a:ext cx="76" cy="52"/>
                <a:chOff x="5748" y="1492"/>
                <a:chExt cx="76" cy="52"/>
              </a:xfrm>
            </p:grpSpPr>
            <p:sp>
              <p:nvSpPr>
                <p:cNvPr id="117973" name="AutoShape 251"/>
                <p:cNvSpPr>
                  <a:spLocks noChangeArrowheads="1"/>
                </p:cNvSpPr>
                <p:nvPr/>
              </p:nvSpPr>
              <p:spPr bwMode="auto">
                <a:xfrm>
                  <a:off x="5748" y="1527"/>
                  <a:ext cx="43" cy="18"/>
                </a:xfrm>
                <a:prstGeom prst="roundRect">
                  <a:avLst>
                    <a:gd name="adj" fmla="val 5556"/>
                  </a:avLst>
                </a:prstGeom>
                <a:solidFill>
                  <a:srgbClr val="33CC66"/>
                </a:solidFill>
                <a:ln w="9525">
                  <a:solidFill>
                    <a:srgbClr val="33CC66"/>
                  </a:solidFill>
                  <a:round/>
                  <a:headEnd/>
                  <a:tailEnd/>
                </a:ln>
              </p:spPr>
              <p:txBody>
                <a:bodyPr wrap="none" anchor="ctr"/>
                <a:lstStyle/>
                <a:p>
                  <a:endParaRPr lang="fr-FR"/>
                </a:p>
              </p:txBody>
            </p:sp>
            <p:sp>
              <p:nvSpPr>
                <p:cNvPr id="117974" name="Freeform 252"/>
                <p:cNvSpPr>
                  <a:spLocks noChangeArrowheads="1"/>
                </p:cNvSpPr>
                <p:nvPr/>
              </p:nvSpPr>
              <p:spPr bwMode="auto">
                <a:xfrm>
                  <a:off x="5791" y="1492"/>
                  <a:ext cx="34" cy="53"/>
                </a:xfrm>
                <a:custGeom>
                  <a:avLst/>
                  <a:gdLst>
                    <a:gd name="T0" fmla="*/ 0 w 151"/>
                    <a:gd name="T1" fmla="*/ 0 h 235"/>
                    <a:gd name="T2" fmla="*/ 0 w 151"/>
                    <a:gd name="T3" fmla="*/ 0 h 235"/>
                    <a:gd name="T4" fmla="*/ 0 w 151"/>
                    <a:gd name="T5" fmla="*/ 0 h 235"/>
                    <a:gd name="T6" fmla="*/ 0 w 151"/>
                    <a:gd name="T7" fmla="*/ 0 h 235"/>
                    <a:gd name="T8" fmla="*/ 0 w 151"/>
                    <a:gd name="T9" fmla="*/ 0 h 235"/>
                    <a:gd name="T10" fmla="*/ 0 60000 65536"/>
                    <a:gd name="T11" fmla="*/ 0 60000 65536"/>
                    <a:gd name="T12" fmla="*/ 0 60000 65536"/>
                    <a:gd name="T13" fmla="*/ 0 60000 65536"/>
                    <a:gd name="T14" fmla="*/ 0 60000 65536"/>
                    <a:gd name="T15" fmla="*/ 0 w 151"/>
                    <a:gd name="T16" fmla="*/ 0 h 235"/>
                    <a:gd name="T17" fmla="*/ 151 w 151"/>
                    <a:gd name="T18" fmla="*/ 235 h 235"/>
                  </a:gdLst>
                  <a:ahLst/>
                  <a:cxnLst>
                    <a:cxn ang="T10">
                      <a:pos x="T0" y="T1"/>
                    </a:cxn>
                    <a:cxn ang="T11">
                      <a:pos x="T2" y="T3"/>
                    </a:cxn>
                    <a:cxn ang="T12">
                      <a:pos x="T4" y="T5"/>
                    </a:cxn>
                    <a:cxn ang="T13">
                      <a:pos x="T6" y="T7"/>
                    </a:cxn>
                    <a:cxn ang="T14">
                      <a:pos x="T8" y="T9"/>
                    </a:cxn>
                  </a:cxnLst>
                  <a:rect l="T15" t="T16" r="T17" b="T18"/>
                  <a:pathLst>
                    <a:path w="151" h="235">
                      <a:moveTo>
                        <a:pt x="0" y="234"/>
                      </a:moveTo>
                      <a:lnTo>
                        <a:pt x="150" y="80"/>
                      </a:lnTo>
                      <a:lnTo>
                        <a:pt x="150" y="0"/>
                      </a:lnTo>
                      <a:lnTo>
                        <a:pt x="0" y="154"/>
                      </a:lnTo>
                      <a:lnTo>
                        <a:pt x="0" y="234"/>
                      </a:lnTo>
                    </a:path>
                  </a:pathLst>
                </a:custGeom>
                <a:solidFill>
                  <a:srgbClr val="33CC66"/>
                </a:solidFill>
                <a:ln w="9525">
                  <a:solidFill>
                    <a:srgbClr val="33CC66"/>
                  </a:solidFill>
                  <a:round/>
                  <a:headEnd/>
                  <a:tailEnd/>
                </a:ln>
              </p:spPr>
              <p:txBody>
                <a:bodyPr wrap="none" anchor="ctr"/>
                <a:lstStyle/>
                <a:p>
                  <a:endParaRPr lang="fr-FR"/>
                </a:p>
              </p:txBody>
            </p:sp>
            <p:sp>
              <p:nvSpPr>
                <p:cNvPr id="117975" name="Freeform 253"/>
                <p:cNvSpPr>
                  <a:spLocks noChangeArrowheads="1"/>
                </p:cNvSpPr>
                <p:nvPr/>
              </p:nvSpPr>
              <p:spPr bwMode="auto">
                <a:xfrm>
                  <a:off x="5748" y="1492"/>
                  <a:ext cx="77" cy="35"/>
                </a:xfrm>
                <a:custGeom>
                  <a:avLst/>
                  <a:gdLst>
                    <a:gd name="T0" fmla="*/ 0 w 338"/>
                    <a:gd name="T1" fmla="*/ 0 h 155"/>
                    <a:gd name="T2" fmla="*/ 0 w 338"/>
                    <a:gd name="T3" fmla="*/ 0 h 155"/>
                    <a:gd name="T4" fmla="*/ 0 w 338"/>
                    <a:gd name="T5" fmla="*/ 0 h 155"/>
                    <a:gd name="T6" fmla="*/ 0 w 338"/>
                    <a:gd name="T7" fmla="*/ 0 h 155"/>
                    <a:gd name="T8" fmla="*/ 0 w 338"/>
                    <a:gd name="T9" fmla="*/ 0 h 155"/>
                    <a:gd name="T10" fmla="*/ 0 60000 65536"/>
                    <a:gd name="T11" fmla="*/ 0 60000 65536"/>
                    <a:gd name="T12" fmla="*/ 0 60000 65536"/>
                    <a:gd name="T13" fmla="*/ 0 60000 65536"/>
                    <a:gd name="T14" fmla="*/ 0 60000 65536"/>
                    <a:gd name="T15" fmla="*/ 0 w 338"/>
                    <a:gd name="T16" fmla="*/ 0 h 155"/>
                    <a:gd name="T17" fmla="*/ 338 w 338"/>
                    <a:gd name="T18" fmla="*/ 155 h 155"/>
                  </a:gdLst>
                  <a:ahLst/>
                  <a:cxnLst>
                    <a:cxn ang="T10">
                      <a:pos x="T0" y="T1"/>
                    </a:cxn>
                    <a:cxn ang="T11">
                      <a:pos x="T2" y="T3"/>
                    </a:cxn>
                    <a:cxn ang="T12">
                      <a:pos x="T4" y="T5"/>
                    </a:cxn>
                    <a:cxn ang="T13">
                      <a:pos x="T6" y="T7"/>
                    </a:cxn>
                    <a:cxn ang="T14">
                      <a:pos x="T8" y="T9"/>
                    </a:cxn>
                  </a:cxnLst>
                  <a:rect l="T15" t="T16" r="T17" b="T18"/>
                  <a:pathLst>
                    <a:path w="338" h="155">
                      <a:moveTo>
                        <a:pt x="0" y="154"/>
                      </a:moveTo>
                      <a:lnTo>
                        <a:pt x="187" y="154"/>
                      </a:lnTo>
                      <a:lnTo>
                        <a:pt x="337" y="0"/>
                      </a:lnTo>
                      <a:lnTo>
                        <a:pt x="150" y="0"/>
                      </a:lnTo>
                      <a:lnTo>
                        <a:pt x="0" y="154"/>
                      </a:lnTo>
                    </a:path>
                  </a:pathLst>
                </a:custGeom>
                <a:solidFill>
                  <a:srgbClr val="00FF00"/>
                </a:solidFill>
                <a:ln w="9525">
                  <a:solidFill>
                    <a:srgbClr val="23FF23"/>
                  </a:solidFill>
                  <a:round/>
                  <a:headEnd/>
                  <a:tailEnd/>
                </a:ln>
              </p:spPr>
              <p:txBody>
                <a:bodyPr wrap="none" anchor="ctr"/>
                <a:lstStyle/>
                <a:p>
                  <a:endParaRPr lang="fr-FR"/>
                </a:p>
              </p:txBody>
            </p:sp>
          </p:grpSp>
          <p:grpSp>
            <p:nvGrpSpPr>
              <p:cNvPr id="117961" name="Group 254"/>
              <p:cNvGrpSpPr>
                <a:grpSpLocks/>
              </p:cNvGrpSpPr>
              <p:nvPr/>
            </p:nvGrpSpPr>
            <p:grpSpPr bwMode="auto">
              <a:xfrm>
                <a:off x="4413" y="1492"/>
                <a:ext cx="75" cy="52"/>
                <a:chOff x="4413" y="1492"/>
                <a:chExt cx="75" cy="52"/>
              </a:xfrm>
            </p:grpSpPr>
            <p:sp>
              <p:nvSpPr>
                <p:cNvPr id="117970" name="AutoShape 255"/>
                <p:cNvSpPr>
                  <a:spLocks noChangeArrowheads="1"/>
                </p:cNvSpPr>
                <p:nvPr/>
              </p:nvSpPr>
              <p:spPr bwMode="auto">
                <a:xfrm>
                  <a:off x="4413" y="1527"/>
                  <a:ext cx="42" cy="18"/>
                </a:xfrm>
                <a:prstGeom prst="roundRect">
                  <a:avLst>
                    <a:gd name="adj" fmla="val 5556"/>
                  </a:avLst>
                </a:prstGeom>
                <a:solidFill>
                  <a:srgbClr val="33CC66"/>
                </a:solidFill>
                <a:ln w="9525">
                  <a:solidFill>
                    <a:srgbClr val="33CC66"/>
                  </a:solidFill>
                  <a:round/>
                  <a:headEnd/>
                  <a:tailEnd/>
                </a:ln>
              </p:spPr>
              <p:txBody>
                <a:bodyPr wrap="none" anchor="ctr"/>
                <a:lstStyle/>
                <a:p>
                  <a:endParaRPr lang="fr-FR"/>
                </a:p>
              </p:txBody>
            </p:sp>
            <p:sp>
              <p:nvSpPr>
                <p:cNvPr id="117971" name="Freeform 256"/>
                <p:cNvSpPr>
                  <a:spLocks noChangeArrowheads="1"/>
                </p:cNvSpPr>
                <p:nvPr/>
              </p:nvSpPr>
              <p:spPr bwMode="auto">
                <a:xfrm>
                  <a:off x="4455" y="1492"/>
                  <a:ext cx="34" cy="53"/>
                </a:xfrm>
                <a:custGeom>
                  <a:avLst/>
                  <a:gdLst>
                    <a:gd name="T0" fmla="*/ 0 w 151"/>
                    <a:gd name="T1" fmla="*/ 0 h 235"/>
                    <a:gd name="T2" fmla="*/ 0 w 151"/>
                    <a:gd name="T3" fmla="*/ 0 h 235"/>
                    <a:gd name="T4" fmla="*/ 0 w 151"/>
                    <a:gd name="T5" fmla="*/ 0 h 235"/>
                    <a:gd name="T6" fmla="*/ 0 w 151"/>
                    <a:gd name="T7" fmla="*/ 0 h 235"/>
                    <a:gd name="T8" fmla="*/ 0 w 151"/>
                    <a:gd name="T9" fmla="*/ 0 h 235"/>
                    <a:gd name="T10" fmla="*/ 0 60000 65536"/>
                    <a:gd name="T11" fmla="*/ 0 60000 65536"/>
                    <a:gd name="T12" fmla="*/ 0 60000 65536"/>
                    <a:gd name="T13" fmla="*/ 0 60000 65536"/>
                    <a:gd name="T14" fmla="*/ 0 60000 65536"/>
                    <a:gd name="T15" fmla="*/ 0 w 151"/>
                    <a:gd name="T16" fmla="*/ 0 h 235"/>
                    <a:gd name="T17" fmla="*/ 151 w 151"/>
                    <a:gd name="T18" fmla="*/ 235 h 235"/>
                  </a:gdLst>
                  <a:ahLst/>
                  <a:cxnLst>
                    <a:cxn ang="T10">
                      <a:pos x="T0" y="T1"/>
                    </a:cxn>
                    <a:cxn ang="T11">
                      <a:pos x="T2" y="T3"/>
                    </a:cxn>
                    <a:cxn ang="T12">
                      <a:pos x="T4" y="T5"/>
                    </a:cxn>
                    <a:cxn ang="T13">
                      <a:pos x="T6" y="T7"/>
                    </a:cxn>
                    <a:cxn ang="T14">
                      <a:pos x="T8" y="T9"/>
                    </a:cxn>
                  </a:cxnLst>
                  <a:rect l="T15" t="T16" r="T17" b="T18"/>
                  <a:pathLst>
                    <a:path w="151" h="235">
                      <a:moveTo>
                        <a:pt x="0" y="234"/>
                      </a:moveTo>
                      <a:lnTo>
                        <a:pt x="150" y="80"/>
                      </a:lnTo>
                      <a:lnTo>
                        <a:pt x="150" y="0"/>
                      </a:lnTo>
                      <a:lnTo>
                        <a:pt x="0" y="154"/>
                      </a:lnTo>
                      <a:lnTo>
                        <a:pt x="0" y="234"/>
                      </a:lnTo>
                    </a:path>
                  </a:pathLst>
                </a:custGeom>
                <a:solidFill>
                  <a:srgbClr val="33CC66"/>
                </a:solidFill>
                <a:ln w="9525">
                  <a:solidFill>
                    <a:srgbClr val="33CC66"/>
                  </a:solidFill>
                  <a:round/>
                  <a:headEnd/>
                  <a:tailEnd/>
                </a:ln>
              </p:spPr>
              <p:txBody>
                <a:bodyPr wrap="none" anchor="ctr"/>
                <a:lstStyle/>
                <a:p>
                  <a:endParaRPr lang="fr-FR"/>
                </a:p>
              </p:txBody>
            </p:sp>
            <p:sp>
              <p:nvSpPr>
                <p:cNvPr id="117972" name="Freeform 257"/>
                <p:cNvSpPr>
                  <a:spLocks noChangeArrowheads="1"/>
                </p:cNvSpPr>
                <p:nvPr/>
              </p:nvSpPr>
              <p:spPr bwMode="auto">
                <a:xfrm>
                  <a:off x="4413" y="1492"/>
                  <a:ext cx="76" cy="35"/>
                </a:xfrm>
                <a:custGeom>
                  <a:avLst/>
                  <a:gdLst>
                    <a:gd name="T0" fmla="*/ 0 w 337"/>
                    <a:gd name="T1" fmla="*/ 0 h 155"/>
                    <a:gd name="T2" fmla="*/ 0 w 337"/>
                    <a:gd name="T3" fmla="*/ 0 h 155"/>
                    <a:gd name="T4" fmla="*/ 0 w 337"/>
                    <a:gd name="T5" fmla="*/ 0 h 155"/>
                    <a:gd name="T6" fmla="*/ 0 w 337"/>
                    <a:gd name="T7" fmla="*/ 0 h 155"/>
                    <a:gd name="T8" fmla="*/ 0 w 337"/>
                    <a:gd name="T9" fmla="*/ 0 h 155"/>
                    <a:gd name="T10" fmla="*/ 0 60000 65536"/>
                    <a:gd name="T11" fmla="*/ 0 60000 65536"/>
                    <a:gd name="T12" fmla="*/ 0 60000 65536"/>
                    <a:gd name="T13" fmla="*/ 0 60000 65536"/>
                    <a:gd name="T14" fmla="*/ 0 60000 65536"/>
                    <a:gd name="T15" fmla="*/ 0 w 337"/>
                    <a:gd name="T16" fmla="*/ 0 h 155"/>
                    <a:gd name="T17" fmla="*/ 337 w 337"/>
                    <a:gd name="T18" fmla="*/ 155 h 155"/>
                  </a:gdLst>
                  <a:ahLst/>
                  <a:cxnLst>
                    <a:cxn ang="T10">
                      <a:pos x="T0" y="T1"/>
                    </a:cxn>
                    <a:cxn ang="T11">
                      <a:pos x="T2" y="T3"/>
                    </a:cxn>
                    <a:cxn ang="T12">
                      <a:pos x="T4" y="T5"/>
                    </a:cxn>
                    <a:cxn ang="T13">
                      <a:pos x="T6" y="T7"/>
                    </a:cxn>
                    <a:cxn ang="T14">
                      <a:pos x="T8" y="T9"/>
                    </a:cxn>
                  </a:cxnLst>
                  <a:rect l="T15" t="T16" r="T17" b="T18"/>
                  <a:pathLst>
                    <a:path w="337" h="155">
                      <a:moveTo>
                        <a:pt x="0" y="154"/>
                      </a:moveTo>
                      <a:lnTo>
                        <a:pt x="186" y="154"/>
                      </a:lnTo>
                      <a:lnTo>
                        <a:pt x="336" y="0"/>
                      </a:lnTo>
                      <a:lnTo>
                        <a:pt x="150" y="0"/>
                      </a:lnTo>
                      <a:lnTo>
                        <a:pt x="0" y="154"/>
                      </a:lnTo>
                    </a:path>
                  </a:pathLst>
                </a:custGeom>
                <a:solidFill>
                  <a:srgbClr val="00FF00"/>
                </a:solidFill>
                <a:ln w="9525">
                  <a:solidFill>
                    <a:srgbClr val="23FF23"/>
                  </a:solidFill>
                  <a:round/>
                  <a:headEnd/>
                  <a:tailEnd/>
                </a:ln>
              </p:spPr>
              <p:txBody>
                <a:bodyPr wrap="none" anchor="ctr"/>
                <a:lstStyle/>
                <a:p>
                  <a:endParaRPr lang="fr-FR"/>
                </a:p>
              </p:txBody>
            </p:sp>
          </p:grpSp>
          <p:grpSp>
            <p:nvGrpSpPr>
              <p:cNvPr id="117962" name="Group 258"/>
              <p:cNvGrpSpPr>
                <a:grpSpLocks/>
              </p:cNvGrpSpPr>
              <p:nvPr/>
            </p:nvGrpSpPr>
            <p:grpSpPr bwMode="auto">
              <a:xfrm>
                <a:off x="4549" y="1492"/>
                <a:ext cx="76" cy="52"/>
                <a:chOff x="4549" y="1492"/>
                <a:chExt cx="76" cy="52"/>
              </a:xfrm>
            </p:grpSpPr>
            <p:sp>
              <p:nvSpPr>
                <p:cNvPr id="117967" name="AutoShape 259"/>
                <p:cNvSpPr>
                  <a:spLocks noChangeArrowheads="1"/>
                </p:cNvSpPr>
                <p:nvPr/>
              </p:nvSpPr>
              <p:spPr bwMode="auto">
                <a:xfrm>
                  <a:off x="4549" y="1527"/>
                  <a:ext cx="43" cy="18"/>
                </a:xfrm>
                <a:prstGeom prst="roundRect">
                  <a:avLst>
                    <a:gd name="adj" fmla="val 5556"/>
                  </a:avLst>
                </a:prstGeom>
                <a:solidFill>
                  <a:srgbClr val="E6E64C"/>
                </a:solidFill>
                <a:ln w="9525">
                  <a:solidFill>
                    <a:srgbClr val="E6E64C"/>
                  </a:solidFill>
                  <a:round/>
                  <a:headEnd/>
                  <a:tailEnd/>
                </a:ln>
              </p:spPr>
              <p:txBody>
                <a:bodyPr wrap="none" anchor="ctr"/>
                <a:lstStyle/>
                <a:p>
                  <a:endParaRPr lang="fr-FR"/>
                </a:p>
              </p:txBody>
            </p:sp>
            <p:sp>
              <p:nvSpPr>
                <p:cNvPr id="117968" name="Freeform 260"/>
                <p:cNvSpPr>
                  <a:spLocks noChangeArrowheads="1"/>
                </p:cNvSpPr>
                <p:nvPr/>
              </p:nvSpPr>
              <p:spPr bwMode="auto">
                <a:xfrm>
                  <a:off x="4591" y="1492"/>
                  <a:ext cx="34" cy="53"/>
                </a:xfrm>
                <a:custGeom>
                  <a:avLst/>
                  <a:gdLst>
                    <a:gd name="T0" fmla="*/ 0 w 151"/>
                    <a:gd name="T1" fmla="*/ 0 h 235"/>
                    <a:gd name="T2" fmla="*/ 0 w 151"/>
                    <a:gd name="T3" fmla="*/ 0 h 235"/>
                    <a:gd name="T4" fmla="*/ 0 w 151"/>
                    <a:gd name="T5" fmla="*/ 0 h 235"/>
                    <a:gd name="T6" fmla="*/ 0 w 151"/>
                    <a:gd name="T7" fmla="*/ 0 h 235"/>
                    <a:gd name="T8" fmla="*/ 0 w 151"/>
                    <a:gd name="T9" fmla="*/ 0 h 235"/>
                    <a:gd name="T10" fmla="*/ 0 60000 65536"/>
                    <a:gd name="T11" fmla="*/ 0 60000 65536"/>
                    <a:gd name="T12" fmla="*/ 0 60000 65536"/>
                    <a:gd name="T13" fmla="*/ 0 60000 65536"/>
                    <a:gd name="T14" fmla="*/ 0 60000 65536"/>
                    <a:gd name="T15" fmla="*/ 0 w 151"/>
                    <a:gd name="T16" fmla="*/ 0 h 235"/>
                    <a:gd name="T17" fmla="*/ 151 w 151"/>
                    <a:gd name="T18" fmla="*/ 235 h 235"/>
                  </a:gdLst>
                  <a:ahLst/>
                  <a:cxnLst>
                    <a:cxn ang="T10">
                      <a:pos x="T0" y="T1"/>
                    </a:cxn>
                    <a:cxn ang="T11">
                      <a:pos x="T2" y="T3"/>
                    </a:cxn>
                    <a:cxn ang="T12">
                      <a:pos x="T4" y="T5"/>
                    </a:cxn>
                    <a:cxn ang="T13">
                      <a:pos x="T6" y="T7"/>
                    </a:cxn>
                    <a:cxn ang="T14">
                      <a:pos x="T8" y="T9"/>
                    </a:cxn>
                  </a:cxnLst>
                  <a:rect l="T15" t="T16" r="T17" b="T18"/>
                  <a:pathLst>
                    <a:path w="151" h="235">
                      <a:moveTo>
                        <a:pt x="0" y="234"/>
                      </a:moveTo>
                      <a:lnTo>
                        <a:pt x="150" y="80"/>
                      </a:lnTo>
                      <a:lnTo>
                        <a:pt x="150" y="0"/>
                      </a:lnTo>
                      <a:lnTo>
                        <a:pt x="0" y="154"/>
                      </a:lnTo>
                      <a:lnTo>
                        <a:pt x="0" y="234"/>
                      </a:lnTo>
                    </a:path>
                  </a:pathLst>
                </a:custGeom>
                <a:solidFill>
                  <a:srgbClr val="E6E64C"/>
                </a:solidFill>
                <a:ln w="9525">
                  <a:solidFill>
                    <a:srgbClr val="E6E64C"/>
                  </a:solidFill>
                  <a:round/>
                  <a:headEnd/>
                  <a:tailEnd/>
                </a:ln>
              </p:spPr>
              <p:txBody>
                <a:bodyPr wrap="none" anchor="ctr"/>
                <a:lstStyle/>
                <a:p>
                  <a:endParaRPr lang="fr-FR"/>
                </a:p>
              </p:txBody>
            </p:sp>
            <p:sp>
              <p:nvSpPr>
                <p:cNvPr id="117969" name="Freeform 261"/>
                <p:cNvSpPr>
                  <a:spLocks noChangeArrowheads="1"/>
                </p:cNvSpPr>
                <p:nvPr/>
              </p:nvSpPr>
              <p:spPr bwMode="auto">
                <a:xfrm>
                  <a:off x="4549" y="1492"/>
                  <a:ext cx="77" cy="35"/>
                </a:xfrm>
                <a:custGeom>
                  <a:avLst/>
                  <a:gdLst>
                    <a:gd name="T0" fmla="*/ 0 w 338"/>
                    <a:gd name="T1" fmla="*/ 0 h 155"/>
                    <a:gd name="T2" fmla="*/ 0 w 338"/>
                    <a:gd name="T3" fmla="*/ 0 h 155"/>
                    <a:gd name="T4" fmla="*/ 0 w 338"/>
                    <a:gd name="T5" fmla="*/ 0 h 155"/>
                    <a:gd name="T6" fmla="*/ 0 w 338"/>
                    <a:gd name="T7" fmla="*/ 0 h 155"/>
                    <a:gd name="T8" fmla="*/ 0 w 338"/>
                    <a:gd name="T9" fmla="*/ 0 h 155"/>
                    <a:gd name="T10" fmla="*/ 0 60000 65536"/>
                    <a:gd name="T11" fmla="*/ 0 60000 65536"/>
                    <a:gd name="T12" fmla="*/ 0 60000 65536"/>
                    <a:gd name="T13" fmla="*/ 0 60000 65536"/>
                    <a:gd name="T14" fmla="*/ 0 60000 65536"/>
                    <a:gd name="T15" fmla="*/ 0 w 338"/>
                    <a:gd name="T16" fmla="*/ 0 h 155"/>
                    <a:gd name="T17" fmla="*/ 338 w 338"/>
                    <a:gd name="T18" fmla="*/ 155 h 155"/>
                  </a:gdLst>
                  <a:ahLst/>
                  <a:cxnLst>
                    <a:cxn ang="T10">
                      <a:pos x="T0" y="T1"/>
                    </a:cxn>
                    <a:cxn ang="T11">
                      <a:pos x="T2" y="T3"/>
                    </a:cxn>
                    <a:cxn ang="T12">
                      <a:pos x="T4" y="T5"/>
                    </a:cxn>
                    <a:cxn ang="T13">
                      <a:pos x="T6" y="T7"/>
                    </a:cxn>
                    <a:cxn ang="T14">
                      <a:pos x="T8" y="T9"/>
                    </a:cxn>
                  </a:cxnLst>
                  <a:rect l="T15" t="T16" r="T17" b="T18"/>
                  <a:pathLst>
                    <a:path w="338" h="155">
                      <a:moveTo>
                        <a:pt x="0" y="154"/>
                      </a:moveTo>
                      <a:lnTo>
                        <a:pt x="187" y="154"/>
                      </a:lnTo>
                      <a:lnTo>
                        <a:pt x="337" y="0"/>
                      </a:lnTo>
                      <a:lnTo>
                        <a:pt x="150" y="0"/>
                      </a:lnTo>
                      <a:lnTo>
                        <a:pt x="0" y="154"/>
                      </a:lnTo>
                    </a:path>
                  </a:pathLst>
                </a:custGeom>
                <a:solidFill>
                  <a:srgbClr val="FFFF99"/>
                </a:solidFill>
                <a:ln w="9525">
                  <a:solidFill>
                    <a:srgbClr val="E6FF00"/>
                  </a:solidFill>
                  <a:round/>
                  <a:headEnd/>
                  <a:tailEnd/>
                </a:ln>
              </p:spPr>
              <p:txBody>
                <a:bodyPr wrap="none" anchor="ctr"/>
                <a:lstStyle/>
                <a:p>
                  <a:endParaRPr lang="fr-FR"/>
                </a:p>
              </p:txBody>
            </p:sp>
          </p:grpSp>
          <p:grpSp>
            <p:nvGrpSpPr>
              <p:cNvPr id="117963" name="Group 262"/>
              <p:cNvGrpSpPr>
                <a:grpSpLocks/>
              </p:cNvGrpSpPr>
              <p:nvPr/>
            </p:nvGrpSpPr>
            <p:grpSpPr bwMode="auto">
              <a:xfrm>
                <a:off x="4673" y="1492"/>
                <a:ext cx="75" cy="52"/>
                <a:chOff x="4673" y="1492"/>
                <a:chExt cx="75" cy="52"/>
              </a:xfrm>
            </p:grpSpPr>
            <p:sp>
              <p:nvSpPr>
                <p:cNvPr id="117964" name="AutoShape 263"/>
                <p:cNvSpPr>
                  <a:spLocks noChangeArrowheads="1"/>
                </p:cNvSpPr>
                <p:nvPr/>
              </p:nvSpPr>
              <p:spPr bwMode="auto">
                <a:xfrm>
                  <a:off x="4673" y="1527"/>
                  <a:ext cx="42" cy="18"/>
                </a:xfrm>
                <a:prstGeom prst="roundRect">
                  <a:avLst>
                    <a:gd name="adj" fmla="val 5556"/>
                  </a:avLst>
                </a:prstGeom>
                <a:solidFill>
                  <a:srgbClr val="E6E64C"/>
                </a:solidFill>
                <a:ln w="9525">
                  <a:solidFill>
                    <a:srgbClr val="E6E64C"/>
                  </a:solidFill>
                  <a:round/>
                  <a:headEnd/>
                  <a:tailEnd/>
                </a:ln>
              </p:spPr>
              <p:txBody>
                <a:bodyPr wrap="none" anchor="ctr"/>
                <a:lstStyle/>
                <a:p>
                  <a:endParaRPr lang="fr-FR"/>
                </a:p>
              </p:txBody>
            </p:sp>
            <p:sp>
              <p:nvSpPr>
                <p:cNvPr id="117965" name="Freeform 264"/>
                <p:cNvSpPr>
                  <a:spLocks noChangeArrowheads="1"/>
                </p:cNvSpPr>
                <p:nvPr/>
              </p:nvSpPr>
              <p:spPr bwMode="auto">
                <a:xfrm>
                  <a:off x="4715" y="1492"/>
                  <a:ext cx="34" cy="53"/>
                </a:xfrm>
                <a:custGeom>
                  <a:avLst/>
                  <a:gdLst>
                    <a:gd name="T0" fmla="*/ 0 w 151"/>
                    <a:gd name="T1" fmla="*/ 0 h 235"/>
                    <a:gd name="T2" fmla="*/ 0 w 151"/>
                    <a:gd name="T3" fmla="*/ 0 h 235"/>
                    <a:gd name="T4" fmla="*/ 0 w 151"/>
                    <a:gd name="T5" fmla="*/ 0 h 235"/>
                    <a:gd name="T6" fmla="*/ 0 w 151"/>
                    <a:gd name="T7" fmla="*/ 0 h 235"/>
                    <a:gd name="T8" fmla="*/ 0 w 151"/>
                    <a:gd name="T9" fmla="*/ 0 h 235"/>
                    <a:gd name="T10" fmla="*/ 0 60000 65536"/>
                    <a:gd name="T11" fmla="*/ 0 60000 65536"/>
                    <a:gd name="T12" fmla="*/ 0 60000 65536"/>
                    <a:gd name="T13" fmla="*/ 0 60000 65536"/>
                    <a:gd name="T14" fmla="*/ 0 60000 65536"/>
                    <a:gd name="T15" fmla="*/ 0 w 151"/>
                    <a:gd name="T16" fmla="*/ 0 h 235"/>
                    <a:gd name="T17" fmla="*/ 151 w 151"/>
                    <a:gd name="T18" fmla="*/ 235 h 235"/>
                  </a:gdLst>
                  <a:ahLst/>
                  <a:cxnLst>
                    <a:cxn ang="T10">
                      <a:pos x="T0" y="T1"/>
                    </a:cxn>
                    <a:cxn ang="T11">
                      <a:pos x="T2" y="T3"/>
                    </a:cxn>
                    <a:cxn ang="T12">
                      <a:pos x="T4" y="T5"/>
                    </a:cxn>
                    <a:cxn ang="T13">
                      <a:pos x="T6" y="T7"/>
                    </a:cxn>
                    <a:cxn ang="T14">
                      <a:pos x="T8" y="T9"/>
                    </a:cxn>
                  </a:cxnLst>
                  <a:rect l="T15" t="T16" r="T17" b="T18"/>
                  <a:pathLst>
                    <a:path w="151" h="235">
                      <a:moveTo>
                        <a:pt x="0" y="234"/>
                      </a:moveTo>
                      <a:lnTo>
                        <a:pt x="150" y="80"/>
                      </a:lnTo>
                      <a:lnTo>
                        <a:pt x="150" y="0"/>
                      </a:lnTo>
                      <a:lnTo>
                        <a:pt x="0" y="154"/>
                      </a:lnTo>
                      <a:lnTo>
                        <a:pt x="0" y="234"/>
                      </a:lnTo>
                    </a:path>
                  </a:pathLst>
                </a:custGeom>
                <a:solidFill>
                  <a:srgbClr val="E6E64C"/>
                </a:solidFill>
                <a:ln w="9525">
                  <a:solidFill>
                    <a:srgbClr val="E6E64C"/>
                  </a:solidFill>
                  <a:round/>
                  <a:headEnd/>
                  <a:tailEnd/>
                </a:ln>
              </p:spPr>
              <p:txBody>
                <a:bodyPr wrap="none" anchor="ctr"/>
                <a:lstStyle/>
                <a:p>
                  <a:endParaRPr lang="fr-FR"/>
                </a:p>
              </p:txBody>
            </p:sp>
            <p:sp>
              <p:nvSpPr>
                <p:cNvPr id="117966" name="Freeform 265"/>
                <p:cNvSpPr>
                  <a:spLocks noChangeArrowheads="1"/>
                </p:cNvSpPr>
                <p:nvPr/>
              </p:nvSpPr>
              <p:spPr bwMode="auto">
                <a:xfrm>
                  <a:off x="4673" y="1492"/>
                  <a:ext cx="76" cy="35"/>
                </a:xfrm>
                <a:custGeom>
                  <a:avLst/>
                  <a:gdLst>
                    <a:gd name="T0" fmla="*/ 0 w 337"/>
                    <a:gd name="T1" fmla="*/ 0 h 155"/>
                    <a:gd name="T2" fmla="*/ 0 w 337"/>
                    <a:gd name="T3" fmla="*/ 0 h 155"/>
                    <a:gd name="T4" fmla="*/ 0 w 337"/>
                    <a:gd name="T5" fmla="*/ 0 h 155"/>
                    <a:gd name="T6" fmla="*/ 0 w 337"/>
                    <a:gd name="T7" fmla="*/ 0 h 155"/>
                    <a:gd name="T8" fmla="*/ 0 w 337"/>
                    <a:gd name="T9" fmla="*/ 0 h 155"/>
                    <a:gd name="T10" fmla="*/ 0 60000 65536"/>
                    <a:gd name="T11" fmla="*/ 0 60000 65536"/>
                    <a:gd name="T12" fmla="*/ 0 60000 65536"/>
                    <a:gd name="T13" fmla="*/ 0 60000 65536"/>
                    <a:gd name="T14" fmla="*/ 0 60000 65536"/>
                    <a:gd name="T15" fmla="*/ 0 w 337"/>
                    <a:gd name="T16" fmla="*/ 0 h 155"/>
                    <a:gd name="T17" fmla="*/ 337 w 337"/>
                    <a:gd name="T18" fmla="*/ 155 h 155"/>
                  </a:gdLst>
                  <a:ahLst/>
                  <a:cxnLst>
                    <a:cxn ang="T10">
                      <a:pos x="T0" y="T1"/>
                    </a:cxn>
                    <a:cxn ang="T11">
                      <a:pos x="T2" y="T3"/>
                    </a:cxn>
                    <a:cxn ang="T12">
                      <a:pos x="T4" y="T5"/>
                    </a:cxn>
                    <a:cxn ang="T13">
                      <a:pos x="T6" y="T7"/>
                    </a:cxn>
                    <a:cxn ang="T14">
                      <a:pos x="T8" y="T9"/>
                    </a:cxn>
                  </a:cxnLst>
                  <a:rect l="T15" t="T16" r="T17" b="T18"/>
                  <a:pathLst>
                    <a:path w="337" h="155">
                      <a:moveTo>
                        <a:pt x="0" y="154"/>
                      </a:moveTo>
                      <a:lnTo>
                        <a:pt x="186" y="154"/>
                      </a:lnTo>
                      <a:lnTo>
                        <a:pt x="336" y="0"/>
                      </a:lnTo>
                      <a:lnTo>
                        <a:pt x="150" y="0"/>
                      </a:lnTo>
                      <a:lnTo>
                        <a:pt x="0" y="154"/>
                      </a:lnTo>
                    </a:path>
                  </a:pathLst>
                </a:custGeom>
                <a:solidFill>
                  <a:srgbClr val="FFFF99"/>
                </a:solidFill>
                <a:ln w="9525">
                  <a:solidFill>
                    <a:srgbClr val="E6FF00"/>
                  </a:solidFill>
                  <a:round/>
                  <a:headEnd/>
                  <a:tailEnd/>
                </a:ln>
              </p:spPr>
              <p:txBody>
                <a:bodyPr wrap="none" anchor="ctr"/>
                <a:lstStyle/>
                <a:p>
                  <a:endParaRPr lang="fr-FR"/>
                </a:p>
              </p:txBody>
            </p:sp>
          </p:grpSp>
        </p:grpSp>
        <p:sp>
          <p:nvSpPr>
            <p:cNvPr id="117947" name="Freeform 266"/>
            <p:cNvSpPr>
              <a:spLocks noChangeArrowheads="1"/>
            </p:cNvSpPr>
            <p:nvPr/>
          </p:nvSpPr>
          <p:spPr bwMode="auto">
            <a:xfrm>
              <a:off x="4280" y="1342"/>
              <a:ext cx="142" cy="133"/>
            </a:xfrm>
            <a:custGeom>
              <a:avLst/>
              <a:gdLst>
                <a:gd name="T0" fmla="*/ 0 w 624"/>
                <a:gd name="T1" fmla="*/ 0 h 587"/>
                <a:gd name="T2" fmla="*/ 0 w 624"/>
                <a:gd name="T3" fmla="*/ 0 h 587"/>
                <a:gd name="T4" fmla="*/ 0 w 624"/>
                <a:gd name="T5" fmla="*/ 0 h 587"/>
                <a:gd name="T6" fmla="*/ 0 w 624"/>
                <a:gd name="T7" fmla="*/ 0 h 587"/>
                <a:gd name="T8" fmla="*/ 0 w 624"/>
                <a:gd name="T9" fmla="*/ 0 h 587"/>
                <a:gd name="T10" fmla="*/ 0 60000 65536"/>
                <a:gd name="T11" fmla="*/ 0 60000 65536"/>
                <a:gd name="T12" fmla="*/ 0 60000 65536"/>
                <a:gd name="T13" fmla="*/ 0 60000 65536"/>
                <a:gd name="T14" fmla="*/ 0 60000 65536"/>
                <a:gd name="T15" fmla="*/ 0 w 624"/>
                <a:gd name="T16" fmla="*/ 0 h 587"/>
                <a:gd name="T17" fmla="*/ 624 w 624"/>
                <a:gd name="T18" fmla="*/ 587 h 587"/>
              </a:gdLst>
              <a:ahLst/>
              <a:cxnLst>
                <a:cxn ang="T10">
                  <a:pos x="T0" y="T1"/>
                </a:cxn>
                <a:cxn ang="T11">
                  <a:pos x="T2" y="T3"/>
                </a:cxn>
                <a:cxn ang="T12">
                  <a:pos x="T4" y="T5"/>
                </a:cxn>
                <a:cxn ang="T13">
                  <a:pos x="T6" y="T7"/>
                </a:cxn>
                <a:cxn ang="T14">
                  <a:pos x="T8" y="T9"/>
                </a:cxn>
              </a:cxnLst>
              <a:rect l="T15" t="T16" r="T17" b="T18"/>
              <a:pathLst>
                <a:path w="624" h="587">
                  <a:moveTo>
                    <a:pt x="0" y="586"/>
                  </a:moveTo>
                  <a:lnTo>
                    <a:pt x="586" y="0"/>
                  </a:lnTo>
                  <a:lnTo>
                    <a:pt x="623" y="0"/>
                  </a:lnTo>
                  <a:lnTo>
                    <a:pt x="36" y="586"/>
                  </a:lnTo>
                  <a:lnTo>
                    <a:pt x="0" y="586"/>
                  </a:lnTo>
                </a:path>
              </a:pathLst>
            </a:custGeom>
            <a:blipFill dpi="0" rotWithShape="0">
              <a:blip r:embed="rId4"/>
              <a:srcRect/>
              <a:tile tx="0" ty="0" sx="100000" sy="100000" flip="none" algn="tl"/>
            </a:blipFill>
            <a:ln w="9525">
              <a:solidFill>
                <a:srgbClr val="000000"/>
              </a:solidFill>
              <a:round/>
              <a:headEnd/>
              <a:tailEnd/>
            </a:ln>
          </p:spPr>
          <p:txBody>
            <a:bodyPr wrap="none" anchor="ctr"/>
            <a:lstStyle/>
            <a:p>
              <a:endParaRPr lang="fr-FR"/>
            </a:p>
          </p:txBody>
        </p:sp>
        <p:sp>
          <p:nvSpPr>
            <p:cNvPr id="117948" name="Freeform 267"/>
            <p:cNvSpPr>
              <a:spLocks noChangeArrowheads="1"/>
            </p:cNvSpPr>
            <p:nvPr/>
          </p:nvSpPr>
          <p:spPr bwMode="auto">
            <a:xfrm>
              <a:off x="4401" y="1342"/>
              <a:ext cx="142" cy="133"/>
            </a:xfrm>
            <a:custGeom>
              <a:avLst/>
              <a:gdLst>
                <a:gd name="T0" fmla="*/ 0 w 624"/>
                <a:gd name="T1" fmla="*/ 0 h 587"/>
                <a:gd name="T2" fmla="*/ 0 w 624"/>
                <a:gd name="T3" fmla="*/ 0 h 587"/>
                <a:gd name="T4" fmla="*/ 0 w 624"/>
                <a:gd name="T5" fmla="*/ 0 h 587"/>
                <a:gd name="T6" fmla="*/ 0 w 624"/>
                <a:gd name="T7" fmla="*/ 0 h 587"/>
                <a:gd name="T8" fmla="*/ 0 w 624"/>
                <a:gd name="T9" fmla="*/ 0 h 587"/>
                <a:gd name="T10" fmla="*/ 0 60000 65536"/>
                <a:gd name="T11" fmla="*/ 0 60000 65536"/>
                <a:gd name="T12" fmla="*/ 0 60000 65536"/>
                <a:gd name="T13" fmla="*/ 0 60000 65536"/>
                <a:gd name="T14" fmla="*/ 0 60000 65536"/>
                <a:gd name="T15" fmla="*/ 0 w 624"/>
                <a:gd name="T16" fmla="*/ 0 h 587"/>
                <a:gd name="T17" fmla="*/ 624 w 624"/>
                <a:gd name="T18" fmla="*/ 587 h 587"/>
              </a:gdLst>
              <a:ahLst/>
              <a:cxnLst>
                <a:cxn ang="T10">
                  <a:pos x="T0" y="T1"/>
                </a:cxn>
                <a:cxn ang="T11">
                  <a:pos x="T2" y="T3"/>
                </a:cxn>
                <a:cxn ang="T12">
                  <a:pos x="T4" y="T5"/>
                </a:cxn>
                <a:cxn ang="T13">
                  <a:pos x="T6" y="T7"/>
                </a:cxn>
                <a:cxn ang="T14">
                  <a:pos x="T8" y="T9"/>
                </a:cxn>
              </a:cxnLst>
              <a:rect l="T15" t="T16" r="T17" b="T18"/>
              <a:pathLst>
                <a:path w="624" h="587">
                  <a:moveTo>
                    <a:pt x="0" y="586"/>
                  </a:moveTo>
                  <a:lnTo>
                    <a:pt x="586" y="0"/>
                  </a:lnTo>
                  <a:lnTo>
                    <a:pt x="623" y="0"/>
                  </a:lnTo>
                  <a:lnTo>
                    <a:pt x="36" y="586"/>
                  </a:lnTo>
                  <a:lnTo>
                    <a:pt x="0" y="586"/>
                  </a:lnTo>
                </a:path>
              </a:pathLst>
            </a:custGeom>
            <a:blipFill dpi="0" rotWithShape="0">
              <a:blip r:embed="rId4"/>
              <a:srcRect/>
              <a:tile tx="0" ty="0" sx="100000" sy="100000" flip="none" algn="tl"/>
            </a:blipFill>
            <a:ln w="9525">
              <a:solidFill>
                <a:srgbClr val="000000"/>
              </a:solidFill>
              <a:round/>
              <a:headEnd/>
              <a:tailEnd/>
            </a:ln>
          </p:spPr>
          <p:txBody>
            <a:bodyPr wrap="none" anchor="ctr"/>
            <a:lstStyle/>
            <a:p>
              <a:endParaRPr lang="fr-FR"/>
            </a:p>
          </p:txBody>
        </p:sp>
        <p:sp>
          <p:nvSpPr>
            <p:cNvPr id="117949" name="Freeform 268"/>
            <p:cNvSpPr>
              <a:spLocks noChangeArrowheads="1"/>
            </p:cNvSpPr>
            <p:nvPr/>
          </p:nvSpPr>
          <p:spPr bwMode="auto">
            <a:xfrm>
              <a:off x="4529" y="1342"/>
              <a:ext cx="142" cy="133"/>
            </a:xfrm>
            <a:custGeom>
              <a:avLst/>
              <a:gdLst>
                <a:gd name="T0" fmla="*/ 0 w 625"/>
                <a:gd name="T1" fmla="*/ 0 h 587"/>
                <a:gd name="T2" fmla="*/ 0 w 625"/>
                <a:gd name="T3" fmla="*/ 0 h 587"/>
                <a:gd name="T4" fmla="*/ 0 w 625"/>
                <a:gd name="T5" fmla="*/ 0 h 587"/>
                <a:gd name="T6" fmla="*/ 0 w 625"/>
                <a:gd name="T7" fmla="*/ 0 h 587"/>
                <a:gd name="T8" fmla="*/ 0 w 625"/>
                <a:gd name="T9" fmla="*/ 0 h 587"/>
                <a:gd name="T10" fmla="*/ 0 60000 65536"/>
                <a:gd name="T11" fmla="*/ 0 60000 65536"/>
                <a:gd name="T12" fmla="*/ 0 60000 65536"/>
                <a:gd name="T13" fmla="*/ 0 60000 65536"/>
                <a:gd name="T14" fmla="*/ 0 60000 65536"/>
                <a:gd name="T15" fmla="*/ 0 w 625"/>
                <a:gd name="T16" fmla="*/ 0 h 587"/>
                <a:gd name="T17" fmla="*/ 625 w 625"/>
                <a:gd name="T18" fmla="*/ 587 h 587"/>
              </a:gdLst>
              <a:ahLst/>
              <a:cxnLst>
                <a:cxn ang="T10">
                  <a:pos x="T0" y="T1"/>
                </a:cxn>
                <a:cxn ang="T11">
                  <a:pos x="T2" y="T3"/>
                </a:cxn>
                <a:cxn ang="T12">
                  <a:pos x="T4" y="T5"/>
                </a:cxn>
                <a:cxn ang="T13">
                  <a:pos x="T6" y="T7"/>
                </a:cxn>
                <a:cxn ang="T14">
                  <a:pos x="T8" y="T9"/>
                </a:cxn>
              </a:cxnLst>
              <a:rect l="T15" t="T16" r="T17" b="T18"/>
              <a:pathLst>
                <a:path w="625" h="587">
                  <a:moveTo>
                    <a:pt x="0" y="586"/>
                  </a:moveTo>
                  <a:lnTo>
                    <a:pt x="587" y="0"/>
                  </a:lnTo>
                  <a:lnTo>
                    <a:pt x="624" y="0"/>
                  </a:lnTo>
                  <a:lnTo>
                    <a:pt x="37" y="586"/>
                  </a:lnTo>
                  <a:lnTo>
                    <a:pt x="0" y="586"/>
                  </a:lnTo>
                </a:path>
              </a:pathLst>
            </a:custGeom>
            <a:blipFill dpi="0" rotWithShape="0">
              <a:blip r:embed="rId4"/>
              <a:srcRect/>
              <a:tile tx="0" ty="0" sx="100000" sy="100000" flip="none" algn="tl"/>
            </a:blipFill>
            <a:ln w="9525">
              <a:solidFill>
                <a:srgbClr val="000000"/>
              </a:solidFill>
              <a:round/>
              <a:headEnd/>
              <a:tailEnd/>
            </a:ln>
          </p:spPr>
          <p:txBody>
            <a:bodyPr wrap="none" anchor="ctr"/>
            <a:lstStyle/>
            <a:p>
              <a:endParaRPr lang="fr-FR"/>
            </a:p>
          </p:txBody>
        </p:sp>
        <p:sp>
          <p:nvSpPr>
            <p:cNvPr id="117950" name="Freeform 269"/>
            <p:cNvSpPr>
              <a:spLocks noChangeArrowheads="1"/>
            </p:cNvSpPr>
            <p:nvPr/>
          </p:nvSpPr>
          <p:spPr bwMode="auto">
            <a:xfrm>
              <a:off x="4658" y="1342"/>
              <a:ext cx="142" cy="133"/>
            </a:xfrm>
            <a:custGeom>
              <a:avLst/>
              <a:gdLst>
                <a:gd name="T0" fmla="*/ 0 w 624"/>
                <a:gd name="T1" fmla="*/ 0 h 587"/>
                <a:gd name="T2" fmla="*/ 0 w 624"/>
                <a:gd name="T3" fmla="*/ 0 h 587"/>
                <a:gd name="T4" fmla="*/ 0 w 624"/>
                <a:gd name="T5" fmla="*/ 0 h 587"/>
                <a:gd name="T6" fmla="*/ 0 w 624"/>
                <a:gd name="T7" fmla="*/ 0 h 587"/>
                <a:gd name="T8" fmla="*/ 0 w 624"/>
                <a:gd name="T9" fmla="*/ 0 h 587"/>
                <a:gd name="T10" fmla="*/ 0 60000 65536"/>
                <a:gd name="T11" fmla="*/ 0 60000 65536"/>
                <a:gd name="T12" fmla="*/ 0 60000 65536"/>
                <a:gd name="T13" fmla="*/ 0 60000 65536"/>
                <a:gd name="T14" fmla="*/ 0 60000 65536"/>
                <a:gd name="T15" fmla="*/ 0 w 624"/>
                <a:gd name="T16" fmla="*/ 0 h 587"/>
                <a:gd name="T17" fmla="*/ 624 w 624"/>
                <a:gd name="T18" fmla="*/ 587 h 587"/>
              </a:gdLst>
              <a:ahLst/>
              <a:cxnLst>
                <a:cxn ang="T10">
                  <a:pos x="T0" y="T1"/>
                </a:cxn>
                <a:cxn ang="T11">
                  <a:pos x="T2" y="T3"/>
                </a:cxn>
                <a:cxn ang="T12">
                  <a:pos x="T4" y="T5"/>
                </a:cxn>
                <a:cxn ang="T13">
                  <a:pos x="T6" y="T7"/>
                </a:cxn>
                <a:cxn ang="T14">
                  <a:pos x="T8" y="T9"/>
                </a:cxn>
              </a:cxnLst>
              <a:rect l="T15" t="T16" r="T17" b="T18"/>
              <a:pathLst>
                <a:path w="624" h="587">
                  <a:moveTo>
                    <a:pt x="0" y="586"/>
                  </a:moveTo>
                  <a:lnTo>
                    <a:pt x="586" y="0"/>
                  </a:lnTo>
                  <a:lnTo>
                    <a:pt x="623" y="0"/>
                  </a:lnTo>
                  <a:lnTo>
                    <a:pt x="36" y="586"/>
                  </a:lnTo>
                  <a:lnTo>
                    <a:pt x="0" y="586"/>
                  </a:lnTo>
                </a:path>
              </a:pathLst>
            </a:custGeom>
            <a:blipFill dpi="0" rotWithShape="0">
              <a:blip r:embed="rId4"/>
              <a:srcRect/>
              <a:tile tx="0" ty="0" sx="100000" sy="100000" flip="none" algn="tl"/>
            </a:blipFill>
            <a:ln w="9525">
              <a:solidFill>
                <a:srgbClr val="000000"/>
              </a:solidFill>
              <a:round/>
              <a:headEnd/>
              <a:tailEnd/>
            </a:ln>
          </p:spPr>
          <p:txBody>
            <a:bodyPr wrap="none" anchor="ctr"/>
            <a:lstStyle/>
            <a:p>
              <a:endParaRPr lang="fr-FR"/>
            </a:p>
          </p:txBody>
        </p:sp>
        <p:sp>
          <p:nvSpPr>
            <p:cNvPr id="117951" name="Freeform 270"/>
            <p:cNvSpPr>
              <a:spLocks noChangeArrowheads="1"/>
            </p:cNvSpPr>
            <p:nvPr/>
          </p:nvSpPr>
          <p:spPr bwMode="auto">
            <a:xfrm>
              <a:off x="5558" y="1342"/>
              <a:ext cx="142" cy="133"/>
            </a:xfrm>
            <a:custGeom>
              <a:avLst/>
              <a:gdLst>
                <a:gd name="T0" fmla="*/ 0 w 624"/>
                <a:gd name="T1" fmla="*/ 0 h 587"/>
                <a:gd name="T2" fmla="*/ 0 w 624"/>
                <a:gd name="T3" fmla="*/ 0 h 587"/>
                <a:gd name="T4" fmla="*/ 0 w 624"/>
                <a:gd name="T5" fmla="*/ 0 h 587"/>
                <a:gd name="T6" fmla="*/ 0 w 624"/>
                <a:gd name="T7" fmla="*/ 0 h 587"/>
                <a:gd name="T8" fmla="*/ 0 w 624"/>
                <a:gd name="T9" fmla="*/ 0 h 587"/>
                <a:gd name="T10" fmla="*/ 0 60000 65536"/>
                <a:gd name="T11" fmla="*/ 0 60000 65536"/>
                <a:gd name="T12" fmla="*/ 0 60000 65536"/>
                <a:gd name="T13" fmla="*/ 0 60000 65536"/>
                <a:gd name="T14" fmla="*/ 0 60000 65536"/>
                <a:gd name="T15" fmla="*/ 0 w 624"/>
                <a:gd name="T16" fmla="*/ 0 h 587"/>
                <a:gd name="T17" fmla="*/ 624 w 624"/>
                <a:gd name="T18" fmla="*/ 587 h 587"/>
              </a:gdLst>
              <a:ahLst/>
              <a:cxnLst>
                <a:cxn ang="T10">
                  <a:pos x="T0" y="T1"/>
                </a:cxn>
                <a:cxn ang="T11">
                  <a:pos x="T2" y="T3"/>
                </a:cxn>
                <a:cxn ang="T12">
                  <a:pos x="T4" y="T5"/>
                </a:cxn>
                <a:cxn ang="T13">
                  <a:pos x="T6" y="T7"/>
                </a:cxn>
                <a:cxn ang="T14">
                  <a:pos x="T8" y="T9"/>
                </a:cxn>
              </a:cxnLst>
              <a:rect l="T15" t="T16" r="T17" b="T18"/>
              <a:pathLst>
                <a:path w="624" h="587">
                  <a:moveTo>
                    <a:pt x="0" y="586"/>
                  </a:moveTo>
                  <a:lnTo>
                    <a:pt x="587" y="0"/>
                  </a:lnTo>
                  <a:lnTo>
                    <a:pt x="623" y="0"/>
                  </a:lnTo>
                  <a:lnTo>
                    <a:pt x="37" y="586"/>
                  </a:lnTo>
                  <a:lnTo>
                    <a:pt x="0" y="586"/>
                  </a:lnTo>
                </a:path>
              </a:pathLst>
            </a:custGeom>
            <a:blipFill dpi="0" rotWithShape="0">
              <a:blip r:embed="rId4"/>
              <a:srcRect/>
              <a:tile tx="0" ty="0" sx="100000" sy="100000" flip="none" algn="tl"/>
            </a:blipFill>
            <a:ln w="9525">
              <a:solidFill>
                <a:srgbClr val="000000"/>
              </a:solidFill>
              <a:round/>
              <a:headEnd/>
              <a:tailEnd/>
            </a:ln>
          </p:spPr>
          <p:txBody>
            <a:bodyPr wrap="none" anchor="ctr"/>
            <a:lstStyle/>
            <a:p>
              <a:endParaRPr lang="fr-FR"/>
            </a:p>
          </p:txBody>
        </p:sp>
        <p:sp>
          <p:nvSpPr>
            <p:cNvPr id="117952" name="Freeform 271"/>
            <p:cNvSpPr>
              <a:spLocks noChangeArrowheads="1"/>
            </p:cNvSpPr>
            <p:nvPr/>
          </p:nvSpPr>
          <p:spPr bwMode="auto">
            <a:xfrm>
              <a:off x="5684" y="1342"/>
              <a:ext cx="142" cy="133"/>
            </a:xfrm>
            <a:custGeom>
              <a:avLst/>
              <a:gdLst>
                <a:gd name="T0" fmla="*/ 0 w 624"/>
                <a:gd name="T1" fmla="*/ 0 h 587"/>
                <a:gd name="T2" fmla="*/ 0 w 624"/>
                <a:gd name="T3" fmla="*/ 0 h 587"/>
                <a:gd name="T4" fmla="*/ 0 w 624"/>
                <a:gd name="T5" fmla="*/ 0 h 587"/>
                <a:gd name="T6" fmla="*/ 0 w 624"/>
                <a:gd name="T7" fmla="*/ 0 h 587"/>
                <a:gd name="T8" fmla="*/ 0 w 624"/>
                <a:gd name="T9" fmla="*/ 0 h 587"/>
                <a:gd name="T10" fmla="*/ 0 60000 65536"/>
                <a:gd name="T11" fmla="*/ 0 60000 65536"/>
                <a:gd name="T12" fmla="*/ 0 60000 65536"/>
                <a:gd name="T13" fmla="*/ 0 60000 65536"/>
                <a:gd name="T14" fmla="*/ 0 60000 65536"/>
                <a:gd name="T15" fmla="*/ 0 w 624"/>
                <a:gd name="T16" fmla="*/ 0 h 587"/>
                <a:gd name="T17" fmla="*/ 624 w 624"/>
                <a:gd name="T18" fmla="*/ 587 h 587"/>
              </a:gdLst>
              <a:ahLst/>
              <a:cxnLst>
                <a:cxn ang="T10">
                  <a:pos x="T0" y="T1"/>
                </a:cxn>
                <a:cxn ang="T11">
                  <a:pos x="T2" y="T3"/>
                </a:cxn>
                <a:cxn ang="T12">
                  <a:pos x="T4" y="T5"/>
                </a:cxn>
                <a:cxn ang="T13">
                  <a:pos x="T6" y="T7"/>
                </a:cxn>
                <a:cxn ang="T14">
                  <a:pos x="T8" y="T9"/>
                </a:cxn>
              </a:cxnLst>
              <a:rect l="T15" t="T16" r="T17" b="T18"/>
              <a:pathLst>
                <a:path w="624" h="587">
                  <a:moveTo>
                    <a:pt x="0" y="586"/>
                  </a:moveTo>
                  <a:lnTo>
                    <a:pt x="586" y="0"/>
                  </a:lnTo>
                  <a:lnTo>
                    <a:pt x="623" y="0"/>
                  </a:lnTo>
                  <a:lnTo>
                    <a:pt x="36" y="586"/>
                  </a:lnTo>
                  <a:lnTo>
                    <a:pt x="0" y="586"/>
                  </a:lnTo>
                </a:path>
              </a:pathLst>
            </a:custGeom>
            <a:blipFill dpi="0" rotWithShape="0">
              <a:blip r:embed="rId4"/>
              <a:srcRect/>
              <a:tile tx="0" ty="0" sx="100000" sy="100000" flip="none" algn="tl"/>
            </a:blipFill>
            <a:ln w="9525">
              <a:solidFill>
                <a:srgbClr val="000000"/>
              </a:solidFill>
              <a:round/>
              <a:headEnd/>
              <a:tailEnd/>
            </a:ln>
          </p:spPr>
          <p:txBody>
            <a:bodyPr wrap="none" anchor="ctr"/>
            <a:lstStyle/>
            <a:p>
              <a:endParaRPr lang="fr-FR"/>
            </a:p>
          </p:txBody>
        </p:sp>
        <p:sp>
          <p:nvSpPr>
            <p:cNvPr id="117953" name="Freeform 272"/>
            <p:cNvSpPr>
              <a:spLocks noChangeArrowheads="1"/>
            </p:cNvSpPr>
            <p:nvPr/>
          </p:nvSpPr>
          <p:spPr bwMode="auto">
            <a:xfrm>
              <a:off x="5806" y="1342"/>
              <a:ext cx="142" cy="133"/>
            </a:xfrm>
            <a:custGeom>
              <a:avLst/>
              <a:gdLst>
                <a:gd name="T0" fmla="*/ 0 w 624"/>
                <a:gd name="T1" fmla="*/ 0 h 587"/>
                <a:gd name="T2" fmla="*/ 0 w 624"/>
                <a:gd name="T3" fmla="*/ 0 h 587"/>
                <a:gd name="T4" fmla="*/ 0 w 624"/>
                <a:gd name="T5" fmla="*/ 0 h 587"/>
                <a:gd name="T6" fmla="*/ 0 w 624"/>
                <a:gd name="T7" fmla="*/ 0 h 587"/>
                <a:gd name="T8" fmla="*/ 0 w 624"/>
                <a:gd name="T9" fmla="*/ 0 h 587"/>
                <a:gd name="T10" fmla="*/ 0 60000 65536"/>
                <a:gd name="T11" fmla="*/ 0 60000 65536"/>
                <a:gd name="T12" fmla="*/ 0 60000 65536"/>
                <a:gd name="T13" fmla="*/ 0 60000 65536"/>
                <a:gd name="T14" fmla="*/ 0 60000 65536"/>
                <a:gd name="T15" fmla="*/ 0 w 624"/>
                <a:gd name="T16" fmla="*/ 0 h 587"/>
                <a:gd name="T17" fmla="*/ 624 w 624"/>
                <a:gd name="T18" fmla="*/ 587 h 587"/>
              </a:gdLst>
              <a:ahLst/>
              <a:cxnLst>
                <a:cxn ang="T10">
                  <a:pos x="T0" y="T1"/>
                </a:cxn>
                <a:cxn ang="T11">
                  <a:pos x="T2" y="T3"/>
                </a:cxn>
                <a:cxn ang="T12">
                  <a:pos x="T4" y="T5"/>
                </a:cxn>
                <a:cxn ang="T13">
                  <a:pos x="T6" y="T7"/>
                </a:cxn>
                <a:cxn ang="T14">
                  <a:pos x="T8" y="T9"/>
                </a:cxn>
              </a:cxnLst>
              <a:rect l="T15" t="T16" r="T17" b="T18"/>
              <a:pathLst>
                <a:path w="624" h="587">
                  <a:moveTo>
                    <a:pt x="0" y="586"/>
                  </a:moveTo>
                  <a:lnTo>
                    <a:pt x="586" y="0"/>
                  </a:lnTo>
                  <a:lnTo>
                    <a:pt x="623" y="0"/>
                  </a:lnTo>
                  <a:lnTo>
                    <a:pt x="36" y="586"/>
                  </a:lnTo>
                  <a:lnTo>
                    <a:pt x="0" y="586"/>
                  </a:lnTo>
                </a:path>
              </a:pathLst>
            </a:custGeom>
            <a:blipFill dpi="0" rotWithShape="0">
              <a:blip r:embed="rId4"/>
              <a:srcRect/>
              <a:tile tx="0" ty="0" sx="100000" sy="100000" flip="none" algn="tl"/>
            </a:blipFill>
            <a:ln w="9525">
              <a:solidFill>
                <a:srgbClr val="000000"/>
              </a:solidFill>
              <a:round/>
              <a:headEnd/>
              <a:tailEnd/>
            </a:ln>
          </p:spPr>
          <p:txBody>
            <a:bodyPr wrap="none" anchor="ctr"/>
            <a:lstStyle/>
            <a:p>
              <a:endParaRPr lang="fr-FR"/>
            </a:p>
          </p:txBody>
        </p:sp>
        <p:sp>
          <p:nvSpPr>
            <p:cNvPr id="117954" name="Freeform 273"/>
            <p:cNvSpPr>
              <a:spLocks noChangeArrowheads="1"/>
            </p:cNvSpPr>
            <p:nvPr/>
          </p:nvSpPr>
          <p:spPr bwMode="auto">
            <a:xfrm>
              <a:off x="5934" y="1342"/>
              <a:ext cx="142" cy="133"/>
            </a:xfrm>
            <a:custGeom>
              <a:avLst/>
              <a:gdLst>
                <a:gd name="T0" fmla="*/ 0 w 624"/>
                <a:gd name="T1" fmla="*/ 0 h 587"/>
                <a:gd name="T2" fmla="*/ 0 w 624"/>
                <a:gd name="T3" fmla="*/ 0 h 587"/>
                <a:gd name="T4" fmla="*/ 0 w 624"/>
                <a:gd name="T5" fmla="*/ 0 h 587"/>
                <a:gd name="T6" fmla="*/ 0 w 624"/>
                <a:gd name="T7" fmla="*/ 0 h 587"/>
                <a:gd name="T8" fmla="*/ 0 w 624"/>
                <a:gd name="T9" fmla="*/ 0 h 587"/>
                <a:gd name="T10" fmla="*/ 0 60000 65536"/>
                <a:gd name="T11" fmla="*/ 0 60000 65536"/>
                <a:gd name="T12" fmla="*/ 0 60000 65536"/>
                <a:gd name="T13" fmla="*/ 0 60000 65536"/>
                <a:gd name="T14" fmla="*/ 0 60000 65536"/>
                <a:gd name="T15" fmla="*/ 0 w 624"/>
                <a:gd name="T16" fmla="*/ 0 h 587"/>
                <a:gd name="T17" fmla="*/ 624 w 624"/>
                <a:gd name="T18" fmla="*/ 587 h 587"/>
              </a:gdLst>
              <a:ahLst/>
              <a:cxnLst>
                <a:cxn ang="T10">
                  <a:pos x="T0" y="T1"/>
                </a:cxn>
                <a:cxn ang="T11">
                  <a:pos x="T2" y="T3"/>
                </a:cxn>
                <a:cxn ang="T12">
                  <a:pos x="T4" y="T5"/>
                </a:cxn>
                <a:cxn ang="T13">
                  <a:pos x="T6" y="T7"/>
                </a:cxn>
                <a:cxn ang="T14">
                  <a:pos x="T8" y="T9"/>
                </a:cxn>
              </a:cxnLst>
              <a:rect l="T15" t="T16" r="T17" b="T18"/>
              <a:pathLst>
                <a:path w="624" h="587">
                  <a:moveTo>
                    <a:pt x="0" y="586"/>
                  </a:moveTo>
                  <a:lnTo>
                    <a:pt x="587" y="0"/>
                  </a:lnTo>
                  <a:lnTo>
                    <a:pt x="623" y="0"/>
                  </a:lnTo>
                  <a:lnTo>
                    <a:pt x="37" y="586"/>
                  </a:lnTo>
                  <a:lnTo>
                    <a:pt x="0" y="586"/>
                  </a:lnTo>
                </a:path>
              </a:pathLst>
            </a:custGeom>
            <a:blipFill dpi="0" rotWithShape="0">
              <a:blip r:embed="rId4"/>
              <a:srcRect/>
              <a:tile tx="0" ty="0" sx="100000" sy="100000" flip="none" algn="tl"/>
            </a:blipFill>
            <a:ln w="9525">
              <a:solidFill>
                <a:srgbClr val="000000"/>
              </a:solidFill>
              <a:round/>
              <a:headEnd/>
              <a:tailEnd/>
            </a:ln>
          </p:spPr>
          <p:txBody>
            <a:bodyPr wrap="none" anchor="ctr"/>
            <a:lstStyle/>
            <a:p>
              <a:endParaRPr lang="fr-FR"/>
            </a:p>
          </p:txBody>
        </p:sp>
      </p:grpSp>
      <p:grpSp>
        <p:nvGrpSpPr>
          <p:cNvPr id="71689" name="Group 274"/>
          <p:cNvGrpSpPr>
            <a:grpSpLocks noChangeAspect="1"/>
          </p:cNvGrpSpPr>
          <p:nvPr/>
        </p:nvGrpSpPr>
        <p:grpSpPr bwMode="auto">
          <a:xfrm>
            <a:off x="2952750" y="5022850"/>
            <a:ext cx="176213" cy="176213"/>
            <a:chOff x="5637" y="2163"/>
            <a:chExt cx="198" cy="138"/>
          </a:xfrm>
        </p:grpSpPr>
        <p:sp>
          <p:nvSpPr>
            <p:cNvPr id="117943" name="AutoShape 275"/>
            <p:cNvSpPr>
              <a:spLocks noChangeAspect="1" noChangeArrowheads="1"/>
            </p:cNvSpPr>
            <p:nvPr/>
          </p:nvSpPr>
          <p:spPr bwMode="auto">
            <a:xfrm>
              <a:off x="5637" y="2254"/>
              <a:ext cx="110" cy="48"/>
            </a:xfrm>
            <a:prstGeom prst="roundRect">
              <a:avLst>
                <a:gd name="adj" fmla="val 2083"/>
              </a:avLst>
            </a:prstGeom>
            <a:solidFill>
              <a:srgbClr val="33CC66"/>
            </a:solidFill>
            <a:ln w="9525">
              <a:solidFill>
                <a:srgbClr val="33CC66"/>
              </a:solidFill>
              <a:round/>
              <a:headEnd/>
              <a:tailEnd/>
            </a:ln>
          </p:spPr>
          <p:txBody>
            <a:bodyPr wrap="none" anchor="ctr"/>
            <a:lstStyle/>
            <a:p>
              <a:endParaRPr lang="fr-FR"/>
            </a:p>
          </p:txBody>
        </p:sp>
        <p:sp>
          <p:nvSpPr>
            <p:cNvPr id="117944" name="Freeform 276"/>
            <p:cNvSpPr>
              <a:spLocks noChangeAspect="1" noChangeArrowheads="1"/>
            </p:cNvSpPr>
            <p:nvPr/>
          </p:nvSpPr>
          <p:spPr bwMode="auto">
            <a:xfrm>
              <a:off x="5747" y="2163"/>
              <a:ext cx="89" cy="139"/>
            </a:xfrm>
            <a:custGeom>
              <a:avLst/>
              <a:gdLst>
                <a:gd name="T0" fmla="*/ 0 w 391"/>
                <a:gd name="T1" fmla="*/ 0 h 612"/>
                <a:gd name="T2" fmla="*/ 0 w 391"/>
                <a:gd name="T3" fmla="*/ 0 h 612"/>
                <a:gd name="T4" fmla="*/ 0 w 391"/>
                <a:gd name="T5" fmla="*/ 0 h 612"/>
                <a:gd name="T6" fmla="*/ 0 w 391"/>
                <a:gd name="T7" fmla="*/ 0 h 612"/>
                <a:gd name="T8" fmla="*/ 0 w 391"/>
                <a:gd name="T9" fmla="*/ 0 h 612"/>
                <a:gd name="T10" fmla="*/ 0 60000 65536"/>
                <a:gd name="T11" fmla="*/ 0 60000 65536"/>
                <a:gd name="T12" fmla="*/ 0 60000 65536"/>
                <a:gd name="T13" fmla="*/ 0 60000 65536"/>
                <a:gd name="T14" fmla="*/ 0 60000 65536"/>
                <a:gd name="T15" fmla="*/ 0 w 391"/>
                <a:gd name="T16" fmla="*/ 0 h 612"/>
                <a:gd name="T17" fmla="*/ 391 w 391"/>
                <a:gd name="T18" fmla="*/ 612 h 612"/>
              </a:gdLst>
              <a:ahLst/>
              <a:cxnLst>
                <a:cxn ang="T10">
                  <a:pos x="T0" y="T1"/>
                </a:cxn>
                <a:cxn ang="T11">
                  <a:pos x="T2" y="T3"/>
                </a:cxn>
                <a:cxn ang="T12">
                  <a:pos x="T4" y="T5"/>
                </a:cxn>
                <a:cxn ang="T13">
                  <a:pos x="T6" y="T7"/>
                </a:cxn>
                <a:cxn ang="T14">
                  <a:pos x="T8" y="T9"/>
                </a:cxn>
              </a:cxnLst>
              <a:rect l="T15" t="T16" r="T17" b="T18"/>
              <a:pathLst>
                <a:path w="391" h="612">
                  <a:moveTo>
                    <a:pt x="0" y="611"/>
                  </a:moveTo>
                  <a:lnTo>
                    <a:pt x="390" y="209"/>
                  </a:lnTo>
                  <a:lnTo>
                    <a:pt x="390" y="0"/>
                  </a:lnTo>
                  <a:lnTo>
                    <a:pt x="0" y="402"/>
                  </a:lnTo>
                  <a:lnTo>
                    <a:pt x="0" y="611"/>
                  </a:lnTo>
                </a:path>
              </a:pathLst>
            </a:custGeom>
            <a:solidFill>
              <a:srgbClr val="33CC66"/>
            </a:solidFill>
            <a:ln w="9525">
              <a:solidFill>
                <a:srgbClr val="33CC66"/>
              </a:solidFill>
              <a:round/>
              <a:headEnd/>
              <a:tailEnd/>
            </a:ln>
          </p:spPr>
          <p:txBody>
            <a:bodyPr wrap="none" anchor="ctr"/>
            <a:lstStyle/>
            <a:p>
              <a:endParaRPr lang="fr-FR"/>
            </a:p>
          </p:txBody>
        </p:sp>
        <p:sp>
          <p:nvSpPr>
            <p:cNvPr id="117945" name="Freeform 277"/>
            <p:cNvSpPr>
              <a:spLocks noChangeAspect="1" noChangeArrowheads="1"/>
            </p:cNvSpPr>
            <p:nvPr/>
          </p:nvSpPr>
          <p:spPr bwMode="auto">
            <a:xfrm>
              <a:off x="5637" y="2163"/>
              <a:ext cx="199" cy="91"/>
            </a:xfrm>
            <a:custGeom>
              <a:avLst/>
              <a:gdLst>
                <a:gd name="T0" fmla="*/ 0 w 876"/>
                <a:gd name="T1" fmla="*/ 0 h 403"/>
                <a:gd name="T2" fmla="*/ 0 w 876"/>
                <a:gd name="T3" fmla="*/ 0 h 403"/>
                <a:gd name="T4" fmla="*/ 0 w 876"/>
                <a:gd name="T5" fmla="*/ 0 h 403"/>
                <a:gd name="T6" fmla="*/ 0 w 876"/>
                <a:gd name="T7" fmla="*/ 0 h 403"/>
                <a:gd name="T8" fmla="*/ 0 w 876"/>
                <a:gd name="T9" fmla="*/ 0 h 403"/>
                <a:gd name="T10" fmla="*/ 0 60000 65536"/>
                <a:gd name="T11" fmla="*/ 0 60000 65536"/>
                <a:gd name="T12" fmla="*/ 0 60000 65536"/>
                <a:gd name="T13" fmla="*/ 0 60000 65536"/>
                <a:gd name="T14" fmla="*/ 0 60000 65536"/>
                <a:gd name="T15" fmla="*/ 0 w 876"/>
                <a:gd name="T16" fmla="*/ 0 h 403"/>
                <a:gd name="T17" fmla="*/ 876 w 876"/>
                <a:gd name="T18" fmla="*/ 403 h 403"/>
              </a:gdLst>
              <a:ahLst/>
              <a:cxnLst>
                <a:cxn ang="T10">
                  <a:pos x="T0" y="T1"/>
                </a:cxn>
                <a:cxn ang="T11">
                  <a:pos x="T2" y="T3"/>
                </a:cxn>
                <a:cxn ang="T12">
                  <a:pos x="T4" y="T5"/>
                </a:cxn>
                <a:cxn ang="T13">
                  <a:pos x="T6" y="T7"/>
                </a:cxn>
                <a:cxn ang="T14">
                  <a:pos x="T8" y="T9"/>
                </a:cxn>
              </a:cxnLst>
              <a:rect l="T15" t="T16" r="T17" b="T18"/>
              <a:pathLst>
                <a:path w="876" h="403">
                  <a:moveTo>
                    <a:pt x="0" y="402"/>
                  </a:moveTo>
                  <a:lnTo>
                    <a:pt x="485" y="402"/>
                  </a:lnTo>
                  <a:lnTo>
                    <a:pt x="875" y="0"/>
                  </a:lnTo>
                  <a:lnTo>
                    <a:pt x="390" y="0"/>
                  </a:lnTo>
                  <a:lnTo>
                    <a:pt x="0" y="402"/>
                  </a:lnTo>
                </a:path>
              </a:pathLst>
            </a:custGeom>
            <a:solidFill>
              <a:srgbClr val="00FF00"/>
            </a:solidFill>
            <a:ln w="9525">
              <a:solidFill>
                <a:srgbClr val="23FF23"/>
              </a:solidFill>
              <a:round/>
              <a:headEnd/>
              <a:tailEnd/>
            </a:ln>
          </p:spPr>
          <p:txBody>
            <a:bodyPr wrap="none" anchor="ctr"/>
            <a:lstStyle/>
            <a:p>
              <a:endParaRPr lang="fr-FR"/>
            </a:p>
          </p:txBody>
        </p:sp>
      </p:grpSp>
      <p:grpSp>
        <p:nvGrpSpPr>
          <p:cNvPr id="71690" name="Group 278"/>
          <p:cNvGrpSpPr>
            <a:grpSpLocks noChangeAspect="1"/>
          </p:cNvGrpSpPr>
          <p:nvPr/>
        </p:nvGrpSpPr>
        <p:grpSpPr bwMode="auto">
          <a:xfrm>
            <a:off x="1584325" y="5019675"/>
            <a:ext cx="158750" cy="158750"/>
            <a:chOff x="4395" y="2185"/>
            <a:chExt cx="198" cy="138"/>
          </a:xfrm>
        </p:grpSpPr>
        <p:sp>
          <p:nvSpPr>
            <p:cNvPr id="117940" name="AutoShape 279"/>
            <p:cNvSpPr>
              <a:spLocks noChangeAspect="1" noChangeArrowheads="1"/>
            </p:cNvSpPr>
            <p:nvPr/>
          </p:nvSpPr>
          <p:spPr bwMode="auto">
            <a:xfrm>
              <a:off x="4395" y="2276"/>
              <a:ext cx="110" cy="48"/>
            </a:xfrm>
            <a:prstGeom prst="roundRect">
              <a:avLst>
                <a:gd name="adj" fmla="val 2083"/>
              </a:avLst>
            </a:prstGeom>
            <a:solidFill>
              <a:srgbClr val="E6E64C"/>
            </a:solidFill>
            <a:ln w="9525">
              <a:solidFill>
                <a:srgbClr val="E6E64C"/>
              </a:solidFill>
              <a:round/>
              <a:headEnd/>
              <a:tailEnd/>
            </a:ln>
          </p:spPr>
          <p:txBody>
            <a:bodyPr wrap="none" anchor="ctr"/>
            <a:lstStyle/>
            <a:p>
              <a:endParaRPr lang="fr-FR"/>
            </a:p>
          </p:txBody>
        </p:sp>
        <p:sp>
          <p:nvSpPr>
            <p:cNvPr id="117941" name="Freeform 280"/>
            <p:cNvSpPr>
              <a:spLocks noChangeAspect="1" noChangeArrowheads="1"/>
            </p:cNvSpPr>
            <p:nvPr/>
          </p:nvSpPr>
          <p:spPr bwMode="auto">
            <a:xfrm>
              <a:off x="4505" y="2185"/>
              <a:ext cx="89" cy="139"/>
            </a:xfrm>
            <a:custGeom>
              <a:avLst/>
              <a:gdLst>
                <a:gd name="T0" fmla="*/ 0 w 391"/>
                <a:gd name="T1" fmla="*/ 0 h 612"/>
                <a:gd name="T2" fmla="*/ 0 w 391"/>
                <a:gd name="T3" fmla="*/ 0 h 612"/>
                <a:gd name="T4" fmla="*/ 0 w 391"/>
                <a:gd name="T5" fmla="*/ 0 h 612"/>
                <a:gd name="T6" fmla="*/ 0 w 391"/>
                <a:gd name="T7" fmla="*/ 0 h 612"/>
                <a:gd name="T8" fmla="*/ 0 w 391"/>
                <a:gd name="T9" fmla="*/ 0 h 612"/>
                <a:gd name="T10" fmla="*/ 0 60000 65536"/>
                <a:gd name="T11" fmla="*/ 0 60000 65536"/>
                <a:gd name="T12" fmla="*/ 0 60000 65536"/>
                <a:gd name="T13" fmla="*/ 0 60000 65536"/>
                <a:gd name="T14" fmla="*/ 0 60000 65536"/>
                <a:gd name="T15" fmla="*/ 0 w 391"/>
                <a:gd name="T16" fmla="*/ 0 h 612"/>
                <a:gd name="T17" fmla="*/ 391 w 391"/>
                <a:gd name="T18" fmla="*/ 612 h 612"/>
              </a:gdLst>
              <a:ahLst/>
              <a:cxnLst>
                <a:cxn ang="T10">
                  <a:pos x="T0" y="T1"/>
                </a:cxn>
                <a:cxn ang="T11">
                  <a:pos x="T2" y="T3"/>
                </a:cxn>
                <a:cxn ang="T12">
                  <a:pos x="T4" y="T5"/>
                </a:cxn>
                <a:cxn ang="T13">
                  <a:pos x="T6" y="T7"/>
                </a:cxn>
                <a:cxn ang="T14">
                  <a:pos x="T8" y="T9"/>
                </a:cxn>
              </a:cxnLst>
              <a:rect l="T15" t="T16" r="T17" b="T18"/>
              <a:pathLst>
                <a:path w="391" h="612">
                  <a:moveTo>
                    <a:pt x="0" y="611"/>
                  </a:moveTo>
                  <a:lnTo>
                    <a:pt x="390" y="209"/>
                  </a:lnTo>
                  <a:lnTo>
                    <a:pt x="390" y="0"/>
                  </a:lnTo>
                  <a:lnTo>
                    <a:pt x="0" y="402"/>
                  </a:lnTo>
                  <a:lnTo>
                    <a:pt x="0" y="611"/>
                  </a:lnTo>
                </a:path>
              </a:pathLst>
            </a:custGeom>
            <a:solidFill>
              <a:srgbClr val="E6E64C"/>
            </a:solidFill>
            <a:ln w="9525">
              <a:solidFill>
                <a:srgbClr val="E6E64C"/>
              </a:solidFill>
              <a:round/>
              <a:headEnd/>
              <a:tailEnd/>
            </a:ln>
          </p:spPr>
          <p:txBody>
            <a:bodyPr wrap="none" anchor="ctr"/>
            <a:lstStyle/>
            <a:p>
              <a:endParaRPr lang="fr-FR"/>
            </a:p>
          </p:txBody>
        </p:sp>
        <p:sp>
          <p:nvSpPr>
            <p:cNvPr id="117942" name="Freeform 281"/>
            <p:cNvSpPr>
              <a:spLocks noChangeAspect="1" noChangeArrowheads="1"/>
            </p:cNvSpPr>
            <p:nvPr/>
          </p:nvSpPr>
          <p:spPr bwMode="auto">
            <a:xfrm>
              <a:off x="4395" y="2185"/>
              <a:ext cx="199" cy="91"/>
            </a:xfrm>
            <a:custGeom>
              <a:avLst/>
              <a:gdLst>
                <a:gd name="T0" fmla="*/ 0 w 876"/>
                <a:gd name="T1" fmla="*/ 0 h 403"/>
                <a:gd name="T2" fmla="*/ 0 w 876"/>
                <a:gd name="T3" fmla="*/ 0 h 403"/>
                <a:gd name="T4" fmla="*/ 0 w 876"/>
                <a:gd name="T5" fmla="*/ 0 h 403"/>
                <a:gd name="T6" fmla="*/ 0 w 876"/>
                <a:gd name="T7" fmla="*/ 0 h 403"/>
                <a:gd name="T8" fmla="*/ 0 w 876"/>
                <a:gd name="T9" fmla="*/ 0 h 403"/>
                <a:gd name="T10" fmla="*/ 0 60000 65536"/>
                <a:gd name="T11" fmla="*/ 0 60000 65536"/>
                <a:gd name="T12" fmla="*/ 0 60000 65536"/>
                <a:gd name="T13" fmla="*/ 0 60000 65536"/>
                <a:gd name="T14" fmla="*/ 0 60000 65536"/>
                <a:gd name="T15" fmla="*/ 0 w 876"/>
                <a:gd name="T16" fmla="*/ 0 h 403"/>
                <a:gd name="T17" fmla="*/ 876 w 876"/>
                <a:gd name="T18" fmla="*/ 403 h 403"/>
              </a:gdLst>
              <a:ahLst/>
              <a:cxnLst>
                <a:cxn ang="T10">
                  <a:pos x="T0" y="T1"/>
                </a:cxn>
                <a:cxn ang="T11">
                  <a:pos x="T2" y="T3"/>
                </a:cxn>
                <a:cxn ang="T12">
                  <a:pos x="T4" y="T5"/>
                </a:cxn>
                <a:cxn ang="T13">
                  <a:pos x="T6" y="T7"/>
                </a:cxn>
                <a:cxn ang="T14">
                  <a:pos x="T8" y="T9"/>
                </a:cxn>
              </a:cxnLst>
              <a:rect l="T15" t="T16" r="T17" b="T18"/>
              <a:pathLst>
                <a:path w="876" h="403">
                  <a:moveTo>
                    <a:pt x="0" y="402"/>
                  </a:moveTo>
                  <a:lnTo>
                    <a:pt x="485" y="402"/>
                  </a:lnTo>
                  <a:lnTo>
                    <a:pt x="875" y="0"/>
                  </a:lnTo>
                  <a:lnTo>
                    <a:pt x="390" y="0"/>
                  </a:lnTo>
                  <a:lnTo>
                    <a:pt x="0" y="402"/>
                  </a:lnTo>
                </a:path>
              </a:pathLst>
            </a:custGeom>
            <a:solidFill>
              <a:srgbClr val="FFFF99"/>
            </a:solidFill>
            <a:ln w="9525">
              <a:solidFill>
                <a:srgbClr val="E6FF00"/>
              </a:solidFill>
              <a:round/>
              <a:headEnd/>
              <a:tailEnd/>
            </a:ln>
          </p:spPr>
          <p:txBody>
            <a:bodyPr wrap="none" anchor="ctr"/>
            <a:lstStyle/>
            <a:p>
              <a:endParaRPr lang="fr-FR"/>
            </a:p>
          </p:txBody>
        </p:sp>
      </p:grpSp>
      <p:sp>
        <p:nvSpPr>
          <p:cNvPr id="71691" name="AutoShape 282"/>
          <p:cNvSpPr>
            <a:spLocks noChangeArrowheads="1"/>
          </p:cNvSpPr>
          <p:nvPr/>
        </p:nvSpPr>
        <p:spPr bwMode="auto">
          <a:xfrm>
            <a:off x="2952750" y="5022850"/>
            <a:ext cx="1374775" cy="207963"/>
          </a:xfrm>
          <a:prstGeom prst="roundRect">
            <a:avLst>
              <a:gd name="adj" fmla="val 310"/>
            </a:avLst>
          </a:prstGeom>
          <a:noFill/>
          <a:ln w="9525">
            <a:noFill/>
            <a:round/>
            <a:headEnd/>
            <a:tailEnd/>
          </a:ln>
        </p:spPr>
        <p:txBody>
          <a:bodyPr lIns="0" tIns="0" rIns="0" bIns="0" anchor="ctr" anchorCtr="1">
            <a:spAutoFit/>
          </a:bodyPr>
          <a:lstStyle/>
          <a:p>
            <a:pPr algn="l" eaLnBrk="1">
              <a:lnSpc>
                <a:spcPct val="95000"/>
              </a:lnSpc>
              <a:buClr>
                <a:srgbClr val="000000"/>
              </a:buClr>
              <a:buSzPct val="45000"/>
              <a:tabLst>
                <a:tab pos="722313" algn="l"/>
                <a:tab pos="1446213" algn="l"/>
              </a:tabLst>
            </a:pPr>
            <a:r>
              <a:rPr lang="en-GB" sz="1400" b="1">
                <a:solidFill>
                  <a:srgbClr val="00AE00"/>
                </a:solidFill>
                <a:latin typeface="Times New Roman" pitchFamily="-112" charset="0"/>
              </a:rPr>
              <a:t>Diode ON</a:t>
            </a:r>
          </a:p>
        </p:txBody>
      </p:sp>
      <p:sp>
        <p:nvSpPr>
          <p:cNvPr id="71692" name="AutoShape 283"/>
          <p:cNvSpPr>
            <a:spLocks noChangeAspect="1" noChangeArrowheads="1"/>
          </p:cNvSpPr>
          <p:nvPr/>
        </p:nvSpPr>
        <p:spPr bwMode="auto">
          <a:xfrm>
            <a:off x="1700213" y="5022850"/>
            <a:ext cx="1108075" cy="212725"/>
          </a:xfrm>
          <a:prstGeom prst="roundRect">
            <a:avLst>
              <a:gd name="adj" fmla="val 310"/>
            </a:avLst>
          </a:prstGeom>
          <a:noFill/>
          <a:ln w="9525">
            <a:noFill/>
            <a:round/>
            <a:headEnd/>
            <a:tailEnd/>
          </a:ln>
        </p:spPr>
        <p:txBody>
          <a:bodyPr lIns="0" tIns="0" rIns="0" bIns="0" anchor="ctr" anchorCtr="1"/>
          <a:lstStyle/>
          <a:p>
            <a:pPr algn="l" eaLnBrk="1">
              <a:lnSpc>
                <a:spcPct val="95000"/>
              </a:lnSpc>
              <a:buClr>
                <a:srgbClr val="000000"/>
              </a:buClr>
              <a:buSzPct val="45000"/>
              <a:tabLst>
                <a:tab pos="722313" algn="l"/>
                <a:tab pos="1446213" algn="l"/>
              </a:tabLst>
            </a:pPr>
            <a:r>
              <a:rPr lang="en-GB" sz="1400" b="1">
                <a:solidFill>
                  <a:srgbClr val="FFFF00"/>
                </a:solidFill>
                <a:latin typeface="Times New Roman" pitchFamily="-112" charset="0"/>
              </a:rPr>
              <a:t>Diode OFF</a:t>
            </a:r>
            <a:endParaRPr lang="en-GB" sz="1400" b="1">
              <a:solidFill>
                <a:srgbClr val="FFFF99"/>
              </a:solidFill>
              <a:latin typeface="Times New Roman" pitchFamily="-112" charset="0"/>
            </a:endParaRPr>
          </a:p>
        </p:txBody>
      </p:sp>
      <p:grpSp>
        <p:nvGrpSpPr>
          <p:cNvPr id="71693" name="Group 284"/>
          <p:cNvGrpSpPr>
            <a:grpSpLocks/>
          </p:cNvGrpSpPr>
          <p:nvPr/>
        </p:nvGrpSpPr>
        <p:grpSpPr bwMode="auto">
          <a:xfrm>
            <a:off x="4184650" y="3494088"/>
            <a:ext cx="4343400" cy="2254250"/>
            <a:chOff x="464" y="1078"/>
            <a:chExt cx="2736" cy="1420"/>
          </a:xfrm>
        </p:grpSpPr>
        <p:sp>
          <p:nvSpPr>
            <p:cNvPr id="71701" name="Rectangle 285"/>
            <p:cNvSpPr>
              <a:spLocks noChangeArrowheads="1"/>
            </p:cNvSpPr>
            <p:nvPr/>
          </p:nvSpPr>
          <p:spPr bwMode="auto">
            <a:xfrm>
              <a:off x="839" y="1370"/>
              <a:ext cx="0" cy="174"/>
            </a:xfrm>
            <a:prstGeom prst="rect">
              <a:avLst/>
            </a:prstGeom>
            <a:noFill/>
            <a:ln w="9525">
              <a:noFill/>
              <a:miter lim="800000"/>
              <a:headEnd/>
              <a:tailEnd/>
            </a:ln>
          </p:spPr>
          <p:txBody>
            <a:bodyPr wrap="none" lIns="0" tIns="0" rIns="0" bIns="0">
              <a:spAutoFit/>
            </a:bodyPr>
            <a:lstStyle/>
            <a:p>
              <a:endParaRPr lang="fr-FR"/>
            </a:p>
          </p:txBody>
        </p:sp>
        <p:sp>
          <p:nvSpPr>
            <p:cNvPr id="71702" name="Rectangle 286"/>
            <p:cNvSpPr>
              <a:spLocks noChangeArrowheads="1"/>
            </p:cNvSpPr>
            <p:nvPr/>
          </p:nvSpPr>
          <p:spPr bwMode="auto">
            <a:xfrm>
              <a:off x="839" y="1370"/>
              <a:ext cx="0" cy="174"/>
            </a:xfrm>
            <a:prstGeom prst="rect">
              <a:avLst/>
            </a:prstGeom>
            <a:noFill/>
            <a:ln w="9525">
              <a:noFill/>
              <a:miter lim="800000"/>
              <a:headEnd/>
              <a:tailEnd/>
            </a:ln>
          </p:spPr>
          <p:txBody>
            <a:bodyPr wrap="none" lIns="0" tIns="0" rIns="0" bIns="0">
              <a:spAutoFit/>
            </a:bodyPr>
            <a:lstStyle/>
            <a:p>
              <a:endParaRPr lang="fr-FR"/>
            </a:p>
          </p:txBody>
        </p:sp>
        <p:sp>
          <p:nvSpPr>
            <p:cNvPr id="71703" name="Line 287"/>
            <p:cNvSpPr>
              <a:spLocks noChangeShapeType="1"/>
            </p:cNvSpPr>
            <p:nvPr/>
          </p:nvSpPr>
          <p:spPr bwMode="auto">
            <a:xfrm>
              <a:off x="839" y="2437"/>
              <a:ext cx="2332" cy="1"/>
            </a:xfrm>
            <a:prstGeom prst="line">
              <a:avLst/>
            </a:prstGeom>
            <a:noFill/>
            <a:ln w="0">
              <a:solidFill>
                <a:srgbClr val="000000"/>
              </a:solidFill>
              <a:round/>
              <a:headEnd/>
              <a:tailEnd/>
            </a:ln>
          </p:spPr>
          <p:txBody>
            <a:bodyPr wrap="none" lIns="0" tIns="0" rIns="0" bIns="0">
              <a:spAutoFit/>
            </a:bodyPr>
            <a:lstStyle/>
            <a:p>
              <a:endParaRPr lang="fr-FR"/>
            </a:p>
          </p:txBody>
        </p:sp>
        <p:sp>
          <p:nvSpPr>
            <p:cNvPr id="71704" name="Line 288"/>
            <p:cNvSpPr>
              <a:spLocks noChangeShapeType="1"/>
            </p:cNvSpPr>
            <p:nvPr/>
          </p:nvSpPr>
          <p:spPr bwMode="auto">
            <a:xfrm>
              <a:off x="839" y="2319"/>
              <a:ext cx="2332" cy="1"/>
            </a:xfrm>
            <a:prstGeom prst="line">
              <a:avLst/>
            </a:prstGeom>
            <a:noFill/>
            <a:ln w="0">
              <a:solidFill>
                <a:srgbClr val="000000"/>
              </a:solidFill>
              <a:round/>
              <a:headEnd/>
              <a:tailEnd/>
            </a:ln>
          </p:spPr>
          <p:txBody>
            <a:bodyPr wrap="none" lIns="0" tIns="0" rIns="0" bIns="0">
              <a:spAutoFit/>
            </a:bodyPr>
            <a:lstStyle/>
            <a:p>
              <a:endParaRPr lang="fr-FR"/>
            </a:p>
          </p:txBody>
        </p:sp>
        <p:sp>
          <p:nvSpPr>
            <p:cNvPr id="71705" name="Line 289"/>
            <p:cNvSpPr>
              <a:spLocks noChangeShapeType="1"/>
            </p:cNvSpPr>
            <p:nvPr/>
          </p:nvSpPr>
          <p:spPr bwMode="auto">
            <a:xfrm>
              <a:off x="839" y="2201"/>
              <a:ext cx="2332" cy="1"/>
            </a:xfrm>
            <a:prstGeom prst="line">
              <a:avLst/>
            </a:prstGeom>
            <a:noFill/>
            <a:ln w="0">
              <a:solidFill>
                <a:srgbClr val="000000"/>
              </a:solidFill>
              <a:round/>
              <a:headEnd/>
              <a:tailEnd/>
            </a:ln>
          </p:spPr>
          <p:txBody>
            <a:bodyPr wrap="none" lIns="0" tIns="0" rIns="0" bIns="0">
              <a:spAutoFit/>
            </a:bodyPr>
            <a:lstStyle/>
            <a:p>
              <a:endParaRPr lang="fr-FR"/>
            </a:p>
          </p:txBody>
        </p:sp>
        <p:sp>
          <p:nvSpPr>
            <p:cNvPr id="71706" name="Line 290"/>
            <p:cNvSpPr>
              <a:spLocks noChangeShapeType="1"/>
            </p:cNvSpPr>
            <p:nvPr/>
          </p:nvSpPr>
          <p:spPr bwMode="auto">
            <a:xfrm>
              <a:off x="839" y="2083"/>
              <a:ext cx="2332" cy="1"/>
            </a:xfrm>
            <a:prstGeom prst="line">
              <a:avLst/>
            </a:prstGeom>
            <a:noFill/>
            <a:ln w="0">
              <a:solidFill>
                <a:srgbClr val="000000"/>
              </a:solidFill>
              <a:round/>
              <a:headEnd/>
              <a:tailEnd/>
            </a:ln>
          </p:spPr>
          <p:txBody>
            <a:bodyPr wrap="none" lIns="0" tIns="0" rIns="0" bIns="0">
              <a:spAutoFit/>
            </a:bodyPr>
            <a:lstStyle/>
            <a:p>
              <a:endParaRPr lang="fr-FR"/>
            </a:p>
          </p:txBody>
        </p:sp>
        <p:sp>
          <p:nvSpPr>
            <p:cNvPr id="71707" name="Line 291"/>
            <p:cNvSpPr>
              <a:spLocks noChangeShapeType="1"/>
            </p:cNvSpPr>
            <p:nvPr/>
          </p:nvSpPr>
          <p:spPr bwMode="auto">
            <a:xfrm>
              <a:off x="839" y="1965"/>
              <a:ext cx="2332" cy="1"/>
            </a:xfrm>
            <a:prstGeom prst="line">
              <a:avLst/>
            </a:prstGeom>
            <a:noFill/>
            <a:ln w="0">
              <a:solidFill>
                <a:srgbClr val="000000"/>
              </a:solidFill>
              <a:round/>
              <a:headEnd/>
              <a:tailEnd/>
            </a:ln>
          </p:spPr>
          <p:txBody>
            <a:bodyPr wrap="none" lIns="0" tIns="0" rIns="0" bIns="0">
              <a:spAutoFit/>
            </a:bodyPr>
            <a:lstStyle/>
            <a:p>
              <a:endParaRPr lang="fr-FR"/>
            </a:p>
          </p:txBody>
        </p:sp>
        <p:sp>
          <p:nvSpPr>
            <p:cNvPr id="71708" name="Line 292"/>
            <p:cNvSpPr>
              <a:spLocks noChangeShapeType="1"/>
            </p:cNvSpPr>
            <p:nvPr/>
          </p:nvSpPr>
          <p:spPr bwMode="auto">
            <a:xfrm>
              <a:off x="839" y="1842"/>
              <a:ext cx="2332" cy="1"/>
            </a:xfrm>
            <a:prstGeom prst="line">
              <a:avLst/>
            </a:prstGeom>
            <a:noFill/>
            <a:ln w="0">
              <a:solidFill>
                <a:srgbClr val="000000"/>
              </a:solidFill>
              <a:round/>
              <a:headEnd/>
              <a:tailEnd/>
            </a:ln>
          </p:spPr>
          <p:txBody>
            <a:bodyPr wrap="none" lIns="0" tIns="0" rIns="0" bIns="0">
              <a:spAutoFit/>
            </a:bodyPr>
            <a:lstStyle/>
            <a:p>
              <a:endParaRPr lang="fr-FR"/>
            </a:p>
          </p:txBody>
        </p:sp>
        <p:sp>
          <p:nvSpPr>
            <p:cNvPr id="71709" name="Line 293"/>
            <p:cNvSpPr>
              <a:spLocks noChangeShapeType="1"/>
            </p:cNvSpPr>
            <p:nvPr/>
          </p:nvSpPr>
          <p:spPr bwMode="auto">
            <a:xfrm>
              <a:off x="839" y="1724"/>
              <a:ext cx="2332" cy="1"/>
            </a:xfrm>
            <a:prstGeom prst="line">
              <a:avLst/>
            </a:prstGeom>
            <a:noFill/>
            <a:ln w="0">
              <a:solidFill>
                <a:srgbClr val="000000"/>
              </a:solidFill>
              <a:round/>
              <a:headEnd/>
              <a:tailEnd/>
            </a:ln>
          </p:spPr>
          <p:txBody>
            <a:bodyPr wrap="none" lIns="0" tIns="0" rIns="0" bIns="0">
              <a:spAutoFit/>
            </a:bodyPr>
            <a:lstStyle/>
            <a:p>
              <a:endParaRPr lang="fr-FR"/>
            </a:p>
          </p:txBody>
        </p:sp>
        <p:sp>
          <p:nvSpPr>
            <p:cNvPr id="71710" name="Line 294"/>
            <p:cNvSpPr>
              <a:spLocks noChangeShapeType="1"/>
            </p:cNvSpPr>
            <p:nvPr/>
          </p:nvSpPr>
          <p:spPr bwMode="auto">
            <a:xfrm>
              <a:off x="839" y="1606"/>
              <a:ext cx="2332" cy="1"/>
            </a:xfrm>
            <a:prstGeom prst="line">
              <a:avLst/>
            </a:prstGeom>
            <a:noFill/>
            <a:ln w="0">
              <a:solidFill>
                <a:srgbClr val="000000"/>
              </a:solidFill>
              <a:round/>
              <a:headEnd/>
              <a:tailEnd/>
            </a:ln>
          </p:spPr>
          <p:txBody>
            <a:bodyPr wrap="none" lIns="0" tIns="0" rIns="0" bIns="0">
              <a:spAutoFit/>
            </a:bodyPr>
            <a:lstStyle/>
            <a:p>
              <a:endParaRPr lang="fr-FR"/>
            </a:p>
          </p:txBody>
        </p:sp>
        <p:sp>
          <p:nvSpPr>
            <p:cNvPr id="71711" name="Line 295"/>
            <p:cNvSpPr>
              <a:spLocks noChangeShapeType="1"/>
            </p:cNvSpPr>
            <p:nvPr/>
          </p:nvSpPr>
          <p:spPr bwMode="auto">
            <a:xfrm>
              <a:off x="839" y="1488"/>
              <a:ext cx="2332" cy="1"/>
            </a:xfrm>
            <a:prstGeom prst="line">
              <a:avLst/>
            </a:prstGeom>
            <a:noFill/>
            <a:ln w="0">
              <a:solidFill>
                <a:srgbClr val="000000"/>
              </a:solidFill>
              <a:round/>
              <a:headEnd/>
              <a:tailEnd/>
            </a:ln>
          </p:spPr>
          <p:txBody>
            <a:bodyPr wrap="none" lIns="0" tIns="0" rIns="0" bIns="0">
              <a:spAutoFit/>
            </a:bodyPr>
            <a:lstStyle/>
            <a:p>
              <a:endParaRPr lang="fr-FR"/>
            </a:p>
          </p:txBody>
        </p:sp>
        <p:sp>
          <p:nvSpPr>
            <p:cNvPr id="71712" name="Line 296"/>
            <p:cNvSpPr>
              <a:spLocks noChangeShapeType="1"/>
            </p:cNvSpPr>
            <p:nvPr/>
          </p:nvSpPr>
          <p:spPr bwMode="auto">
            <a:xfrm>
              <a:off x="1228" y="1370"/>
              <a:ext cx="1" cy="1067"/>
            </a:xfrm>
            <a:prstGeom prst="line">
              <a:avLst/>
            </a:prstGeom>
            <a:noFill/>
            <a:ln w="0">
              <a:solidFill>
                <a:srgbClr val="000000"/>
              </a:solidFill>
              <a:round/>
              <a:headEnd/>
              <a:tailEnd/>
            </a:ln>
          </p:spPr>
          <p:txBody>
            <a:bodyPr wrap="none" lIns="0" tIns="0" rIns="0" bIns="0">
              <a:spAutoFit/>
            </a:bodyPr>
            <a:lstStyle/>
            <a:p>
              <a:endParaRPr lang="fr-FR"/>
            </a:p>
          </p:txBody>
        </p:sp>
        <p:sp>
          <p:nvSpPr>
            <p:cNvPr id="71713" name="Line 297"/>
            <p:cNvSpPr>
              <a:spLocks noChangeShapeType="1"/>
            </p:cNvSpPr>
            <p:nvPr/>
          </p:nvSpPr>
          <p:spPr bwMode="auto">
            <a:xfrm>
              <a:off x="1618" y="1370"/>
              <a:ext cx="1" cy="1067"/>
            </a:xfrm>
            <a:prstGeom prst="line">
              <a:avLst/>
            </a:prstGeom>
            <a:noFill/>
            <a:ln w="0">
              <a:solidFill>
                <a:srgbClr val="000000"/>
              </a:solidFill>
              <a:round/>
              <a:headEnd/>
              <a:tailEnd/>
            </a:ln>
          </p:spPr>
          <p:txBody>
            <a:bodyPr wrap="none" lIns="0" tIns="0" rIns="0" bIns="0">
              <a:spAutoFit/>
            </a:bodyPr>
            <a:lstStyle/>
            <a:p>
              <a:endParaRPr lang="fr-FR"/>
            </a:p>
          </p:txBody>
        </p:sp>
        <p:sp>
          <p:nvSpPr>
            <p:cNvPr id="71714" name="Line 298"/>
            <p:cNvSpPr>
              <a:spLocks noChangeShapeType="1"/>
            </p:cNvSpPr>
            <p:nvPr/>
          </p:nvSpPr>
          <p:spPr bwMode="auto">
            <a:xfrm>
              <a:off x="2007" y="1370"/>
              <a:ext cx="1" cy="1067"/>
            </a:xfrm>
            <a:prstGeom prst="line">
              <a:avLst/>
            </a:prstGeom>
            <a:noFill/>
            <a:ln w="0">
              <a:solidFill>
                <a:srgbClr val="000000"/>
              </a:solidFill>
              <a:round/>
              <a:headEnd/>
              <a:tailEnd/>
            </a:ln>
          </p:spPr>
          <p:txBody>
            <a:bodyPr wrap="none" lIns="0" tIns="0" rIns="0" bIns="0">
              <a:spAutoFit/>
            </a:bodyPr>
            <a:lstStyle/>
            <a:p>
              <a:endParaRPr lang="fr-FR"/>
            </a:p>
          </p:txBody>
        </p:sp>
        <p:sp>
          <p:nvSpPr>
            <p:cNvPr id="71715" name="Line 299"/>
            <p:cNvSpPr>
              <a:spLocks noChangeShapeType="1"/>
            </p:cNvSpPr>
            <p:nvPr/>
          </p:nvSpPr>
          <p:spPr bwMode="auto">
            <a:xfrm>
              <a:off x="2392" y="1370"/>
              <a:ext cx="1" cy="1067"/>
            </a:xfrm>
            <a:prstGeom prst="line">
              <a:avLst/>
            </a:prstGeom>
            <a:noFill/>
            <a:ln w="0">
              <a:solidFill>
                <a:srgbClr val="000000"/>
              </a:solidFill>
              <a:round/>
              <a:headEnd/>
              <a:tailEnd/>
            </a:ln>
          </p:spPr>
          <p:txBody>
            <a:bodyPr wrap="none" lIns="0" tIns="0" rIns="0" bIns="0">
              <a:spAutoFit/>
            </a:bodyPr>
            <a:lstStyle/>
            <a:p>
              <a:endParaRPr lang="fr-FR"/>
            </a:p>
          </p:txBody>
        </p:sp>
        <p:sp>
          <p:nvSpPr>
            <p:cNvPr id="71716" name="Line 300"/>
            <p:cNvSpPr>
              <a:spLocks noChangeShapeType="1"/>
            </p:cNvSpPr>
            <p:nvPr/>
          </p:nvSpPr>
          <p:spPr bwMode="auto">
            <a:xfrm>
              <a:off x="2781" y="1370"/>
              <a:ext cx="1" cy="1067"/>
            </a:xfrm>
            <a:prstGeom prst="line">
              <a:avLst/>
            </a:prstGeom>
            <a:noFill/>
            <a:ln w="0">
              <a:solidFill>
                <a:srgbClr val="000000"/>
              </a:solidFill>
              <a:round/>
              <a:headEnd/>
              <a:tailEnd/>
            </a:ln>
          </p:spPr>
          <p:txBody>
            <a:bodyPr wrap="none" lIns="0" tIns="0" rIns="0" bIns="0">
              <a:spAutoFit/>
            </a:bodyPr>
            <a:lstStyle/>
            <a:p>
              <a:endParaRPr lang="fr-FR"/>
            </a:p>
          </p:txBody>
        </p:sp>
        <p:sp>
          <p:nvSpPr>
            <p:cNvPr id="71717" name="Line 301"/>
            <p:cNvSpPr>
              <a:spLocks noChangeShapeType="1"/>
            </p:cNvSpPr>
            <p:nvPr/>
          </p:nvSpPr>
          <p:spPr bwMode="auto">
            <a:xfrm>
              <a:off x="3171" y="1370"/>
              <a:ext cx="1" cy="1067"/>
            </a:xfrm>
            <a:prstGeom prst="line">
              <a:avLst/>
            </a:prstGeom>
            <a:noFill/>
            <a:ln w="0">
              <a:solidFill>
                <a:srgbClr val="000000"/>
              </a:solidFill>
              <a:round/>
              <a:headEnd/>
              <a:tailEnd/>
            </a:ln>
          </p:spPr>
          <p:txBody>
            <a:bodyPr wrap="none" lIns="0" tIns="0" rIns="0" bIns="0">
              <a:spAutoFit/>
            </a:bodyPr>
            <a:lstStyle/>
            <a:p>
              <a:endParaRPr lang="fr-FR"/>
            </a:p>
          </p:txBody>
        </p:sp>
        <p:sp>
          <p:nvSpPr>
            <p:cNvPr id="71718" name="Line 302"/>
            <p:cNvSpPr>
              <a:spLocks noChangeShapeType="1"/>
            </p:cNvSpPr>
            <p:nvPr/>
          </p:nvSpPr>
          <p:spPr bwMode="auto">
            <a:xfrm>
              <a:off x="839" y="1370"/>
              <a:ext cx="2332" cy="1"/>
            </a:xfrm>
            <a:prstGeom prst="line">
              <a:avLst/>
            </a:prstGeom>
            <a:noFill/>
            <a:ln w="7938">
              <a:solidFill>
                <a:srgbClr val="808080"/>
              </a:solidFill>
              <a:round/>
              <a:headEnd/>
              <a:tailEnd/>
            </a:ln>
          </p:spPr>
          <p:txBody>
            <a:bodyPr wrap="none" lIns="0" tIns="0" rIns="0" bIns="0">
              <a:spAutoFit/>
            </a:bodyPr>
            <a:lstStyle/>
            <a:p>
              <a:endParaRPr lang="fr-FR"/>
            </a:p>
          </p:txBody>
        </p:sp>
        <p:sp>
          <p:nvSpPr>
            <p:cNvPr id="71719" name="Line 303"/>
            <p:cNvSpPr>
              <a:spLocks noChangeShapeType="1"/>
            </p:cNvSpPr>
            <p:nvPr/>
          </p:nvSpPr>
          <p:spPr bwMode="auto">
            <a:xfrm>
              <a:off x="3171" y="1370"/>
              <a:ext cx="1" cy="1067"/>
            </a:xfrm>
            <a:prstGeom prst="line">
              <a:avLst/>
            </a:prstGeom>
            <a:noFill/>
            <a:ln w="7938">
              <a:solidFill>
                <a:srgbClr val="808080"/>
              </a:solidFill>
              <a:round/>
              <a:headEnd/>
              <a:tailEnd/>
            </a:ln>
          </p:spPr>
          <p:txBody>
            <a:bodyPr wrap="none" lIns="0" tIns="0" rIns="0" bIns="0">
              <a:spAutoFit/>
            </a:bodyPr>
            <a:lstStyle/>
            <a:p>
              <a:endParaRPr lang="fr-FR"/>
            </a:p>
          </p:txBody>
        </p:sp>
        <p:sp>
          <p:nvSpPr>
            <p:cNvPr id="71720" name="Line 304"/>
            <p:cNvSpPr>
              <a:spLocks noChangeShapeType="1"/>
            </p:cNvSpPr>
            <p:nvPr/>
          </p:nvSpPr>
          <p:spPr bwMode="auto">
            <a:xfrm flipH="1">
              <a:off x="839" y="2437"/>
              <a:ext cx="2332" cy="1"/>
            </a:xfrm>
            <a:prstGeom prst="line">
              <a:avLst/>
            </a:prstGeom>
            <a:noFill/>
            <a:ln w="7938">
              <a:solidFill>
                <a:srgbClr val="808080"/>
              </a:solidFill>
              <a:round/>
              <a:headEnd/>
              <a:tailEnd/>
            </a:ln>
          </p:spPr>
          <p:txBody>
            <a:bodyPr wrap="none" lIns="0" tIns="0" rIns="0" bIns="0">
              <a:spAutoFit/>
            </a:bodyPr>
            <a:lstStyle/>
            <a:p>
              <a:endParaRPr lang="fr-FR"/>
            </a:p>
          </p:txBody>
        </p:sp>
        <p:sp>
          <p:nvSpPr>
            <p:cNvPr id="71721" name="Line 305"/>
            <p:cNvSpPr>
              <a:spLocks noChangeShapeType="1"/>
            </p:cNvSpPr>
            <p:nvPr/>
          </p:nvSpPr>
          <p:spPr bwMode="auto">
            <a:xfrm flipV="1">
              <a:off x="839" y="1370"/>
              <a:ext cx="1" cy="1067"/>
            </a:xfrm>
            <a:prstGeom prst="line">
              <a:avLst/>
            </a:prstGeom>
            <a:noFill/>
            <a:ln w="7938">
              <a:solidFill>
                <a:srgbClr val="808080"/>
              </a:solidFill>
              <a:round/>
              <a:headEnd/>
              <a:tailEnd/>
            </a:ln>
          </p:spPr>
          <p:txBody>
            <a:bodyPr wrap="none" lIns="0" tIns="0" rIns="0" bIns="0">
              <a:spAutoFit/>
            </a:bodyPr>
            <a:lstStyle/>
            <a:p>
              <a:endParaRPr lang="fr-FR"/>
            </a:p>
          </p:txBody>
        </p:sp>
        <p:sp>
          <p:nvSpPr>
            <p:cNvPr id="71722" name="Line 306"/>
            <p:cNvSpPr>
              <a:spLocks noChangeShapeType="1"/>
            </p:cNvSpPr>
            <p:nvPr/>
          </p:nvSpPr>
          <p:spPr bwMode="auto">
            <a:xfrm>
              <a:off x="839" y="1370"/>
              <a:ext cx="1" cy="1067"/>
            </a:xfrm>
            <a:prstGeom prst="line">
              <a:avLst/>
            </a:prstGeom>
            <a:noFill/>
            <a:ln w="0">
              <a:solidFill>
                <a:srgbClr val="000000"/>
              </a:solidFill>
              <a:round/>
              <a:headEnd/>
              <a:tailEnd/>
            </a:ln>
          </p:spPr>
          <p:txBody>
            <a:bodyPr wrap="none" lIns="0" tIns="0" rIns="0" bIns="0">
              <a:spAutoFit/>
            </a:bodyPr>
            <a:lstStyle/>
            <a:p>
              <a:endParaRPr lang="fr-FR"/>
            </a:p>
          </p:txBody>
        </p:sp>
        <p:sp>
          <p:nvSpPr>
            <p:cNvPr id="71723" name="Line 307"/>
            <p:cNvSpPr>
              <a:spLocks noChangeShapeType="1"/>
            </p:cNvSpPr>
            <p:nvPr/>
          </p:nvSpPr>
          <p:spPr bwMode="auto">
            <a:xfrm>
              <a:off x="808" y="2437"/>
              <a:ext cx="31" cy="1"/>
            </a:xfrm>
            <a:prstGeom prst="line">
              <a:avLst/>
            </a:prstGeom>
            <a:noFill/>
            <a:ln w="0">
              <a:solidFill>
                <a:srgbClr val="000000"/>
              </a:solidFill>
              <a:round/>
              <a:headEnd/>
              <a:tailEnd/>
            </a:ln>
          </p:spPr>
          <p:txBody>
            <a:bodyPr wrap="none" lIns="0" tIns="0" rIns="0" bIns="0">
              <a:spAutoFit/>
            </a:bodyPr>
            <a:lstStyle/>
            <a:p>
              <a:endParaRPr lang="fr-FR"/>
            </a:p>
          </p:txBody>
        </p:sp>
        <p:sp>
          <p:nvSpPr>
            <p:cNvPr id="71724" name="Line 308"/>
            <p:cNvSpPr>
              <a:spLocks noChangeShapeType="1"/>
            </p:cNvSpPr>
            <p:nvPr/>
          </p:nvSpPr>
          <p:spPr bwMode="auto">
            <a:xfrm>
              <a:off x="808" y="2319"/>
              <a:ext cx="31" cy="1"/>
            </a:xfrm>
            <a:prstGeom prst="line">
              <a:avLst/>
            </a:prstGeom>
            <a:noFill/>
            <a:ln w="0">
              <a:solidFill>
                <a:srgbClr val="000000"/>
              </a:solidFill>
              <a:round/>
              <a:headEnd/>
              <a:tailEnd/>
            </a:ln>
          </p:spPr>
          <p:txBody>
            <a:bodyPr wrap="none" lIns="0" tIns="0" rIns="0" bIns="0">
              <a:spAutoFit/>
            </a:bodyPr>
            <a:lstStyle/>
            <a:p>
              <a:endParaRPr lang="fr-FR"/>
            </a:p>
          </p:txBody>
        </p:sp>
        <p:sp>
          <p:nvSpPr>
            <p:cNvPr id="71725" name="Line 309"/>
            <p:cNvSpPr>
              <a:spLocks noChangeShapeType="1"/>
            </p:cNvSpPr>
            <p:nvPr/>
          </p:nvSpPr>
          <p:spPr bwMode="auto">
            <a:xfrm>
              <a:off x="808" y="2201"/>
              <a:ext cx="31" cy="1"/>
            </a:xfrm>
            <a:prstGeom prst="line">
              <a:avLst/>
            </a:prstGeom>
            <a:noFill/>
            <a:ln w="0">
              <a:solidFill>
                <a:srgbClr val="000000"/>
              </a:solidFill>
              <a:round/>
              <a:headEnd/>
              <a:tailEnd/>
            </a:ln>
          </p:spPr>
          <p:txBody>
            <a:bodyPr wrap="none" lIns="0" tIns="0" rIns="0" bIns="0">
              <a:spAutoFit/>
            </a:bodyPr>
            <a:lstStyle/>
            <a:p>
              <a:endParaRPr lang="fr-FR"/>
            </a:p>
          </p:txBody>
        </p:sp>
        <p:sp>
          <p:nvSpPr>
            <p:cNvPr id="71726" name="Line 310"/>
            <p:cNvSpPr>
              <a:spLocks noChangeShapeType="1"/>
            </p:cNvSpPr>
            <p:nvPr/>
          </p:nvSpPr>
          <p:spPr bwMode="auto">
            <a:xfrm>
              <a:off x="808" y="2083"/>
              <a:ext cx="31" cy="1"/>
            </a:xfrm>
            <a:prstGeom prst="line">
              <a:avLst/>
            </a:prstGeom>
            <a:noFill/>
            <a:ln w="0">
              <a:solidFill>
                <a:srgbClr val="000000"/>
              </a:solidFill>
              <a:round/>
              <a:headEnd/>
              <a:tailEnd/>
            </a:ln>
          </p:spPr>
          <p:txBody>
            <a:bodyPr wrap="none" lIns="0" tIns="0" rIns="0" bIns="0">
              <a:spAutoFit/>
            </a:bodyPr>
            <a:lstStyle/>
            <a:p>
              <a:endParaRPr lang="fr-FR"/>
            </a:p>
          </p:txBody>
        </p:sp>
        <p:sp>
          <p:nvSpPr>
            <p:cNvPr id="71727" name="Line 311"/>
            <p:cNvSpPr>
              <a:spLocks noChangeShapeType="1"/>
            </p:cNvSpPr>
            <p:nvPr/>
          </p:nvSpPr>
          <p:spPr bwMode="auto">
            <a:xfrm>
              <a:off x="808" y="1965"/>
              <a:ext cx="31" cy="1"/>
            </a:xfrm>
            <a:prstGeom prst="line">
              <a:avLst/>
            </a:prstGeom>
            <a:noFill/>
            <a:ln w="0">
              <a:solidFill>
                <a:srgbClr val="000000"/>
              </a:solidFill>
              <a:round/>
              <a:headEnd/>
              <a:tailEnd/>
            </a:ln>
          </p:spPr>
          <p:txBody>
            <a:bodyPr wrap="none" lIns="0" tIns="0" rIns="0" bIns="0">
              <a:spAutoFit/>
            </a:bodyPr>
            <a:lstStyle/>
            <a:p>
              <a:endParaRPr lang="fr-FR"/>
            </a:p>
          </p:txBody>
        </p:sp>
        <p:sp>
          <p:nvSpPr>
            <p:cNvPr id="71728" name="Line 312"/>
            <p:cNvSpPr>
              <a:spLocks noChangeShapeType="1"/>
            </p:cNvSpPr>
            <p:nvPr/>
          </p:nvSpPr>
          <p:spPr bwMode="auto">
            <a:xfrm>
              <a:off x="808" y="1842"/>
              <a:ext cx="31" cy="1"/>
            </a:xfrm>
            <a:prstGeom prst="line">
              <a:avLst/>
            </a:prstGeom>
            <a:noFill/>
            <a:ln w="0">
              <a:solidFill>
                <a:srgbClr val="000000"/>
              </a:solidFill>
              <a:round/>
              <a:headEnd/>
              <a:tailEnd/>
            </a:ln>
          </p:spPr>
          <p:txBody>
            <a:bodyPr wrap="none" lIns="0" tIns="0" rIns="0" bIns="0">
              <a:spAutoFit/>
            </a:bodyPr>
            <a:lstStyle/>
            <a:p>
              <a:endParaRPr lang="fr-FR"/>
            </a:p>
          </p:txBody>
        </p:sp>
        <p:sp>
          <p:nvSpPr>
            <p:cNvPr id="71729" name="Line 313"/>
            <p:cNvSpPr>
              <a:spLocks noChangeShapeType="1"/>
            </p:cNvSpPr>
            <p:nvPr/>
          </p:nvSpPr>
          <p:spPr bwMode="auto">
            <a:xfrm>
              <a:off x="808" y="1724"/>
              <a:ext cx="31" cy="1"/>
            </a:xfrm>
            <a:prstGeom prst="line">
              <a:avLst/>
            </a:prstGeom>
            <a:noFill/>
            <a:ln w="0">
              <a:solidFill>
                <a:srgbClr val="000000"/>
              </a:solidFill>
              <a:round/>
              <a:headEnd/>
              <a:tailEnd/>
            </a:ln>
          </p:spPr>
          <p:txBody>
            <a:bodyPr wrap="none" lIns="0" tIns="0" rIns="0" bIns="0">
              <a:spAutoFit/>
            </a:bodyPr>
            <a:lstStyle/>
            <a:p>
              <a:endParaRPr lang="fr-FR"/>
            </a:p>
          </p:txBody>
        </p:sp>
        <p:sp>
          <p:nvSpPr>
            <p:cNvPr id="71730" name="Line 314"/>
            <p:cNvSpPr>
              <a:spLocks noChangeShapeType="1"/>
            </p:cNvSpPr>
            <p:nvPr/>
          </p:nvSpPr>
          <p:spPr bwMode="auto">
            <a:xfrm>
              <a:off x="808" y="1606"/>
              <a:ext cx="31" cy="1"/>
            </a:xfrm>
            <a:prstGeom prst="line">
              <a:avLst/>
            </a:prstGeom>
            <a:noFill/>
            <a:ln w="0">
              <a:solidFill>
                <a:srgbClr val="000000"/>
              </a:solidFill>
              <a:round/>
              <a:headEnd/>
              <a:tailEnd/>
            </a:ln>
          </p:spPr>
          <p:txBody>
            <a:bodyPr wrap="none" lIns="0" tIns="0" rIns="0" bIns="0">
              <a:spAutoFit/>
            </a:bodyPr>
            <a:lstStyle/>
            <a:p>
              <a:endParaRPr lang="fr-FR"/>
            </a:p>
          </p:txBody>
        </p:sp>
        <p:sp>
          <p:nvSpPr>
            <p:cNvPr id="71731" name="Line 315"/>
            <p:cNvSpPr>
              <a:spLocks noChangeShapeType="1"/>
            </p:cNvSpPr>
            <p:nvPr/>
          </p:nvSpPr>
          <p:spPr bwMode="auto">
            <a:xfrm>
              <a:off x="808" y="1488"/>
              <a:ext cx="31" cy="1"/>
            </a:xfrm>
            <a:prstGeom prst="line">
              <a:avLst/>
            </a:prstGeom>
            <a:noFill/>
            <a:ln w="0">
              <a:solidFill>
                <a:srgbClr val="000000"/>
              </a:solidFill>
              <a:round/>
              <a:headEnd/>
              <a:tailEnd/>
            </a:ln>
          </p:spPr>
          <p:txBody>
            <a:bodyPr wrap="none" lIns="0" tIns="0" rIns="0" bIns="0">
              <a:spAutoFit/>
            </a:bodyPr>
            <a:lstStyle/>
            <a:p>
              <a:endParaRPr lang="fr-FR"/>
            </a:p>
          </p:txBody>
        </p:sp>
        <p:sp>
          <p:nvSpPr>
            <p:cNvPr id="71732" name="Line 316"/>
            <p:cNvSpPr>
              <a:spLocks noChangeShapeType="1"/>
            </p:cNvSpPr>
            <p:nvPr/>
          </p:nvSpPr>
          <p:spPr bwMode="auto">
            <a:xfrm>
              <a:off x="808" y="1370"/>
              <a:ext cx="31" cy="1"/>
            </a:xfrm>
            <a:prstGeom prst="line">
              <a:avLst/>
            </a:prstGeom>
            <a:noFill/>
            <a:ln w="0">
              <a:solidFill>
                <a:srgbClr val="000000"/>
              </a:solidFill>
              <a:round/>
              <a:headEnd/>
              <a:tailEnd/>
            </a:ln>
          </p:spPr>
          <p:txBody>
            <a:bodyPr wrap="none" lIns="0" tIns="0" rIns="0" bIns="0">
              <a:spAutoFit/>
            </a:bodyPr>
            <a:lstStyle/>
            <a:p>
              <a:endParaRPr lang="fr-FR"/>
            </a:p>
          </p:txBody>
        </p:sp>
        <p:sp>
          <p:nvSpPr>
            <p:cNvPr id="71733" name="Line 317"/>
            <p:cNvSpPr>
              <a:spLocks noChangeShapeType="1"/>
            </p:cNvSpPr>
            <p:nvPr/>
          </p:nvSpPr>
          <p:spPr bwMode="auto">
            <a:xfrm>
              <a:off x="839" y="1370"/>
              <a:ext cx="2332" cy="1"/>
            </a:xfrm>
            <a:prstGeom prst="line">
              <a:avLst/>
            </a:prstGeom>
            <a:noFill/>
            <a:ln w="0">
              <a:solidFill>
                <a:srgbClr val="000000"/>
              </a:solidFill>
              <a:round/>
              <a:headEnd/>
              <a:tailEnd/>
            </a:ln>
          </p:spPr>
          <p:txBody>
            <a:bodyPr wrap="none" lIns="0" tIns="0" rIns="0" bIns="0">
              <a:spAutoFit/>
            </a:bodyPr>
            <a:lstStyle/>
            <a:p>
              <a:endParaRPr lang="fr-FR"/>
            </a:p>
          </p:txBody>
        </p:sp>
        <p:sp>
          <p:nvSpPr>
            <p:cNvPr id="71734" name="Line 318"/>
            <p:cNvSpPr>
              <a:spLocks noChangeShapeType="1"/>
            </p:cNvSpPr>
            <p:nvPr/>
          </p:nvSpPr>
          <p:spPr bwMode="auto">
            <a:xfrm flipV="1">
              <a:off x="839" y="1370"/>
              <a:ext cx="1" cy="31"/>
            </a:xfrm>
            <a:prstGeom prst="line">
              <a:avLst/>
            </a:prstGeom>
            <a:noFill/>
            <a:ln w="0">
              <a:solidFill>
                <a:srgbClr val="000000"/>
              </a:solidFill>
              <a:round/>
              <a:headEnd/>
              <a:tailEnd/>
            </a:ln>
          </p:spPr>
          <p:txBody>
            <a:bodyPr wrap="none" lIns="0" tIns="0" rIns="0" bIns="0">
              <a:spAutoFit/>
            </a:bodyPr>
            <a:lstStyle/>
            <a:p>
              <a:endParaRPr lang="fr-FR"/>
            </a:p>
          </p:txBody>
        </p:sp>
        <p:sp>
          <p:nvSpPr>
            <p:cNvPr id="71735" name="Line 319"/>
            <p:cNvSpPr>
              <a:spLocks noChangeShapeType="1"/>
            </p:cNvSpPr>
            <p:nvPr/>
          </p:nvSpPr>
          <p:spPr bwMode="auto">
            <a:xfrm flipV="1">
              <a:off x="1228" y="1370"/>
              <a:ext cx="1" cy="31"/>
            </a:xfrm>
            <a:prstGeom prst="line">
              <a:avLst/>
            </a:prstGeom>
            <a:noFill/>
            <a:ln w="0">
              <a:solidFill>
                <a:srgbClr val="000000"/>
              </a:solidFill>
              <a:round/>
              <a:headEnd/>
              <a:tailEnd/>
            </a:ln>
          </p:spPr>
          <p:txBody>
            <a:bodyPr wrap="none" lIns="0" tIns="0" rIns="0" bIns="0">
              <a:spAutoFit/>
            </a:bodyPr>
            <a:lstStyle/>
            <a:p>
              <a:endParaRPr lang="fr-FR"/>
            </a:p>
          </p:txBody>
        </p:sp>
        <p:sp>
          <p:nvSpPr>
            <p:cNvPr id="71736" name="Line 320"/>
            <p:cNvSpPr>
              <a:spLocks noChangeShapeType="1"/>
            </p:cNvSpPr>
            <p:nvPr/>
          </p:nvSpPr>
          <p:spPr bwMode="auto">
            <a:xfrm flipV="1">
              <a:off x="1618" y="1370"/>
              <a:ext cx="1" cy="31"/>
            </a:xfrm>
            <a:prstGeom prst="line">
              <a:avLst/>
            </a:prstGeom>
            <a:noFill/>
            <a:ln w="0">
              <a:solidFill>
                <a:srgbClr val="000000"/>
              </a:solidFill>
              <a:round/>
              <a:headEnd/>
              <a:tailEnd/>
            </a:ln>
          </p:spPr>
          <p:txBody>
            <a:bodyPr wrap="none" lIns="0" tIns="0" rIns="0" bIns="0">
              <a:spAutoFit/>
            </a:bodyPr>
            <a:lstStyle/>
            <a:p>
              <a:endParaRPr lang="fr-FR"/>
            </a:p>
          </p:txBody>
        </p:sp>
        <p:sp>
          <p:nvSpPr>
            <p:cNvPr id="71737" name="Line 321"/>
            <p:cNvSpPr>
              <a:spLocks noChangeShapeType="1"/>
            </p:cNvSpPr>
            <p:nvPr/>
          </p:nvSpPr>
          <p:spPr bwMode="auto">
            <a:xfrm flipV="1">
              <a:off x="2007" y="1370"/>
              <a:ext cx="1" cy="31"/>
            </a:xfrm>
            <a:prstGeom prst="line">
              <a:avLst/>
            </a:prstGeom>
            <a:noFill/>
            <a:ln w="0">
              <a:solidFill>
                <a:srgbClr val="000000"/>
              </a:solidFill>
              <a:round/>
              <a:headEnd/>
              <a:tailEnd/>
            </a:ln>
          </p:spPr>
          <p:txBody>
            <a:bodyPr wrap="none" lIns="0" tIns="0" rIns="0" bIns="0">
              <a:spAutoFit/>
            </a:bodyPr>
            <a:lstStyle/>
            <a:p>
              <a:endParaRPr lang="fr-FR"/>
            </a:p>
          </p:txBody>
        </p:sp>
        <p:sp>
          <p:nvSpPr>
            <p:cNvPr id="71738" name="Line 322"/>
            <p:cNvSpPr>
              <a:spLocks noChangeShapeType="1"/>
            </p:cNvSpPr>
            <p:nvPr/>
          </p:nvSpPr>
          <p:spPr bwMode="auto">
            <a:xfrm flipV="1">
              <a:off x="2392" y="1370"/>
              <a:ext cx="1" cy="31"/>
            </a:xfrm>
            <a:prstGeom prst="line">
              <a:avLst/>
            </a:prstGeom>
            <a:noFill/>
            <a:ln w="0">
              <a:solidFill>
                <a:srgbClr val="000000"/>
              </a:solidFill>
              <a:round/>
              <a:headEnd/>
              <a:tailEnd/>
            </a:ln>
          </p:spPr>
          <p:txBody>
            <a:bodyPr wrap="none" lIns="0" tIns="0" rIns="0" bIns="0">
              <a:spAutoFit/>
            </a:bodyPr>
            <a:lstStyle/>
            <a:p>
              <a:endParaRPr lang="fr-FR"/>
            </a:p>
          </p:txBody>
        </p:sp>
        <p:sp>
          <p:nvSpPr>
            <p:cNvPr id="71739" name="Line 323"/>
            <p:cNvSpPr>
              <a:spLocks noChangeShapeType="1"/>
            </p:cNvSpPr>
            <p:nvPr/>
          </p:nvSpPr>
          <p:spPr bwMode="auto">
            <a:xfrm flipV="1">
              <a:off x="2781" y="1370"/>
              <a:ext cx="1" cy="31"/>
            </a:xfrm>
            <a:prstGeom prst="line">
              <a:avLst/>
            </a:prstGeom>
            <a:noFill/>
            <a:ln w="0">
              <a:solidFill>
                <a:srgbClr val="000000"/>
              </a:solidFill>
              <a:round/>
              <a:headEnd/>
              <a:tailEnd/>
            </a:ln>
          </p:spPr>
          <p:txBody>
            <a:bodyPr wrap="none" lIns="0" tIns="0" rIns="0" bIns="0">
              <a:spAutoFit/>
            </a:bodyPr>
            <a:lstStyle/>
            <a:p>
              <a:endParaRPr lang="fr-FR"/>
            </a:p>
          </p:txBody>
        </p:sp>
        <p:sp>
          <p:nvSpPr>
            <p:cNvPr id="71740" name="Line 324"/>
            <p:cNvSpPr>
              <a:spLocks noChangeShapeType="1"/>
            </p:cNvSpPr>
            <p:nvPr/>
          </p:nvSpPr>
          <p:spPr bwMode="auto">
            <a:xfrm flipV="1">
              <a:off x="3171" y="1370"/>
              <a:ext cx="1" cy="31"/>
            </a:xfrm>
            <a:prstGeom prst="line">
              <a:avLst/>
            </a:prstGeom>
            <a:noFill/>
            <a:ln w="0">
              <a:solidFill>
                <a:srgbClr val="000000"/>
              </a:solidFill>
              <a:round/>
              <a:headEnd/>
              <a:tailEnd/>
            </a:ln>
          </p:spPr>
          <p:txBody>
            <a:bodyPr wrap="none" lIns="0" tIns="0" rIns="0" bIns="0">
              <a:spAutoFit/>
            </a:bodyPr>
            <a:lstStyle/>
            <a:p>
              <a:endParaRPr lang="fr-FR"/>
            </a:p>
          </p:txBody>
        </p:sp>
        <p:sp>
          <p:nvSpPr>
            <p:cNvPr id="71741" name="Line 325"/>
            <p:cNvSpPr>
              <a:spLocks noChangeShapeType="1"/>
            </p:cNvSpPr>
            <p:nvPr/>
          </p:nvSpPr>
          <p:spPr bwMode="auto">
            <a:xfrm>
              <a:off x="839" y="140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742" name="Freeform 326"/>
            <p:cNvSpPr>
              <a:spLocks/>
            </p:cNvSpPr>
            <p:nvPr/>
          </p:nvSpPr>
          <p:spPr bwMode="auto">
            <a:xfrm>
              <a:off x="839"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743" name="Line 327"/>
            <p:cNvSpPr>
              <a:spLocks noChangeShapeType="1"/>
            </p:cNvSpPr>
            <p:nvPr/>
          </p:nvSpPr>
          <p:spPr bwMode="auto">
            <a:xfrm>
              <a:off x="844" y="140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744" name="Freeform 328"/>
            <p:cNvSpPr>
              <a:spLocks/>
            </p:cNvSpPr>
            <p:nvPr/>
          </p:nvSpPr>
          <p:spPr bwMode="auto">
            <a:xfrm>
              <a:off x="844"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745" name="Line 329"/>
            <p:cNvSpPr>
              <a:spLocks noChangeShapeType="1"/>
            </p:cNvSpPr>
            <p:nvPr/>
          </p:nvSpPr>
          <p:spPr bwMode="auto">
            <a:xfrm>
              <a:off x="849" y="140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746" name="Freeform 330"/>
            <p:cNvSpPr>
              <a:spLocks/>
            </p:cNvSpPr>
            <p:nvPr/>
          </p:nvSpPr>
          <p:spPr bwMode="auto">
            <a:xfrm>
              <a:off x="849"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747" name="Line 331"/>
            <p:cNvSpPr>
              <a:spLocks noChangeShapeType="1"/>
            </p:cNvSpPr>
            <p:nvPr/>
          </p:nvSpPr>
          <p:spPr bwMode="auto">
            <a:xfrm>
              <a:off x="854" y="140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748" name="Freeform 332"/>
            <p:cNvSpPr>
              <a:spLocks/>
            </p:cNvSpPr>
            <p:nvPr/>
          </p:nvSpPr>
          <p:spPr bwMode="auto">
            <a:xfrm>
              <a:off x="854" y="1406"/>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0080"/>
              </a:solidFill>
              <a:round/>
              <a:headEnd/>
              <a:tailEnd/>
            </a:ln>
          </p:spPr>
          <p:txBody>
            <a:bodyPr wrap="none" lIns="0" tIns="0" rIns="0" bIns="0">
              <a:spAutoFit/>
            </a:bodyPr>
            <a:lstStyle/>
            <a:p>
              <a:endParaRPr lang="fr-FR"/>
            </a:p>
          </p:txBody>
        </p:sp>
        <p:sp>
          <p:nvSpPr>
            <p:cNvPr id="71749" name="Line 333"/>
            <p:cNvSpPr>
              <a:spLocks noChangeShapeType="1"/>
            </p:cNvSpPr>
            <p:nvPr/>
          </p:nvSpPr>
          <p:spPr bwMode="auto">
            <a:xfrm>
              <a:off x="859" y="141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750" name="Freeform 334"/>
            <p:cNvSpPr>
              <a:spLocks/>
            </p:cNvSpPr>
            <p:nvPr/>
          </p:nvSpPr>
          <p:spPr bwMode="auto">
            <a:xfrm>
              <a:off x="859"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751" name="Line 335"/>
            <p:cNvSpPr>
              <a:spLocks noChangeShapeType="1"/>
            </p:cNvSpPr>
            <p:nvPr/>
          </p:nvSpPr>
          <p:spPr bwMode="auto">
            <a:xfrm>
              <a:off x="864" y="141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752" name="Line 336"/>
            <p:cNvSpPr>
              <a:spLocks noChangeShapeType="1"/>
            </p:cNvSpPr>
            <p:nvPr/>
          </p:nvSpPr>
          <p:spPr bwMode="auto">
            <a:xfrm>
              <a:off x="864" y="141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753" name="Freeform 337"/>
            <p:cNvSpPr>
              <a:spLocks/>
            </p:cNvSpPr>
            <p:nvPr/>
          </p:nvSpPr>
          <p:spPr bwMode="auto">
            <a:xfrm>
              <a:off x="864" y="1411"/>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0080"/>
              </a:solidFill>
              <a:round/>
              <a:headEnd/>
              <a:tailEnd/>
            </a:ln>
          </p:spPr>
          <p:txBody>
            <a:bodyPr wrap="none" lIns="0" tIns="0" rIns="0" bIns="0">
              <a:spAutoFit/>
            </a:bodyPr>
            <a:lstStyle/>
            <a:p>
              <a:endParaRPr lang="fr-FR"/>
            </a:p>
          </p:txBody>
        </p:sp>
        <p:sp>
          <p:nvSpPr>
            <p:cNvPr id="71754" name="Line 338"/>
            <p:cNvSpPr>
              <a:spLocks noChangeShapeType="1"/>
            </p:cNvSpPr>
            <p:nvPr/>
          </p:nvSpPr>
          <p:spPr bwMode="auto">
            <a:xfrm>
              <a:off x="870" y="141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755" name="Freeform 339"/>
            <p:cNvSpPr>
              <a:spLocks/>
            </p:cNvSpPr>
            <p:nvPr/>
          </p:nvSpPr>
          <p:spPr bwMode="auto">
            <a:xfrm>
              <a:off x="870"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756" name="Line 340"/>
            <p:cNvSpPr>
              <a:spLocks noChangeShapeType="1"/>
            </p:cNvSpPr>
            <p:nvPr/>
          </p:nvSpPr>
          <p:spPr bwMode="auto">
            <a:xfrm>
              <a:off x="875" y="141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757" name="Freeform 341"/>
            <p:cNvSpPr>
              <a:spLocks/>
            </p:cNvSpPr>
            <p:nvPr/>
          </p:nvSpPr>
          <p:spPr bwMode="auto">
            <a:xfrm>
              <a:off x="875"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758" name="Line 342"/>
            <p:cNvSpPr>
              <a:spLocks noChangeShapeType="1"/>
            </p:cNvSpPr>
            <p:nvPr/>
          </p:nvSpPr>
          <p:spPr bwMode="auto">
            <a:xfrm>
              <a:off x="880" y="141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759" name="Freeform 343"/>
            <p:cNvSpPr>
              <a:spLocks/>
            </p:cNvSpPr>
            <p:nvPr/>
          </p:nvSpPr>
          <p:spPr bwMode="auto">
            <a:xfrm>
              <a:off x="880"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760" name="Line 344"/>
            <p:cNvSpPr>
              <a:spLocks noChangeShapeType="1"/>
            </p:cNvSpPr>
            <p:nvPr/>
          </p:nvSpPr>
          <p:spPr bwMode="auto">
            <a:xfrm>
              <a:off x="885" y="141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761" name="Freeform 345"/>
            <p:cNvSpPr>
              <a:spLocks/>
            </p:cNvSpPr>
            <p:nvPr/>
          </p:nvSpPr>
          <p:spPr bwMode="auto">
            <a:xfrm>
              <a:off x="885"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762" name="Line 346"/>
            <p:cNvSpPr>
              <a:spLocks noChangeShapeType="1"/>
            </p:cNvSpPr>
            <p:nvPr/>
          </p:nvSpPr>
          <p:spPr bwMode="auto">
            <a:xfrm>
              <a:off x="890" y="141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763" name="Line 347"/>
            <p:cNvSpPr>
              <a:spLocks noChangeShapeType="1"/>
            </p:cNvSpPr>
            <p:nvPr/>
          </p:nvSpPr>
          <p:spPr bwMode="auto">
            <a:xfrm>
              <a:off x="890" y="141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764" name="Freeform 348"/>
            <p:cNvSpPr>
              <a:spLocks/>
            </p:cNvSpPr>
            <p:nvPr/>
          </p:nvSpPr>
          <p:spPr bwMode="auto">
            <a:xfrm>
              <a:off x="890"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765" name="Freeform 349"/>
            <p:cNvSpPr>
              <a:spLocks/>
            </p:cNvSpPr>
            <p:nvPr/>
          </p:nvSpPr>
          <p:spPr bwMode="auto">
            <a:xfrm>
              <a:off x="895" y="1411"/>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0080"/>
              </a:solidFill>
              <a:round/>
              <a:headEnd/>
              <a:tailEnd/>
            </a:ln>
          </p:spPr>
          <p:txBody>
            <a:bodyPr wrap="none" lIns="0" tIns="0" rIns="0" bIns="0">
              <a:spAutoFit/>
            </a:bodyPr>
            <a:lstStyle/>
            <a:p>
              <a:endParaRPr lang="fr-FR"/>
            </a:p>
          </p:txBody>
        </p:sp>
        <p:sp>
          <p:nvSpPr>
            <p:cNvPr id="71766" name="Freeform 350"/>
            <p:cNvSpPr>
              <a:spLocks/>
            </p:cNvSpPr>
            <p:nvPr/>
          </p:nvSpPr>
          <p:spPr bwMode="auto">
            <a:xfrm>
              <a:off x="895" y="141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767" name="Line 351"/>
            <p:cNvSpPr>
              <a:spLocks noChangeShapeType="1"/>
            </p:cNvSpPr>
            <p:nvPr/>
          </p:nvSpPr>
          <p:spPr bwMode="auto">
            <a:xfrm>
              <a:off x="900" y="141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768" name="Freeform 352"/>
            <p:cNvSpPr>
              <a:spLocks/>
            </p:cNvSpPr>
            <p:nvPr/>
          </p:nvSpPr>
          <p:spPr bwMode="auto">
            <a:xfrm>
              <a:off x="900" y="141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769" name="Line 353"/>
            <p:cNvSpPr>
              <a:spLocks noChangeShapeType="1"/>
            </p:cNvSpPr>
            <p:nvPr/>
          </p:nvSpPr>
          <p:spPr bwMode="auto">
            <a:xfrm>
              <a:off x="905" y="141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770" name="Freeform 354"/>
            <p:cNvSpPr>
              <a:spLocks/>
            </p:cNvSpPr>
            <p:nvPr/>
          </p:nvSpPr>
          <p:spPr bwMode="auto">
            <a:xfrm>
              <a:off x="905" y="1416"/>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0080"/>
              </a:solidFill>
              <a:round/>
              <a:headEnd/>
              <a:tailEnd/>
            </a:ln>
          </p:spPr>
          <p:txBody>
            <a:bodyPr wrap="none" lIns="0" tIns="0" rIns="0" bIns="0">
              <a:spAutoFit/>
            </a:bodyPr>
            <a:lstStyle/>
            <a:p>
              <a:endParaRPr lang="fr-FR"/>
            </a:p>
          </p:txBody>
        </p:sp>
        <p:sp>
          <p:nvSpPr>
            <p:cNvPr id="71771" name="Line 355"/>
            <p:cNvSpPr>
              <a:spLocks noChangeShapeType="1"/>
            </p:cNvSpPr>
            <p:nvPr/>
          </p:nvSpPr>
          <p:spPr bwMode="auto">
            <a:xfrm>
              <a:off x="911" y="141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772" name="Freeform 356"/>
            <p:cNvSpPr>
              <a:spLocks/>
            </p:cNvSpPr>
            <p:nvPr/>
          </p:nvSpPr>
          <p:spPr bwMode="auto">
            <a:xfrm>
              <a:off x="911" y="141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773" name="Line 357"/>
            <p:cNvSpPr>
              <a:spLocks noChangeShapeType="1"/>
            </p:cNvSpPr>
            <p:nvPr/>
          </p:nvSpPr>
          <p:spPr bwMode="auto">
            <a:xfrm>
              <a:off x="916" y="141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774" name="Line 358"/>
            <p:cNvSpPr>
              <a:spLocks noChangeShapeType="1"/>
            </p:cNvSpPr>
            <p:nvPr/>
          </p:nvSpPr>
          <p:spPr bwMode="auto">
            <a:xfrm>
              <a:off x="916" y="141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775" name="Freeform 359"/>
            <p:cNvSpPr>
              <a:spLocks/>
            </p:cNvSpPr>
            <p:nvPr/>
          </p:nvSpPr>
          <p:spPr bwMode="auto">
            <a:xfrm>
              <a:off x="916" y="141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776" name="Line 360"/>
            <p:cNvSpPr>
              <a:spLocks noChangeShapeType="1"/>
            </p:cNvSpPr>
            <p:nvPr/>
          </p:nvSpPr>
          <p:spPr bwMode="auto">
            <a:xfrm>
              <a:off x="921" y="141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777" name="Freeform 361"/>
            <p:cNvSpPr>
              <a:spLocks/>
            </p:cNvSpPr>
            <p:nvPr/>
          </p:nvSpPr>
          <p:spPr bwMode="auto">
            <a:xfrm>
              <a:off x="921" y="141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778" name="Line 362"/>
            <p:cNvSpPr>
              <a:spLocks noChangeShapeType="1"/>
            </p:cNvSpPr>
            <p:nvPr/>
          </p:nvSpPr>
          <p:spPr bwMode="auto">
            <a:xfrm>
              <a:off x="926" y="141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779" name="Freeform 363"/>
            <p:cNvSpPr>
              <a:spLocks/>
            </p:cNvSpPr>
            <p:nvPr/>
          </p:nvSpPr>
          <p:spPr bwMode="auto">
            <a:xfrm>
              <a:off x="926" y="141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780" name="Line 364"/>
            <p:cNvSpPr>
              <a:spLocks noChangeShapeType="1"/>
            </p:cNvSpPr>
            <p:nvPr/>
          </p:nvSpPr>
          <p:spPr bwMode="auto">
            <a:xfrm>
              <a:off x="931" y="141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781" name="Freeform 365"/>
            <p:cNvSpPr>
              <a:spLocks/>
            </p:cNvSpPr>
            <p:nvPr/>
          </p:nvSpPr>
          <p:spPr bwMode="auto">
            <a:xfrm>
              <a:off x="931" y="141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782" name="Line 366"/>
            <p:cNvSpPr>
              <a:spLocks noChangeShapeType="1"/>
            </p:cNvSpPr>
            <p:nvPr/>
          </p:nvSpPr>
          <p:spPr bwMode="auto">
            <a:xfrm>
              <a:off x="936" y="141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783" name="Freeform 367"/>
            <p:cNvSpPr>
              <a:spLocks/>
            </p:cNvSpPr>
            <p:nvPr/>
          </p:nvSpPr>
          <p:spPr bwMode="auto">
            <a:xfrm>
              <a:off x="936" y="1416"/>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0080"/>
              </a:solidFill>
              <a:round/>
              <a:headEnd/>
              <a:tailEnd/>
            </a:ln>
          </p:spPr>
          <p:txBody>
            <a:bodyPr wrap="none" lIns="0" tIns="0" rIns="0" bIns="0">
              <a:spAutoFit/>
            </a:bodyPr>
            <a:lstStyle/>
            <a:p>
              <a:endParaRPr lang="fr-FR"/>
            </a:p>
          </p:txBody>
        </p:sp>
        <p:sp>
          <p:nvSpPr>
            <p:cNvPr id="71784" name="Line 368"/>
            <p:cNvSpPr>
              <a:spLocks noChangeShapeType="1"/>
            </p:cNvSpPr>
            <p:nvPr/>
          </p:nvSpPr>
          <p:spPr bwMode="auto">
            <a:xfrm>
              <a:off x="941" y="142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785" name="Line 369"/>
            <p:cNvSpPr>
              <a:spLocks noChangeShapeType="1"/>
            </p:cNvSpPr>
            <p:nvPr/>
          </p:nvSpPr>
          <p:spPr bwMode="auto">
            <a:xfrm>
              <a:off x="941" y="142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786" name="Freeform 370"/>
            <p:cNvSpPr>
              <a:spLocks/>
            </p:cNvSpPr>
            <p:nvPr/>
          </p:nvSpPr>
          <p:spPr bwMode="auto">
            <a:xfrm>
              <a:off x="941" y="142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787" name="Line 371"/>
            <p:cNvSpPr>
              <a:spLocks noChangeShapeType="1"/>
            </p:cNvSpPr>
            <p:nvPr/>
          </p:nvSpPr>
          <p:spPr bwMode="auto">
            <a:xfrm>
              <a:off x="946" y="142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788" name="Freeform 372"/>
            <p:cNvSpPr>
              <a:spLocks/>
            </p:cNvSpPr>
            <p:nvPr/>
          </p:nvSpPr>
          <p:spPr bwMode="auto">
            <a:xfrm>
              <a:off x="946" y="1421"/>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0080"/>
              </a:solidFill>
              <a:round/>
              <a:headEnd/>
              <a:tailEnd/>
            </a:ln>
          </p:spPr>
          <p:txBody>
            <a:bodyPr wrap="none" lIns="0" tIns="0" rIns="0" bIns="0">
              <a:spAutoFit/>
            </a:bodyPr>
            <a:lstStyle/>
            <a:p>
              <a:endParaRPr lang="fr-FR"/>
            </a:p>
          </p:txBody>
        </p:sp>
        <p:sp>
          <p:nvSpPr>
            <p:cNvPr id="71789" name="Line 373"/>
            <p:cNvSpPr>
              <a:spLocks noChangeShapeType="1"/>
            </p:cNvSpPr>
            <p:nvPr/>
          </p:nvSpPr>
          <p:spPr bwMode="auto">
            <a:xfrm>
              <a:off x="952" y="142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790" name="Freeform 374"/>
            <p:cNvSpPr>
              <a:spLocks/>
            </p:cNvSpPr>
            <p:nvPr/>
          </p:nvSpPr>
          <p:spPr bwMode="auto">
            <a:xfrm>
              <a:off x="952" y="142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791" name="Line 375"/>
            <p:cNvSpPr>
              <a:spLocks noChangeShapeType="1"/>
            </p:cNvSpPr>
            <p:nvPr/>
          </p:nvSpPr>
          <p:spPr bwMode="auto">
            <a:xfrm>
              <a:off x="957" y="142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792" name="Freeform 376"/>
            <p:cNvSpPr>
              <a:spLocks/>
            </p:cNvSpPr>
            <p:nvPr/>
          </p:nvSpPr>
          <p:spPr bwMode="auto">
            <a:xfrm>
              <a:off x="957" y="142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793" name="Line 377"/>
            <p:cNvSpPr>
              <a:spLocks noChangeShapeType="1"/>
            </p:cNvSpPr>
            <p:nvPr/>
          </p:nvSpPr>
          <p:spPr bwMode="auto">
            <a:xfrm>
              <a:off x="962" y="142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794" name="Freeform 378"/>
            <p:cNvSpPr>
              <a:spLocks/>
            </p:cNvSpPr>
            <p:nvPr/>
          </p:nvSpPr>
          <p:spPr bwMode="auto">
            <a:xfrm>
              <a:off x="962" y="142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795" name="Line 379"/>
            <p:cNvSpPr>
              <a:spLocks noChangeShapeType="1"/>
            </p:cNvSpPr>
            <p:nvPr/>
          </p:nvSpPr>
          <p:spPr bwMode="auto">
            <a:xfrm>
              <a:off x="967" y="142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796" name="Freeform 380"/>
            <p:cNvSpPr>
              <a:spLocks/>
            </p:cNvSpPr>
            <p:nvPr/>
          </p:nvSpPr>
          <p:spPr bwMode="auto">
            <a:xfrm>
              <a:off x="967" y="142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797" name="Line 381"/>
            <p:cNvSpPr>
              <a:spLocks noChangeShapeType="1"/>
            </p:cNvSpPr>
            <p:nvPr/>
          </p:nvSpPr>
          <p:spPr bwMode="auto">
            <a:xfrm>
              <a:off x="972" y="142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798" name="Line 382"/>
            <p:cNvSpPr>
              <a:spLocks noChangeShapeType="1"/>
            </p:cNvSpPr>
            <p:nvPr/>
          </p:nvSpPr>
          <p:spPr bwMode="auto">
            <a:xfrm>
              <a:off x="972" y="142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799" name="Freeform 383"/>
            <p:cNvSpPr>
              <a:spLocks/>
            </p:cNvSpPr>
            <p:nvPr/>
          </p:nvSpPr>
          <p:spPr bwMode="auto">
            <a:xfrm>
              <a:off x="972" y="142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800" name="Freeform 384"/>
            <p:cNvSpPr>
              <a:spLocks/>
            </p:cNvSpPr>
            <p:nvPr/>
          </p:nvSpPr>
          <p:spPr bwMode="auto">
            <a:xfrm>
              <a:off x="977" y="1421"/>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0080"/>
              </a:solidFill>
              <a:round/>
              <a:headEnd/>
              <a:tailEnd/>
            </a:ln>
          </p:spPr>
          <p:txBody>
            <a:bodyPr wrap="none" lIns="0" tIns="0" rIns="0" bIns="0">
              <a:spAutoFit/>
            </a:bodyPr>
            <a:lstStyle/>
            <a:p>
              <a:endParaRPr lang="fr-FR"/>
            </a:p>
          </p:txBody>
        </p:sp>
        <p:sp>
          <p:nvSpPr>
            <p:cNvPr id="71801" name="Freeform 385"/>
            <p:cNvSpPr>
              <a:spLocks/>
            </p:cNvSpPr>
            <p:nvPr/>
          </p:nvSpPr>
          <p:spPr bwMode="auto">
            <a:xfrm>
              <a:off x="977" y="142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802" name="Line 386"/>
            <p:cNvSpPr>
              <a:spLocks noChangeShapeType="1"/>
            </p:cNvSpPr>
            <p:nvPr/>
          </p:nvSpPr>
          <p:spPr bwMode="auto">
            <a:xfrm>
              <a:off x="982" y="142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803" name="Freeform 387"/>
            <p:cNvSpPr>
              <a:spLocks/>
            </p:cNvSpPr>
            <p:nvPr/>
          </p:nvSpPr>
          <p:spPr bwMode="auto">
            <a:xfrm>
              <a:off x="982" y="142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804" name="Line 388"/>
            <p:cNvSpPr>
              <a:spLocks noChangeShapeType="1"/>
            </p:cNvSpPr>
            <p:nvPr/>
          </p:nvSpPr>
          <p:spPr bwMode="auto">
            <a:xfrm>
              <a:off x="987" y="142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805" name="Freeform 389"/>
            <p:cNvSpPr>
              <a:spLocks/>
            </p:cNvSpPr>
            <p:nvPr/>
          </p:nvSpPr>
          <p:spPr bwMode="auto">
            <a:xfrm>
              <a:off x="987" y="1426"/>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0080"/>
              </a:solidFill>
              <a:round/>
              <a:headEnd/>
              <a:tailEnd/>
            </a:ln>
          </p:spPr>
          <p:txBody>
            <a:bodyPr wrap="none" lIns="0" tIns="0" rIns="0" bIns="0">
              <a:spAutoFit/>
            </a:bodyPr>
            <a:lstStyle/>
            <a:p>
              <a:endParaRPr lang="fr-FR"/>
            </a:p>
          </p:txBody>
        </p:sp>
        <p:sp>
          <p:nvSpPr>
            <p:cNvPr id="71806" name="Line 390"/>
            <p:cNvSpPr>
              <a:spLocks noChangeShapeType="1"/>
            </p:cNvSpPr>
            <p:nvPr/>
          </p:nvSpPr>
          <p:spPr bwMode="auto">
            <a:xfrm>
              <a:off x="993" y="142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807" name="Freeform 391"/>
            <p:cNvSpPr>
              <a:spLocks/>
            </p:cNvSpPr>
            <p:nvPr/>
          </p:nvSpPr>
          <p:spPr bwMode="auto">
            <a:xfrm>
              <a:off x="993" y="142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808" name="Line 392"/>
            <p:cNvSpPr>
              <a:spLocks noChangeShapeType="1"/>
            </p:cNvSpPr>
            <p:nvPr/>
          </p:nvSpPr>
          <p:spPr bwMode="auto">
            <a:xfrm>
              <a:off x="998" y="142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809" name="Line 393"/>
            <p:cNvSpPr>
              <a:spLocks noChangeShapeType="1"/>
            </p:cNvSpPr>
            <p:nvPr/>
          </p:nvSpPr>
          <p:spPr bwMode="auto">
            <a:xfrm>
              <a:off x="998" y="142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810" name="Freeform 394"/>
            <p:cNvSpPr>
              <a:spLocks/>
            </p:cNvSpPr>
            <p:nvPr/>
          </p:nvSpPr>
          <p:spPr bwMode="auto">
            <a:xfrm>
              <a:off x="998" y="142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811" name="Line 395"/>
            <p:cNvSpPr>
              <a:spLocks noChangeShapeType="1"/>
            </p:cNvSpPr>
            <p:nvPr/>
          </p:nvSpPr>
          <p:spPr bwMode="auto">
            <a:xfrm>
              <a:off x="1003" y="142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812" name="Freeform 396"/>
            <p:cNvSpPr>
              <a:spLocks/>
            </p:cNvSpPr>
            <p:nvPr/>
          </p:nvSpPr>
          <p:spPr bwMode="auto">
            <a:xfrm>
              <a:off x="1003" y="142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813" name="Line 397"/>
            <p:cNvSpPr>
              <a:spLocks noChangeShapeType="1"/>
            </p:cNvSpPr>
            <p:nvPr/>
          </p:nvSpPr>
          <p:spPr bwMode="auto">
            <a:xfrm>
              <a:off x="1008" y="142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814" name="Freeform 398"/>
            <p:cNvSpPr>
              <a:spLocks/>
            </p:cNvSpPr>
            <p:nvPr/>
          </p:nvSpPr>
          <p:spPr bwMode="auto">
            <a:xfrm>
              <a:off x="1008" y="1426"/>
              <a:ext cx="0" cy="174"/>
            </a:xfrm>
            <a:custGeom>
              <a:avLst/>
              <a:gdLst>
                <a:gd name="T0" fmla="*/ 0 w 5"/>
                <a:gd name="T1" fmla="*/ 0 h 6"/>
                <a:gd name="T2" fmla="*/ 0 w 5"/>
                <a:gd name="T3" fmla="*/ 0 h 6"/>
                <a:gd name="T4" fmla="*/ 0 w 5"/>
                <a:gd name="T5" fmla="*/ 174 h 6"/>
                <a:gd name="T6" fmla="*/ 0 60000 65536"/>
                <a:gd name="T7" fmla="*/ 0 60000 65536"/>
                <a:gd name="T8" fmla="*/ 0 60000 65536"/>
                <a:gd name="T9" fmla="*/ 0 w 5"/>
                <a:gd name="T10" fmla="*/ 0 h 6"/>
                <a:gd name="T11" fmla="*/ 0 w 5"/>
                <a:gd name="T12" fmla="*/ 6 h 6"/>
              </a:gdLst>
              <a:ahLst/>
              <a:cxnLst>
                <a:cxn ang="T6">
                  <a:pos x="T0" y="T1"/>
                </a:cxn>
                <a:cxn ang="T7">
                  <a:pos x="T2" y="T3"/>
                </a:cxn>
                <a:cxn ang="T8">
                  <a:pos x="T4" y="T5"/>
                </a:cxn>
              </a:cxnLst>
              <a:rect l="T9" t="T10" r="T11" b="T12"/>
              <a:pathLst>
                <a:path w="5" h="6">
                  <a:moveTo>
                    <a:pt x="0" y="0"/>
                  </a:moveTo>
                  <a:lnTo>
                    <a:pt x="0" y="0"/>
                  </a:lnTo>
                  <a:lnTo>
                    <a:pt x="5" y="6"/>
                  </a:lnTo>
                </a:path>
              </a:pathLst>
            </a:custGeom>
            <a:noFill/>
            <a:ln w="15875">
              <a:solidFill>
                <a:srgbClr val="000080"/>
              </a:solidFill>
              <a:round/>
              <a:headEnd/>
              <a:tailEnd/>
            </a:ln>
          </p:spPr>
          <p:txBody>
            <a:bodyPr wrap="none" lIns="0" tIns="0" rIns="0" bIns="0">
              <a:spAutoFit/>
            </a:bodyPr>
            <a:lstStyle/>
            <a:p>
              <a:endParaRPr lang="fr-FR"/>
            </a:p>
          </p:txBody>
        </p:sp>
        <p:sp>
          <p:nvSpPr>
            <p:cNvPr id="71815" name="Line 399"/>
            <p:cNvSpPr>
              <a:spLocks noChangeShapeType="1"/>
            </p:cNvSpPr>
            <p:nvPr/>
          </p:nvSpPr>
          <p:spPr bwMode="auto">
            <a:xfrm>
              <a:off x="1013" y="143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816" name="Freeform 400"/>
            <p:cNvSpPr>
              <a:spLocks/>
            </p:cNvSpPr>
            <p:nvPr/>
          </p:nvSpPr>
          <p:spPr bwMode="auto">
            <a:xfrm>
              <a:off x="1013" y="143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817" name="Line 401"/>
            <p:cNvSpPr>
              <a:spLocks noChangeShapeType="1"/>
            </p:cNvSpPr>
            <p:nvPr/>
          </p:nvSpPr>
          <p:spPr bwMode="auto">
            <a:xfrm>
              <a:off x="1018" y="143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818" name="Freeform 402"/>
            <p:cNvSpPr>
              <a:spLocks/>
            </p:cNvSpPr>
            <p:nvPr/>
          </p:nvSpPr>
          <p:spPr bwMode="auto">
            <a:xfrm>
              <a:off x="1018" y="143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819" name="Line 403"/>
            <p:cNvSpPr>
              <a:spLocks noChangeShapeType="1"/>
            </p:cNvSpPr>
            <p:nvPr/>
          </p:nvSpPr>
          <p:spPr bwMode="auto">
            <a:xfrm>
              <a:off x="1023" y="143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820" name="Line 404"/>
            <p:cNvSpPr>
              <a:spLocks noChangeShapeType="1"/>
            </p:cNvSpPr>
            <p:nvPr/>
          </p:nvSpPr>
          <p:spPr bwMode="auto">
            <a:xfrm>
              <a:off x="1023" y="143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821" name="Freeform 405"/>
            <p:cNvSpPr>
              <a:spLocks/>
            </p:cNvSpPr>
            <p:nvPr/>
          </p:nvSpPr>
          <p:spPr bwMode="auto">
            <a:xfrm>
              <a:off x="1023" y="143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822" name="Line 406"/>
            <p:cNvSpPr>
              <a:spLocks noChangeShapeType="1"/>
            </p:cNvSpPr>
            <p:nvPr/>
          </p:nvSpPr>
          <p:spPr bwMode="auto">
            <a:xfrm>
              <a:off x="1028" y="143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823" name="Freeform 407"/>
            <p:cNvSpPr>
              <a:spLocks/>
            </p:cNvSpPr>
            <p:nvPr/>
          </p:nvSpPr>
          <p:spPr bwMode="auto">
            <a:xfrm>
              <a:off x="1028" y="1432"/>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0080"/>
              </a:solidFill>
              <a:round/>
              <a:headEnd/>
              <a:tailEnd/>
            </a:ln>
          </p:spPr>
          <p:txBody>
            <a:bodyPr wrap="none" lIns="0" tIns="0" rIns="0" bIns="0">
              <a:spAutoFit/>
            </a:bodyPr>
            <a:lstStyle/>
            <a:p>
              <a:endParaRPr lang="fr-FR"/>
            </a:p>
          </p:txBody>
        </p:sp>
        <p:sp>
          <p:nvSpPr>
            <p:cNvPr id="71824" name="Line 408"/>
            <p:cNvSpPr>
              <a:spLocks noChangeShapeType="1"/>
            </p:cNvSpPr>
            <p:nvPr/>
          </p:nvSpPr>
          <p:spPr bwMode="auto">
            <a:xfrm>
              <a:off x="1034" y="143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825" name="Freeform 409"/>
            <p:cNvSpPr>
              <a:spLocks/>
            </p:cNvSpPr>
            <p:nvPr/>
          </p:nvSpPr>
          <p:spPr bwMode="auto">
            <a:xfrm>
              <a:off x="1034" y="143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826" name="Line 410"/>
            <p:cNvSpPr>
              <a:spLocks noChangeShapeType="1"/>
            </p:cNvSpPr>
            <p:nvPr/>
          </p:nvSpPr>
          <p:spPr bwMode="auto">
            <a:xfrm>
              <a:off x="1039" y="143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827" name="Freeform 411"/>
            <p:cNvSpPr>
              <a:spLocks/>
            </p:cNvSpPr>
            <p:nvPr/>
          </p:nvSpPr>
          <p:spPr bwMode="auto">
            <a:xfrm>
              <a:off x="1039" y="143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828" name="Freeform 412"/>
            <p:cNvSpPr>
              <a:spLocks/>
            </p:cNvSpPr>
            <p:nvPr/>
          </p:nvSpPr>
          <p:spPr bwMode="auto">
            <a:xfrm>
              <a:off x="1044" y="1432"/>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0080"/>
              </a:solidFill>
              <a:round/>
              <a:headEnd/>
              <a:tailEnd/>
            </a:ln>
          </p:spPr>
          <p:txBody>
            <a:bodyPr wrap="none" lIns="0" tIns="0" rIns="0" bIns="0">
              <a:spAutoFit/>
            </a:bodyPr>
            <a:lstStyle/>
            <a:p>
              <a:endParaRPr lang="fr-FR"/>
            </a:p>
          </p:txBody>
        </p:sp>
        <p:sp>
          <p:nvSpPr>
            <p:cNvPr id="71829" name="Freeform 413"/>
            <p:cNvSpPr>
              <a:spLocks/>
            </p:cNvSpPr>
            <p:nvPr/>
          </p:nvSpPr>
          <p:spPr bwMode="auto">
            <a:xfrm>
              <a:off x="1044" y="143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830" name="Line 414"/>
            <p:cNvSpPr>
              <a:spLocks noChangeShapeType="1"/>
            </p:cNvSpPr>
            <p:nvPr/>
          </p:nvSpPr>
          <p:spPr bwMode="auto">
            <a:xfrm>
              <a:off x="1049" y="1437"/>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831" name="Line 415"/>
            <p:cNvSpPr>
              <a:spLocks noChangeShapeType="1"/>
            </p:cNvSpPr>
            <p:nvPr/>
          </p:nvSpPr>
          <p:spPr bwMode="auto">
            <a:xfrm>
              <a:off x="1049" y="1437"/>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832" name="Freeform 416"/>
            <p:cNvSpPr>
              <a:spLocks/>
            </p:cNvSpPr>
            <p:nvPr/>
          </p:nvSpPr>
          <p:spPr bwMode="auto">
            <a:xfrm>
              <a:off x="1049" y="143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833" name="Line 417"/>
            <p:cNvSpPr>
              <a:spLocks noChangeShapeType="1"/>
            </p:cNvSpPr>
            <p:nvPr/>
          </p:nvSpPr>
          <p:spPr bwMode="auto">
            <a:xfrm>
              <a:off x="1054" y="1437"/>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834" name="Freeform 418"/>
            <p:cNvSpPr>
              <a:spLocks/>
            </p:cNvSpPr>
            <p:nvPr/>
          </p:nvSpPr>
          <p:spPr bwMode="auto">
            <a:xfrm>
              <a:off x="1054" y="143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835" name="Line 419"/>
            <p:cNvSpPr>
              <a:spLocks noChangeShapeType="1"/>
            </p:cNvSpPr>
            <p:nvPr/>
          </p:nvSpPr>
          <p:spPr bwMode="auto">
            <a:xfrm>
              <a:off x="1059" y="1437"/>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836" name="Freeform 420"/>
            <p:cNvSpPr>
              <a:spLocks/>
            </p:cNvSpPr>
            <p:nvPr/>
          </p:nvSpPr>
          <p:spPr bwMode="auto">
            <a:xfrm>
              <a:off x="1059" y="143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837" name="Line 421"/>
            <p:cNvSpPr>
              <a:spLocks noChangeShapeType="1"/>
            </p:cNvSpPr>
            <p:nvPr/>
          </p:nvSpPr>
          <p:spPr bwMode="auto">
            <a:xfrm>
              <a:off x="1064" y="1437"/>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838" name="Freeform 422"/>
            <p:cNvSpPr>
              <a:spLocks/>
            </p:cNvSpPr>
            <p:nvPr/>
          </p:nvSpPr>
          <p:spPr bwMode="auto">
            <a:xfrm>
              <a:off x="1064" y="143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839" name="Line 423"/>
            <p:cNvSpPr>
              <a:spLocks noChangeShapeType="1"/>
            </p:cNvSpPr>
            <p:nvPr/>
          </p:nvSpPr>
          <p:spPr bwMode="auto">
            <a:xfrm>
              <a:off x="1069" y="1437"/>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840" name="Freeform 424"/>
            <p:cNvSpPr>
              <a:spLocks/>
            </p:cNvSpPr>
            <p:nvPr/>
          </p:nvSpPr>
          <p:spPr bwMode="auto">
            <a:xfrm>
              <a:off x="1069" y="1437"/>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0080"/>
              </a:solidFill>
              <a:round/>
              <a:headEnd/>
              <a:tailEnd/>
            </a:ln>
          </p:spPr>
          <p:txBody>
            <a:bodyPr wrap="none" lIns="0" tIns="0" rIns="0" bIns="0">
              <a:spAutoFit/>
            </a:bodyPr>
            <a:lstStyle/>
            <a:p>
              <a:endParaRPr lang="fr-FR"/>
            </a:p>
          </p:txBody>
        </p:sp>
        <p:sp>
          <p:nvSpPr>
            <p:cNvPr id="71841" name="Freeform 425"/>
            <p:cNvSpPr>
              <a:spLocks/>
            </p:cNvSpPr>
            <p:nvPr/>
          </p:nvSpPr>
          <p:spPr bwMode="auto">
            <a:xfrm>
              <a:off x="1075" y="1437"/>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0080"/>
              </a:solidFill>
              <a:round/>
              <a:headEnd/>
              <a:tailEnd/>
            </a:ln>
          </p:spPr>
          <p:txBody>
            <a:bodyPr wrap="none" lIns="0" tIns="0" rIns="0" bIns="0">
              <a:spAutoFit/>
            </a:bodyPr>
            <a:lstStyle/>
            <a:p>
              <a:endParaRPr lang="fr-FR"/>
            </a:p>
          </p:txBody>
        </p:sp>
        <p:sp>
          <p:nvSpPr>
            <p:cNvPr id="71842" name="Line 426"/>
            <p:cNvSpPr>
              <a:spLocks noChangeShapeType="1"/>
            </p:cNvSpPr>
            <p:nvPr/>
          </p:nvSpPr>
          <p:spPr bwMode="auto">
            <a:xfrm>
              <a:off x="1075" y="144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843" name="Freeform 427"/>
            <p:cNvSpPr>
              <a:spLocks/>
            </p:cNvSpPr>
            <p:nvPr/>
          </p:nvSpPr>
          <p:spPr bwMode="auto">
            <a:xfrm>
              <a:off x="1075" y="144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844" name="Line 428"/>
            <p:cNvSpPr>
              <a:spLocks noChangeShapeType="1"/>
            </p:cNvSpPr>
            <p:nvPr/>
          </p:nvSpPr>
          <p:spPr bwMode="auto">
            <a:xfrm>
              <a:off x="1080" y="144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845" name="Freeform 429"/>
            <p:cNvSpPr>
              <a:spLocks/>
            </p:cNvSpPr>
            <p:nvPr/>
          </p:nvSpPr>
          <p:spPr bwMode="auto">
            <a:xfrm>
              <a:off x="1080" y="144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846" name="Line 430"/>
            <p:cNvSpPr>
              <a:spLocks noChangeShapeType="1"/>
            </p:cNvSpPr>
            <p:nvPr/>
          </p:nvSpPr>
          <p:spPr bwMode="auto">
            <a:xfrm>
              <a:off x="1085" y="144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847" name="Freeform 431"/>
            <p:cNvSpPr>
              <a:spLocks/>
            </p:cNvSpPr>
            <p:nvPr/>
          </p:nvSpPr>
          <p:spPr bwMode="auto">
            <a:xfrm>
              <a:off x="1085" y="144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848" name="Line 432"/>
            <p:cNvSpPr>
              <a:spLocks noChangeShapeType="1"/>
            </p:cNvSpPr>
            <p:nvPr/>
          </p:nvSpPr>
          <p:spPr bwMode="auto">
            <a:xfrm>
              <a:off x="1090" y="144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849" name="Freeform 433"/>
            <p:cNvSpPr>
              <a:spLocks/>
            </p:cNvSpPr>
            <p:nvPr/>
          </p:nvSpPr>
          <p:spPr bwMode="auto">
            <a:xfrm>
              <a:off x="1090" y="144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850" name="Line 434"/>
            <p:cNvSpPr>
              <a:spLocks noChangeShapeType="1"/>
            </p:cNvSpPr>
            <p:nvPr/>
          </p:nvSpPr>
          <p:spPr bwMode="auto">
            <a:xfrm>
              <a:off x="1095" y="144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851" name="Freeform 435"/>
            <p:cNvSpPr>
              <a:spLocks/>
            </p:cNvSpPr>
            <p:nvPr/>
          </p:nvSpPr>
          <p:spPr bwMode="auto">
            <a:xfrm>
              <a:off x="1095" y="144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852" name="Line 436"/>
            <p:cNvSpPr>
              <a:spLocks noChangeShapeType="1"/>
            </p:cNvSpPr>
            <p:nvPr/>
          </p:nvSpPr>
          <p:spPr bwMode="auto">
            <a:xfrm>
              <a:off x="1100" y="144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853" name="Freeform 437"/>
            <p:cNvSpPr>
              <a:spLocks/>
            </p:cNvSpPr>
            <p:nvPr/>
          </p:nvSpPr>
          <p:spPr bwMode="auto">
            <a:xfrm>
              <a:off x="1100" y="1442"/>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0080"/>
              </a:solidFill>
              <a:round/>
              <a:headEnd/>
              <a:tailEnd/>
            </a:ln>
          </p:spPr>
          <p:txBody>
            <a:bodyPr wrap="none" lIns="0" tIns="0" rIns="0" bIns="0">
              <a:spAutoFit/>
            </a:bodyPr>
            <a:lstStyle/>
            <a:p>
              <a:endParaRPr lang="fr-FR"/>
            </a:p>
          </p:txBody>
        </p:sp>
        <p:sp>
          <p:nvSpPr>
            <p:cNvPr id="71854" name="Freeform 438"/>
            <p:cNvSpPr>
              <a:spLocks/>
            </p:cNvSpPr>
            <p:nvPr/>
          </p:nvSpPr>
          <p:spPr bwMode="auto">
            <a:xfrm>
              <a:off x="1100" y="144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855" name="Line 439"/>
            <p:cNvSpPr>
              <a:spLocks noChangeShapeType="1"/>
            </p:cNvSpPr>
            <p:nvPr/>
          </p:nvSpPr>
          <p:spPr bwMode="auto">
            <a:xfrm>
              <a:off x="1105" y="1447"/>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856" name="Freeform 440"/>
            <p:cNvSpPr>
              <a:spLocks/>
            </p:cNvSpPr>
            <p:nvPr/>
          </p:nvSpPr>
          <p:spPr bwMode="auto">
            <a:xfrm>
              <a:off x="1105" y="144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857" name="Line 441"/>
            <p:cNvSpPr>
              <a:spLocks noChangeShapeType="1"/>
            </p:cNvSpPr>
            <p:nvPr/>
          </p:nvSpPr>
          <p:spPr bwMode="auto">
            <a:xfrm>
              <a:off x="1110" y="1447"/>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858" name="Freeform 442"/>
            <p:cNvSpPr>
              <a:spLocks/>
            </p:cNvSpPr>
            <p:nvPr/>
          </p:nvSpPr>
          <p:spPr bwMode="auto">
            <a:xfrm>
              <a:off x="1110" y="1447"/>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0080"/>
              </a:solidFill>
              <a:round/>
              <a:headEnd/>
              <a:tailEnd/>
            </a:ln>
          </p:spPr>
          <p:txBody>
            <a:bodyPr wrap="none" lIns="0" tIns="0" rIns="0" bIns="0">
              <a:spAutoFit/>
            </a:bodyPr>
            <a:lstStyle/>
            <a:p>
              <a:endParaRPr lang="fr-FR"/>
            </a:p>
          </p:txBody>
        </p:sp>
        <p:sp>
          <p:nvSpPr>
            <p:cNvPr id="71859" name="Line 443"/>
            <p:cNvSpPr>
              <a:spLocks noChangeShapeType="1"/>
            </p:cNvSpPr>
            <p:nvPr/>
          </p:nvSpPr>
          <p:spPr bwMode="auto">
            <a:xfrm>
              <a:off x="1116" y="1447"/>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860" name="Freeform 444"/>
            <p:cNvSpPr>
              <a:spLocks/>
            </p:cNvSpPr>
            <p:nvPr/>
          </p:nvSpPr>
          <p:spPr bwMode="auto">
            <a:xfrm>
              <a:off x="1116" y="144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861" name="Line 445"/>
            <p:cNvSpPr>
              <a:spLocks noChangeShapeType="1"/>
            </p:cNvSpPr>
            <p:nvPr/>
          </p:nvSpPr>
          <p:spPr bwMode="auto">
            <a:xfrm>
              <a:off x="1121" y="1447"/>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862" name="Freeform 446"/>
            <p:cNvSpPr>
              <a:spLocks/>
            </p:cNvSpPr>
            <p:nvPr/>
          </p:nvSpPr>
          <p:spPr bwMode="auto">
            <a:xfrm>
              <a:off x="1121" y="144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863" name="Line 447"/>
            <p:cNvSpPr>
              <a:spLocks noChangeShapeType="1"/>
            </p:cNvSpPr>
            <p:nvPr/>
          </p:nvSpPr>
          <p:spPr bwMode="auto">
            <a:xfrm>
              <a:off x="1126" y="1447"/>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864" name="Freeform 448"/>
            <p:cNvSpPr>
              <a:spLocks/>
            </p:cNvSpPr>
            <p:nvPr/>
          </p:nvSpPr>
          <p:spPr bwMode="auto">
            <a:xfrm>
              <a:off x="1126" y="1447"/>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0080"/>
              </a:solidFill>
              <a:round/>
              <a:headEnd/>
              <a:tailEnd/>
            </a:ln>
          </p:spPr>
          <p:txBody>
            <a:bodyPr wrap="none" lIns="0" tIns="0" rIns="0" bIns="0">
              <a:spAutoFit/>
            </a:bodyPr>
            <a:lstStyle/>
            <a:p>
              <a:endParaRPr lang="fr-FR"/>
            </a:p>
          </p:txBody>
        </p:sp>
        <p:sp>
          <p:nvSpPr>
            <p:cNvPr id="71865" name="Freeform 449"/>
            <p:cNvSpPr>
              <a:spLocks/>
            </p:cNvSpPr>
            <p:nvPr/>
          </p:nvSpPr>
          <p:spPr bwMode="auto">
            <a:xfrm>
              <a:off x="1126" y="145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866" name="Line 450"/>
            <p:cNvSpPr>
              <a:spLocks noChangeShapeType="1"/>
            </p:cNvSpPr>
            <p:nvPr/>
          </p:nvSpPr>
          <p:spPr bwMode="auto">
            <a:xfrm>
              <a:off x="1131" y="145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867" name="Freeform 451"/>
            <p:cNvSpPr>
              <a:spLocks/>
            </p:cNvSpPr>
            <p:nvPr/>
          </p:nvSpPr>
          <p:spPr bwMode="auto">
            <a:xfrm>
              <a:off x="1131" y="145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868" name="Line 452"/>
            <p:cNvSpPr>
              <a:spLocks noChangeShapeType="1"/>
            </p:cNvSpPr>
            <p:nvPr/>
          </p:nvSpPr>
          <p:spPr bwMode="auto">
            <a:xfrm>
              <a:off x="1136" y="145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869" name="Freeform 453"/>
            <p:cNvSpPr>
              <a:spLocks/>
            </p:cNvSpPr>
            <p:nvPr/>
          </p:nvSpPr>
          <p:spPr bwMode="auto">
            <a:xfrm>
              <a:off x="1136" y="145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870" name="Line 454"/>
            <p:cNvSpPr>
              <a:spLocks noChangeShapeType="1"/>
            </p:cNvSpPr>
            <p:nvPr/>
          </p:nvSpPr>
          <p:spPr bwMode="auto">
            <a:xfrm>
              <a:off x="1141" y="145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871" name="Freeform 455"/>
            <p:cNvSpPr>
              <a:spLocks/>
            </p:cNvSpPr>
            <p:nvPr/>
          </p:nvSpPr>
          <p:spPr bwMode="auto">
            <a:xfrm>
              <a:off x="1141" y="145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872" name="Line 456"/>
            <p:cNvSpPr>
              <a:spLocks noChangeShapeType="1"/>
            </p:cNvSpPr>
            <p:nvPr/>
          </p:nvSpPr>
          <p:spPr bwMode="auto">
            <a:xfrm>
              <a:off x="1146" y="145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873" name="Freeform 457"/>
            <p:cNvSpPr>
              <a:spLocks/>
            </p:cNvSpPr>
            <p:nvPr/>
          </p:nvSpPr>
          <p:spPr bwMode="auto">
            <a:xfrm>
              <a:off x="1146" y="145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874" name="Line 458"/>
            <p:cNvSpPr>
              <a:spLocks noChangeShapeType="1"/>
            </p:cNvSpPr>
            <p:nvPr/>
          </p:nvSpPr>
          <p:spPr bwMode="auto">
            <a:xfrm>
              <a:off x="1151" y="145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875" name="Freeform 459"/>
            <p:cNvSpPr>
              <a:spLocks/>
            </p:cNvSpPr>
            <p:nvPr/>
          </p:nvSpPr>
          <p:spPr bwMode="auto">
            <a:xfrm>
              <a:off x="1151" y="1452"/>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0080"/>
              </a:solidFill>
              <a:round/>
              <a:headEnd/>
              <a:tailEnd/>
            </a:ln>
          </p:spPr>
          <p:txBody>
            <a:bodyPr wrap="none" lIns="0" tIns="0" rIns="0" bIns="0">
              <a:spAutoFit/>
            </a:bodyPr>
            <a:lstStyle/>
            <a:p>
              <a:endParaRPr lang="fr-FR"/>
            </a:p>
          </p:txBody>
        </p:sp>
        <p:sp>
          <p:nvSpPr>
            <p:cNvPr id="71876" name="Freeform 460"/>
            <p:cNvSpPr>
              <a:spLocks/>
            </p:cNvSpPr>
            <p:nvPr/>
          </p:nvSpPr>
          <p:spPr bwMode="auto">
            <a:xfrm>
              <a:off x="1151" y="1457"/>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0080"/>
              </a:solidFill>
              <a:round/>
              <a:headEnd/>
              <a:tailEnd/>
            </a:ln>
          </p:spPr>
          <p:txBody>
            <a:bodyPr wrap="none" lIns="0" tIns="0" rIns="0" bIns="0">
              <a:spAutoFit/>
            </a:bodyPr>
            <a:lstStyle/>
            <a:p>
              <a:endParaRPr lang="fr-FR"/>
            </a:p>
          </p:txBody>
        </p:sp>
        <p:sp>
          <p:nvSpPr>
            <p:cNvPr id="71877" name="Line 461"/>
            <p:cNvSpPr>
              <a:spLocks noChangeShapeType="1"/>
            </p:cNvSpPr>
            <p:nvPr/>
          </p:nvSpPr>
          <p:spPr bwMode="auto">
            <a:xfrm>
              <a:off x="1157" y="1457"/>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878" name="Freeform 462"/>
            <p:cNvSpPr>
              <a:spLocks/>
            </p:cNvSpPr>
            <p:nvPr/>
          </p:nvSpPr>
          <p:spPr bwMode="auto">
            <a:xfrm>
              <a:off x="1157" y="145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879" name="Line 463"/>
            <p:cNvSpPr>
              <a:spLocks noChangeShapeType="1"/>
            </p:cNvSpPr>
            <p:nvPr/>
          </p:nvSpPr>
          <p:spPr bwMode="auto">
            <a:xfrm>
              <a:off x="1162" y="1457"/>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880" name="Freeform 464"/>
            <p:cNvSpPr>
              <a:spLocks/>
            </p:cNvSpPr>
            <p:nvPr/>
          </p:nvSpPr>
          <p:spPr bwMode="auto">
            <a:xfrm>
              <a:off x="1162" y="145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881" name="Line 465"/>
            <p:cNvSpPr>
              <a:spLocks noChangeShapeType="1"/>
            </p:cNvSpPr>
            <p:nvPr/>
          </p:nvSpPr>
          <p:spPr bwMode="auto">
            <a:xfrm>
              <a:off x="1167" y="1457"/>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882" name="Freeform 466"/>
            <p:cNvSpPr>
              <a:spLocks/>
            </p:cNvSpPr>
            <p:nvPr/>
          </p:nvSpPr>
          <p:spPr bwMode="auto">
            <a:xfrm>
              <a:off x="1167" y="145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883" name="Line 467"/>
            <p:cNvSpPr>
              <a:spLocks noChangeShapeType="1"/>
            </p:cNvSpPr>
            <p:nvPr/>
          </p:nvSpPr>
          <p:spPr bwMode="auto">
            <a:xfrm>
              <a:off x="1172" y="1457"/>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884" name="Freeform 468"/>
            <p:cNvSpPr>
              <a:spLocks/>
            </p:cNvSpPr>
            <p:nvPr/>
          </p:nvSpPr>
          <p:spPr bwMode="auto">
            <a:xfrm>
              <a:off x="1172" y="145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885" name="Freeform 469"/>
            <p:cNvSpPr>
              <a:spLocks/>
            </p:cNvSpPr>
            <p:nvPr/>
          </p:nvSpPr>
          <p:spPr bwMode="auto">
            <a:xfrm>
              <a:off x="1177" y="1457"/>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0080"/>
              </a:solidFill>
              <a:round/>
              <a:headEnd/>
              <a:tailEnd/>
            </a:ln>
          </p:spPr>
          <p:txBody>
            <a:bodyPr wrap="none" lIns="0" tIns="0" rIns="0" bIns="0">
              <a:spAutoFit/>
            </a:bodyPr>
            <a:lstStyle/>
            <a:p>
              <a:endParaRPr lang="fr-FR"/>
            </a:p>
          </p:txBody>
        </p:sp>
        <p:sp>
          <p:nvSpPr>
            <p:cNvPr id="71886" name="Line 470"/>
            <p:cNvSpPr>
              <a:spLocks noChangeShapeType="1"/>
            </p:cNvSpPr>
            <p:nvPr/>
          </p:nvSpPr>
          <p:spPr bwMode="auto">
            <a:xfrm>
              <a:off x="1177" y="146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887" name="Freeform 471"/>
            <p:cNvSpPr>
              <a:spLocks/>
            </p:cNvSpPr>
            <p:nvPr/>
          </p:nvSpPr>
          <p:spPr bwMode="auto">
            <a:xfrm>
              <a:off x="1177" y="146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888" name="Line 472"/>
            <p:cNvSpPr>
              <a:spLocks noChangeShapeType="1"/>
            </p:cNvSpPr>
            <p:nvPr/>
          </p:nvSpPr>
          <p:spPr bwMode="auto">
            <a:xfrm>
              <a:off x="1182" y="146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889" name="Freeform 473"/>
            <p:cNvSpPr>
              <a:spLocks/>
            </p:cNvSpPr>
            <p:nvPr/>
          </p:nvSpPr>
          <p:spPr bwMode="auto">
            <a:xfrm>
              <a:off x="1182" y="146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890" name="Line 474"/>
            <p:cNvSpPr>
              <a:spLocks noChangeShapeType="1"/>
            </p:cNvSpPr>
            <p:nvPr/>
          </p:nvSpPr>
          <p:spPr bwMode="auto">
            <a:xfrm>
              <a:off x="1187" y="146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891" name="Freeform 475"/>
            <p:cNvSpPr>
              <a:spLocks/>
            </p:cNvSpPr>
            <p:nvPr/>
          </p:nvSpPr>
          <p:spPr bwMode="auto">
            <a:xfrm>
              <a:off x="1187" y="146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892" name="Line 476"/>
            <p:cNvSpPr>
              <a:spLocks noChangeShapeType="1"/>
            </p:cNvSpPr>
            <p:nvPr/>
          </p:nvSpPr>
          <p:spPr bwMode="auto">
            <a:xfrm>
              <a:off x="1192" y="146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893" name="Freeform 477"/>
            <p:cNvSpPr>
              <a:spLocks/>
            </p:cNvSpPr>
            <p:nvPr/>
          </p:nvSpPr>
          <p:spPr bwMode="auto">
            <a:xfrm>
              <a:off x="1192" y="1462"/>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0080"/>
              </a:solidFill>
              <a:round/>
              <a:headEnd/>
              <a:tailEnd/>
            </a:ln>
          </p:spPr>
          <p:txBody>
            <a:bodyPr wrap="none" lIns="0" tIns="0" rIns="0" bIns="0">
              <a:spAutoFit/>
            </a:bodyPr>
            <a:lstStyle/>
            <a:p>
              <a:endParaRPr lang="fr-FR"/>
            </a:p>
          </p:txBody>
        </p:sp>
        <p:sp>
          <p:nvSpPr>
            <p:cNvPr id="71894" name="Freeform 478"/>
            <p:cNvSpPr>
              <a:spLocks/>
            </p:cNvSpPr>
            <p:nvPr/>
          </p:nvSpPr>
          <p:spPr bwMode="auto">
            <a:xfrm>
              <a:off x="1198" y="1462"/>
              <a:ext cx="0" cy="174"/>
            </a:xfrm>
            <a:custGeom>
              <a:avLst/>
              <a:gdLst>
                <a:gd name="T0" fmla="*/ 0 w 1"/>
                <a:gd name="T1" fmla="*/ 0 h 6"/>
                <a:gd name="T2" fmla="*/ 0 w 1"/>
                <a:gd name="T3" fmla="*/ 0 h 6"/>
                <a:gd name="T4" fmla="*/ 0 w 1"/>
                <a:gd name="T5" fmla="*/ 174 h 6"/>
                <a:gd name="T6" fmla="*/ 0 60000 65536"/>
                <a:gd name="T7" fmla="*/ 0 60000 65536"/>
                <a:gd name="T8" fmla="*/ 0 60000 65536"/>
                <a:gd name="T9" fmla="*/ 0 w 1"/>
                <a:gd name="T10" fmla="*/ 0 h 6"/>
                <a:gd name="T11" fmla="*/ 0 w 1"/>
                <a:gd name="T12" fmla="*/ 6 h 6"/>
              </a:gdLst>
              <a:ahLst/>
              <a:cxnLst>
                <a:cxn ang="T6">
                  <a:pos x="T0" y="T1"/>
                </a:cxn>
                <a:cxn ang="T7">
                  <a:pos x="T2" y="T3"/>
                </a:cxn>
                <a:cxn ang="T8">
                  <a:pos x="T4" y="T5"/>
                </a:cxn>
              </a:cxnLst>
              <a:rect l="T9" t="T10" r="T11" b="T12"/>
              <a:pathLst>
                <a:path w="1" h="6">
                  <a:moveTo>
                    <a:pt x="0" y="0"/>
                  </a:moveTo>
                  <a:lnTo>
                    <a:pt x="0" y="0"/>
                  </a:lnTo>
                  <a:lnTo>
                    <a:pt x="0" y="6"/>
                  </a:lnTo>
                </a:path>
              </a:pathLst>
            </a:custGeom>
            <a:noFill/>
            <a:ln w="15875">
              <a:solidFill>
                <a:srgbClr val="000080"/>
              </a:solidFill>
              <a:round/>
              <a:headEnd/>
              <a:tailEnd/>
            </a:ln>
          </p:spPr>
          <p:txBody>
            <a:bodyPr wrap="none" lIns="0" tIns="0" rIns="0" bIns="0">
              <a:spAutoFit/>
            </a:bodyPr>
            <a:lstStyle/>
            <a:p>
              <a:endParaRPr lang="fr-FR"/>
            </a:p>
          </p:txBody>
        </p:sp>
        <p:sp>
          <p:nvSpPr>
            <p:cNvPr id="71895" name="Freeform 479"/>
            <p:cNvSpPr>
              <a:spLocks/>
            </p:cNvSpPr>
            <p:nvPr/>
          </p:nvSpPr>
          <p:spPr bwMode="auto">
            <a:xfrm>
              <a:off x="1198" y="1468"/>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896" name="Line 480"/>
            <p:cNvSpPr>
              <a:spLocks noChangeShapeType="1"/>
            </p:cNvSpPr>
            <p:nvPr/>
          </p:nvSpPr>
          <p:spPr bwMode="auto">
            <a:xfrm>
              <a:off x="1203" y="1468"/>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897" name="Freeform 481"/>
            <p:cNvSpPr>
              <a:spLocks/>
            </p:cNvSpPr>
            <p:nvPr/>
          </p:nvSpPr>
          <p:spPr bwMode="auto">
            <a:xfrm>
              <a:off x="1203" y="1468"/>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898" name="Line 482"/>
            <p:cNvSpPr>
              <a:spLocks noChangeShapeType="1"/>
            </p:cNvSpPr>
            <p:nvPr/>
          </p:nvSpPr>
          <p:spPr bwMode="auto">
            <a:xfrm>
              <a:off x="1208" y="1468"/>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899" name="Line 483"/>
            <p:cNvSpPr>
              <a:spLocks noChangeShapeType="1"/>
            </p:cNvSpPr>
            <p:nvPr/>
          </p:nvSpPr>
          <p:spPr bwMode="auto">
            <a:xfrm>
              <a:off x="1208" y="1468"/>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900" name="Freeform 484"/>
            <p:cNvSpPr>
              <a:spLocks/>
            </p:cNvSpPr>
            <p:nvPr/>
          </p:nvSpPr>
          <p:spPr bwMode="auto">
            <a:xfrm>
              <a:off x="1208" y="1468"/>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901" name="Line 485"/>
            <p:cNvSpPr>
              <a:spLocks noChangeShapeType="1"/>
            </p:cNvSpPr>
            <p:nvPr/>
          </p:nvSpPr>
          <p:spPr bwMode="auto">
            <a:xfrm>
              <a:off x="1213" y="1468"/>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902" name="Freeform 486"/>
            <p:cNvSpPr>
              <a:spLocks/>
            </p:cNvSpPr>
            <p:nvPr/>
          </p:nvSpPr>
          <p:spPr bwMode="auto">
            <a:xfrm>
              <a:off x="1213" y="1468"/>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0080"/>
              </a:solidFill>
              <a:round/>
              <a:headEnd/>
              <a:tailEnd/>
            </a:ln>
          </p:spPr>
          <p:txBody>
            <a:bodyPr wrap="none" lIns="0" tIns="0" rIns="0" bIns="0">
              <a:spAutoFit/>
            </a:bodyPr>
            <a:lstStyle/>
            <a:p>
              <a:endParaRPr lang="fr-FR"/>
            </a:p>
          </p:txBody>
        </p:sp>
        <p:sp>
          <p:nvSpPr>
            <p:cNvPr id="71903" name="Line 487"/>
            <p:cNvSpPr>
              <a:spLocks noChangeShapeType="1"/>
            </p:cNvSpPr>
            <p:nvPr/>
          </p:nvSpPr>
          <p:spPr bwMode="auto">
            <a:xfrm>
              <a:off x="1218" y="1473"/>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904" name="Freeform 488"/>
            <p:cNvSpPr>
              <a:spLocks/>
            </p:cNvSpPr>
            <p:nvPr/>
          </p:nvSpPr>
          <p:spPr bwMode="auto">
            <a:xfrm>
              <a:off x="1218" y="1473"/>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905" name="Line 489"/>
            <p:cNvSpPr>
              <a:spLocks noChangeShapeType="1"/>
            </p:cNvSpPr>
            <p:nvPr/>
          </p:nvSpPr>
          <p:spPr bwMode="auto">
            <a:xfrm>
              <a:off x="1223" y="1473"/>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906" name="Freeform 490"/>
            <p:cNvSpPr>
              <a:spLocks/>
            </p:cNvSpPr>
            <p:nvPr/>
          </p:nvSpPr>
          <p:spPr bwMode="auto">
            <a:xfrm>
              <a:off x="1223" y="1473"/>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907" name="Line 491"/>
            <p:cNvSpPr>
              <a:spLocks noChangeShapeType="1"/>
            </p:cNvSpPr>
            <p:nvPr/>
          </p:nvSpPr>
          <p:spPr bwMode="auto">
            <a:xfrm>
              <a:off x="1228" y="1473"/>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908" name="Freeform 492"/>
            <p:cNvSpPr>
              <a:spLocks/>
            </p:cNvSpPr>
            <p:nvPr/>
          </p:nvSpPr>
          <p:spPr bwMode="auto">
            <a:xfrm>
              <a:off x="1228" y="1473"/>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909" name="Line 493"/>
            <p:cNvSpPr>
              <a:spLocks noChangeShapeType="1"/>
            </p:cNvSpPr>
            <p:nvPr/>
          </p:nvSpPr>
          <p:spPr bwMode="auto">
            <a:xfrm>
              <a:off x="1233" y="1473"/>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910" name="Freeform 494"/>
            <p:cNvSpPr>
              <a:spLocks/>
            </p:cNvSpPr>
            <p:nvPr/>
          </p:nvSpPr>
          <p:spPr bwMode="auto">
            <a:xfrm>
              <a:off x="1233" y="1473"/>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0080"/>
              </a:solidFill>
              <a:round/>
              <a:headEnd/>
              <a:tailEnd/>
            </a:ln>
          </p:spPr>
          <p:txBody>
            <a:bodyPr wrap="none" lIns="0" tIns="0" rIns="0" bIns="0">
              <a:spAutoFit/>
            </a:bodyPr>
            <a:lstStyle/>
            <a:p>
              <a:endParaRPr lang="fr-FR"/>
            </a:p>
          </p:txBody>
        </p:sp>
        <p:sp>
          <p:nvSpPr>
            <p:cNvPr id="71911" name="Freeform 495"/>
            <p:cNvSpPr>
              <a:spLocks/>
            </p:cNvSpPr>
            <p:nvPr/>
          </p:nvSpPr>
          <p:spPr bwMode="auto">
            <a:xfrm>
              <a:off x="1233" y="1478"/>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0080"/>
              </a:solidFill>
              <a:round/>
              <a:headEnd/>
              <a:tailEnd/>
            </a:ln>
          </p:spPr>
          <p:txBody>
            <a:bodyPr wrap="none" lIns="0" tIns="0" rIns="0" bIns="0">
              <a:spAutoFit/>
            </a:bodyPr>
            <a:lstStyle/>
            <a:p>
              <a:endParaRPr lang="fr-FR"/>
            </a:p>
          </p:txBody>
        </p:sp>
        <p:sp>
          <p:nvSpPr>
            <p:cNvPr id="71912" name="Line 496"/>
            <p:cNvSpPr>
              <a:spLocks noChangeShapeType="1"/>
            </p:cNvSpPr>
            <p:nvPr/>
          </p:nvSpPr>
          <p:spPr bwMode="auto">
            <a:xfrm>
              <a:off x="1239" y="1478"/>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913" name="Freeform 497"/>
            <p:cNvSpPr>
              <a:spLocks/>
            </p:cNvSpPr>
            <p:nvPr/>
          </p:nvSpPr>
          <p:spPr bwMode="auto">
            <a:xfrm>
              <a:off x="1239" y="1478"/>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914" name="Line 498"/>
            <p:cNvSpPr>
              <a:spLocks noChangeShapeType="1"/>
            </p:cNvSpPr>
            <p:nvPr/>
          </p:nvSpPr>
          <p:spPr bwMode="auto">
            <a:xfrm>
              <a:off x="1244" y="1478"/>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915" name="Freeform 499"/>
            <p:cNvSpPr>
              <a:spLocks/>
            </p:cNvSpPr>
            <p:nvPr/>
          </p:nvSpPr>
          <p:spPr bwMode="auto">
            <a:xfrm>
              <a:off x="1244" y="1478"/>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916" name="Line 500"/>
            <p:cNvSpPr>
              <a:spLocks noChangeShapeType="1"/>
            </p:cNvSpPr>
            <p:nvPr/>
          </p:nvSpPr>
          <p:spPr bwMode="auto">
            <a:xfrm>
              <a:off x="1249" y="1478"/>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917" name="Freeform 501"/>
            <p:cNvSpPr>
              <a:spLocks/>
            </p:cNvSpPr>
            <p:nvPr/>
          </p:nvSpPr>
          <p:spPr bwMode="auto">
            <a:xfrm>
              <a:off x="1249" y="1478"/>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0080"/>
              </a:solidFill>
              <a:round/>
              <a:headEnd/>
              <a:tailEnd/>
            </a:ln>
          </p:spPr>
          <p:txBody>
            <a:bodyPr wrap="none" lIns="0" tIns="0" rIns="0" bIns="0">
              <a:spAutoFit/>
            </a:bodyPr>
            <a:lstStyle/>
            <a:p>
              <a:endParaRPr lang="fr-FR"/>
            </a:p>
          </p:txBody>
        </p:sp>
        <p:sp>
          <p:nvSpPr>
            <p:cNvPr id="71918" name="Line 502"/>
            <p:cNvSpPr>
              <a:spLocks noChangeShapeType="1"/>
            </p:cNvSpPr>
            <p:nvPr/>
          </p:nvSpPr>
          <p:spPr bwMode="auto">
            <a:xfrm>
              <a:off x="1254" y="1483"/>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919" name="Freeform 503"/>
            <p:cNvSpPr>
              <a:spLocks/>
            </p:cNvSpPr>
            <p:nvPr/>
          </p:nvSpPr>
          <p:spPr bwMode="auto">
            <a:xfrm>
              <a:off x="1254" y="1483"/>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920" name="Line 504"/>
            <p:cNvSpPr>
              <a:spLocks noChangeShapeType="1"/>
            </p:cNvSpPr>
            <p:nvPr/>
          </p:nvSpPr>
          <p:spPr bwMode="auto">
            <a:xfrm>
              <a:off x="1259" y="1483"/>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921" name="Line 505"/>
            <p:cNvSpPr>
              <a:spLocks noChangeShapeType="1"/>
            </p:cNvSpPr>
            <p:nvPr/>
          </p:nvSpPr>
          <p:spPr bwMode="auto">
            <a:xfrm>
              <a:off x="1259" y="1483"/>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922" name="Freeform 506"/>
            <p:cNvSpPr>
              <a:spLocks/>
            </p:cNvSpPr>
            <p:nvPr/>
          </p:nvSpPr>
          <p:spPr bwMode="auto">
            <a:xfrm>
              <a:off x="1259" y="1483"/>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923" name="Freeform 507"/>
            <p:cNvSpPr>
              <a:spLocks/>
            </p:cNvSpPr>
            <p:nvPr/>
          </p:nvSpPr>
          <p:spPr bwMode="auto">
            <a:xfrm>
              <a:off x="1264" y="1483"/>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0080"/>
              </a:solidFill>
              <a:round/>
              <a:headEnd/>
              <a:tailEnd/>
            </a:ln>
          </p:spPr>
          <p:txBody>
            <a:bodyPr wrap="none" lIns="0" tIns="0" rIns="0" bIns="0">
              <a:spAutoFit/>
            </a:bodyPr>
            <a:lstStyle/>
            <a:p>
              <a:endParaRPr lang="fr-FR"/>
            </a:p>
          </p:txBody>
        </p:sp>
        <p:sp>
          <p:nvSpPr>
            <p:cNvPr id="71924" name="Freeform 508"/>
            <p:cNvSpPr>
              <a:spLocks/>
            </p:cNvSpPr>
            <p:nvPr/>
          </p:nvSpPr>
          <p:spPr bwMode="auto">
            <a:xfrm>
              <a:off x="1264" y="1488"/>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925" name="Line 509"/>
            <p:cNvSpPr>
              <a:spLocks noChangeShapeType="1"/>
            </p:cNvSpPr>
            <p:nvPr/>
          </p:nvSpPr>
          <p:spPr bwMode="auto">
            <a:xfrm>
              <a:off x="1269" y="1488"/>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926" name="Freeform 510"/>
            <p:cNvSpPr>
              <a:spLocks/>
            </p:cNvSpPr>
            <p:nvPr/>
          </p:nvSpPr>
          <p:spPr bwMode="auto">
            <a:xfrm>
              <a:off x="1269" y="1488"/>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927" name="Line 511"/>
            <p:cNvSpPr>
              <a:spLocks noChangeShapeType="1"/>
            </p:cNvSpPr>
            <p:nvPr/>
          </p:nvSpPr>
          <p:spPr bwMode="auto">
            <a:xfrm>
              <a:off x="1274" y="1488"/>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928" name="Freeform 512"/>
            <p:cNvSpPr>
              <a:spLocks/>
            </p:cNvSpPr>
            <p:nvPr/>
          </p:nvSpPr>
          <p:spPr bwMode="auto">
            <a:xfrm>
              <a:off x="1274" y="1488"/>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0080"/>
              </a:solidFill>
              <a:round/>
              <a:headEnd/>
              <a:tailEnd/>
            </a:ln>
          </p:spPr>
          <p:txBody>
            <a:bodyPr wrap="none" lIns="0" tIns="0" rIns="0" bIns="0">
              <a:spAutoFit/>
            </a:bodyPr>
            <a:lstStyle/>
            <a:p>
              <a:endParaRPr lang="fr-FR"/>
            </a:p>
          </p:txBody>
        </p:sp>
        <p:sp>
          <p:nvSpPr>
            <p:cNvPr id="71929" name="Freeform 513"/>
            <p:cNvSpPr>
              <a:spLocks/>
            </p:cNvSpPr>
            <p:nvPr/>
          </p:nvSpPr>
          <p:spPr bwMode="auto">
            <a:xfrm>
              <a:off x="1280" y="1488"/>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0080"/>
              </a:solidFill>
              <a:round/>
              <a:headEnd/>
              <a:tailEnd/>
            </a:ln>
          </p:spPr>
          <p:txBody>
            <a:bodyPr wrap="none" lIns="0" tIns="0" rIns="0" bIns="0">
              <a:spAutoFit/>
            </a:bodyPr>
            <a:lstStyle/>
            <a:p>
              <a:endParaRPr lang="fr-FR"/>
            </a:p>
          </p:txBody>
        </p:sp>
        <p:sp>
          <p:nvSpPr>
            <p:cNvPr id="71930" name="Freeform 514"/>
            <p:cNvSpPr>
              <a:spLocks/>
            </p:cNvSpPr>
            <p:nvPr/>
          </p:nvSpPr>
          <p:spPr bwMode="auto">
            <a:xfrm>
              <a:off x="1280" y="1493"/>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931" name="Line 515"/>
            <p:cNvSpPr>
              <a:spLocks noChangeShapeType="1"/>
            </p:cNvSpPr>
            <p:nvPr/>
          </p:nvSpPr>
          <p:spPr bwMode="auto">
            <a:xfrm>
              <a:off x="1285" y="1493"/>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932" name="Line 516"/>
            <p:cNvSpPr>
              <a:spLocks noChangeShapeType="1"/>
            </p:cNvSpPr>
            <p:nvPr/>
          </p:nvSpPr>
          <p:spPr bwMode="auto">
            <a:xfrm>
              <a:off x="1285" y="1493"/>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933" name="Freeform 517"/>
            <p:cNvSpPr>
              <a:spLocks/>
            </p:cNvSpPr>
            <p:nvPr/>
          </p:nvSpPr>
          <p:spPr bwMode="auto">
            <a:xfrm>
              <a:off x="1285" y="1493"/>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934" name="Freeform 518"/>
            <p:cNvSpPr>
              <a:spLocks/>
            </p:cNvSpPr>
            <p:nvPr/>
          </p:nvSpPr>
          <p:spPr bwMode="auto">
            <a:xfrm>
              <a:off x="1290" y="1493"/>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0080"/>
              </a:solidFill>
              <a:round/>
              <a:headEnd/>
              <a:tailEnd/>
            </a:ln>
          </p:spPr>
          <p:txBody>
            <a:bodyPr wrap="none" lIns="0" tIns="0" rIns="0" bIns="0">
              <a:spAutoFit/>
            </a:bodyPr>
            <a:lstStyle/>
            <a:p>
              <a:endParaRPr lang="fr-FR"/>
            </a:p>
          </p:txBody>
        </p:sp>
        <p:sp>
          <p:nvSpPr>
            <p:cNvPr id="71935" name="Freeform 519"/>
            <p:cNvSpPr>
              <a:spLocks/>
            </p:cNvSpPr>
            <p:nvPr/>
          </p:nvSpPr>
          <p:spPr bwMode="auto">
            <a:xfrm>
              <a:off x="1290" y="1498"/>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936" name="Line 520"/>
            <p:cNvSpPr>
              <a:spLocks noChangeShapeType="1"/>
            </p:cNvSpPr>
            <p:nvPr/>
          </p:nvSpPr>
          <p:spPr bwMode="auto">
            <a:xfrm>
              <a:off x="1295" y="1498"/>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937" name="Freeform 521"/>
            <p:cNvSpPr>
              <a:spLocks/>
            </p:cNvSpPr>
            <p:nvPr/>
          </p:nvSpPr>
          <p:spPr bwMode="auto">
            <a:xfrm>
              <a:off x="1295" y="1498"/>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938" name="Line 522"/>
            <p:cNvSpPr>
              <a:spLocks noChangeShapeType="1"/>
            </p:cNvSpPr>
            <p:nvPr/>
          </p:nvSpPr>
          <p:spPr bwMode="auto">
            <a:xfrm>
              <a:off x="1300" y="1498"/>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939" name="Freeform 523"/>
            <p:cNvSpPr>
              <a:spLocks/>
            </p:cNvSpPr>
            <p:nvPr/>
          </p:nvSpPr>
          <p:spPr bwMode="auto">
            <a:xfrm>
              <a:off x="1300" y="1498"/>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0080"/>
              </a:solidFill>
              <a:round/>
              <a:headEnd/>
              <a:tailEnd/>
            </a:ln>
          </p:spPr>
          <p:txBody>
            <a:bodyPr wrap="none" lIns="0" tIns="0" rIns="0" bIns="0">
              <a:spAutoFit/>
            </a:bodyPr>
            <a:lstStyle/>
            <a:p>
              <a:endParaRPr lang="fr-FR"/>
            </a:p>
          </p:txBody>
        </p:sp>
        <p:sp>
          <p:nvSpPr>
            <p:cNvPr id="71940" name="Line 524"/>
            <p:cNvSpPr>
              <a:spLocks noChangeShapeType="1"/>
            </p:cNvSpPr>
            <p:nvPr/>
          </p:nvSpPr>
          <p:spPr bwMode="auto">
            <a:xfrm>
              <a:off x="1305" y="1503"/>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941" name="Freeform 525"/>
            <p:cNvSpPr>
              <a:spLocks/>
            </p:cNvSpPr>
            <p:nvPr/>
          </p:nvSpPr>
          <p:spPr bwMode="auto">
            <a:xfrm>
              <a:off x="1305" y="1503"/>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942" name="Line 526"/>
            <p:cNvSpPr>
              <a:spLocks noChangeShapeType="1"/>
            </p:cNvSpPr>
            <p:nvPr/>
          </p:nvSpPr>
          <p:spPr bwMode="auto">
            <a:xfrm>
              <a:off x="1310" y="1503"/>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943" name="Line 527"/>
            <p:cNvSpPr>
              <a:spLocks noChangeShapeType="1"/>
            </p:cNvSpPr>
            <p:nvPr/>
          </p:nvSpPr>
          <p:spPr bwMode="auto">
            <a:xfrm>
              <a:off x="1310" y="1503"/>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944" name="Freeform 528"/>
            <p:cNvSpPr>
              <a:spLocks/>
            </p:cNvSpPr>
            <p:nvPr/>
          </p:nvSpPr>
          <p:spPr bwMode="auto">
            <a:xfrm>
              <a:off x="1310" y="1503"/>
              <a:ext cx="0" cy="174"/>
            </a:xfrm>
            <a:custGeom>
              <a:avLst/>
              <a:gdLst>
                <a:gd name="T0" fmla="*/ 0 w 5"/>
                <a:gd name="T1" fmla="*/ 0 h 6"/>
                <a:gd name="T2" fmla="*/ 0 w 5"/>
                <a:gd name="T3" fmla="*/ 0 h 6"/>
                <a:gd name="T4" fmla="*/ 0 w 5"/>
                <a:gd name="T5" fmla="*/ 174 h 6"/>
                <a:gd name="T6" fmla="*/ 0 60000 65536"/>
                <a:gd name="T7" fmla="*/ 0 60000 65536"/>
                <a:gd name="T8" fmla="*/ 0 60000 65536"/>
                <a:gd name="T9" fmla="*/ 0 w 5"/>
                <a:gd name="T10" fmla="*/ 0 h 6"/>
                <a:gd name="T11" fmla="*/ 0 w 5"/>
                <a:gd name="T12" fmla="*/ 6 h 6"/>
              </a:gdLst>
              <a:ahLst/>
              <a:cxnLst>
                <a:cxn ang="T6">
                  <a:pos x="T0" y="T1"/>
                </a:cxn>
                <a:cxn ang="T7">
                  <a:pos x="T2" y="T3"/>
                </a:cxn>
                <a:cxn ang="T8">
                  <a:pos x="T4" y="T5"/>
                </a:cxn>
              </a:cxnLst>
              <a:rect l="T9" t="T10" r="T11" b="T12"/>
              <a:pathLst>
                <a:path w="5" h="6">
                  <a:moveTo>
                    <a:pt x="0" y="0"/>
                  </a:moveTo>
                  <a:lnTo>
                    <a:pt x="0" y="0"/>
                  </a:lnTo>
                  <a:lnTo>
                    <a:pt x="5" y="6"/>
                  </a:lnTo>
                </a:path>
              </a:pathLst>
            </a:custGeom>
            <a:noFill/>
            <a:ln w="15875">
              <a:solidFill>
                <a:srgbClr val="000080"/>
              </a:solidFill>
              <a:round/>
              <a:headEnd/>
              <a:tailEnd/>
            </a:ln>
          </p:spPr>
          <p:txBody>
            <a:bodyPr wrap="none" lIns="0" tIns="0" rIns="0" bIns="0">
              <a:spAutoFit/>
            </a:bodyPr>
            <a:lstStyle/>
            <a:p>
              <a:endParaRPr lang="fr-FR"/>
            </a:p>
          </p:txBody>
        </p:sp>
        <p:sp>
          <p:nvSpPr>
            <p:cNvPr id="71945" name="Line 529"/>
            <p:cNvSpPr>
              <a:spLocks noChangeShapeType="1"/>
            </p:cNvSpPr>
            <p:nvPr/>
          </p:nvSpPr>
          <p:spPr bwMode="auto">
            <a:xfrm>
              <a:off x="1315" y="1509"/>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946" name="Freeform 530"/>
            <p:cNvSpPr>
              <a:spLocks/>
            </p:cNvSpPr>
            <p:nvPr/>
          </p:nvSpPr>
          <p:spPr bwMode="auto">
            <a:xfrm>
              <a:off x="1315" y="1509"/>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0080"/>
              </a:solidFill>
              <a:round/>
              <a:headEnd/>
              <a:tailEnd/>
            </a:ln>
          </p:spPr>
          <p:txBody>
            <a:bodyPr wrap="none" lIns="0" tIns="0" rIns="0" bIns="0">
              <a:spAutoFit/>
            </a:bodyPr>
            <a:lstStyle/>
            <a:p>
              <a:endParaRPr lang="fr-FR"/>
            </a:p>
          </p:txBody>
        </p:sp>
        <p:sp>
          <p:nvSpPr>
            <p:cNvPr id="71947" name="Line 531"/>
            <p:cNvSpPr>
              <a:spLocks noChangeShapeType="1"/>
            </p:cNvSpPr>
            <p:nvPr/>
          </p:nvSpPr>
          <p:spPr bwMode="auto">
            <a:xfrm>
              <a:off x="1321" y="1509"/>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948" name="Freeform 532"/>
            <p:cNvSpPr>
              <a:spLocks/>
            </p:cNvSpPr>
            <p:nvPr/>
          </p:nvSpPr>
          <p:spPr bwMode="auto">
            <a:xfrm>
              <a:off x="1321" y="1509"/>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0080"/>
              </a:solidFill>
              <a:round/>
              <a:headEnd/>
              <a:tailEnd/>
            </a:ln>
          </p:spPr>
          <p:txBody>
            <a:bodyPr wrap="none" lIns="0" tIns="0" rIns="0" bIns="0">
              <a:spAutoFit/>
            </a:bodyPr>
            <a:lstStyle/>
            <a:p>
              <a:endParaRPr lang="fr-FR"/>
            </a:p>
          </p:txBody>
        </p:sp>
        <p:sp>
          <p:nvSpPr>
            <p:cNvPr id="71949" name="Line 533"/>
            <p:cNvSpPr>
              <a:spLocks noChangeShapeType="1"/>
            </p:cNvSpPr>
            <p:nvPr/>
          </p:nvSpPr>
          <p:spPr bwMode="auto">
            <a:xfrm>
              <a:off x="1326" y="1514"/>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950" name="Freeform 534"/>
            <p:cNvSpPr>
              <a:spLocks/>
            </p:cNvSpPr>
            <p:nvPr/>
          </p:nvSpPr>
          <p:spPr bwMode="auto">
            <a:xfrm>
              <a:off x="1326" y="1514"/>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951" name="Line 535"/>
            <p:cNvSpPr>
              <a:spLocks noChangeShapeType="1"/>
            </p:cNvSpPr>
            <p:nvPr/>
          </p:nvSpPr>
          <p:spPr bwMode="auto">
            <a:xfrm>
              <a:off x="1331" y="1514"/>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952" name="Freeform 536"/>
            <p:cNvSpPr>
              <a:spLocks/>
            </p:cNvSpPr>
            <p:nvPr/>
          </p:nvSpPr>
          <p:spPr bwMode="auto">
            <a:xfrm>
              <a:off x="1331" y="1514"/>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0080"/>
              </a:solidFill>
              <a:round/>
              <a:headEnd/>
              <a:tailEnd/>
            </a:ln>
          </p:spPr>
          <p:txBody>
            <a:bodyPr wrap="none" lIns="0" tIns="0" rIns="0" bIns="0">
              <a:spAutoFit/>
            </a:bodyPr>
            <a:lstStyle/>
            <a:p>
              <a:endParaRPr lang="fr-FR"/>
            </a:p>
          </p:txBody>
        </p:sp>
        <p:sp>
          <p:nvSpPr>
            <p:cNvPr id="71953" name="Line 537"/>
            <p:cNvSpPr>
              <a:spLocks noChangeShapeType="1"/>
            </p:cNvSpPr>
            <p:nvPr/>
          </p:nvSpPr>
          <p:spPr bwMode="auto">
            <a:xfrm>
              <a:off x="1336" y="1519"/>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954" name="Line 538"/>
            <p:cNvSpPr>
              <a:spLocks noChangeShapeType="1"/>
            </p:cNvSpPr>
            <p:nvPr/>
          </p:nvSpPr>
          <p:spPr bwMode="auto">
            <a:xfrm>
              <a:off x="1336" y="1519"/>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955" name="Freeform 539"/>
            <p:cNvSpPr>
              <a:spLocks/>
            </p:cNvSpPr>
            <p:nvPr/>
          </p:nvSpPr>
          <p:spPr bwMode="auto">
            <a:xfrm>
              <a:off x="1336" y="1519"/>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956" name="Freeform 540"/>
            <p:cNvSpPr>
              <a:spLocks/>
            </p:cNvSpPr>
            <p:nvPr/>
          </p:nvSpPr>
          <p:spPr bwMode="auto">
            <a:xfrm>
              <a:off x="1341" y="1519"/>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0080"/>
              </a:solidFill>
              <a:round/>
              <a:headEnd/>
              <a:tailEnd/>
            </a:ln>
          </p:spPr>
          <p:txBody>
            <a:bodyPr wrap="none" lIns="0" tIns="0" rIns="0" bIns="0">
              <a:spAutoFit/>
            </a:bodyPr>
            <a:lstStyle/>
            <a:p>
              <a:endParaRPr lang="fr-FR"/>
            </a:p>
          </p:txBody>
        </p:sp>
        <p:sp>
          <p:nvSpPr>
            <p:cNvPr id="71957" name="Freeform 541"/>
            <p:cNvSpPr>
              <a:spLocks/>
            </p:cNvSpPr>
            <p:nvPr/>
          </p:nvSpPr>
          <p:spPr bwMode="auto">
            <a:xfrm>
              <a:off x="1341" y="1524"/>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958" name="Line 542"/>
            <p:cNvSpPr>
              <a:spLocks noChangeShapeType="1"/>
            </p:cNvSpPr>
            <p:nvPr/>
          </p:nvSpPr>
          <p:spPr bwMode="auto">
            <a:xfrm>
              <a:off x="1346" y="1524"/>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959" name="Freeform 543"/>
            <p:cNvSpPr>
              <a:spLocks/>
            </p:cNvSpPr>
            <p:nvPr/>
          </p:nvSpPr>
          <p:spPr bwMode="auto">
            <a:xfrm>
              <a:off x="1346" y="1524"/>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0080"/>
              </a:solidFill>
              <a:round/>
              <a:headEnd/>
              <a:tailEnd/>
            </a:ln>
          </p:spPr>
          <p:txBody>
            <a:bodyPr wrap="none" lIns="0" tIns="0" rIns="0" bIns="0">
              <a:spAutoFit/>
            </a:bodyPr>
            <a:lstStyle/>
            <a:p>
              <a:endParaRPr lang="fr-FR"/>
            </a:p>
          </p:txBody>
        </p:sp>
        <p:sp>
          <p:nvSpPr>
            <p:cNvPr id="71960" name="Line 544"/>
            <p:cNvSpPr>
              <a:spLocks noChangeShapeType="1"/>
            </p:cNvSpPr>
            <p:nvPr/>
          </p:nvSpPr>
          <p:spPr bwMode="auto">
            <a:xfrm>
              <a:off x="1351" y="1529"/>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961" name="Freeform 545"/>
            <p:cNvSpPr>
              <a:spLocks/>
            </p:cNvSpPr>
            <p:nvPr/>
          </p:nvSpPr>
          <p:spPr bwMode="auto">
            <a:xfrm>
              <a:off x="1351" y="1529"/>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0080"/>
              </a:solidFill>
              <a:round/>
              <a:headEnd/>
              <a:tailEnd/>
            </a:ln>
          </p:spPr>
          <p:txBody>
            <a:bodyPr wrap="none" lIns="0" tIns="0" rIns="0" bIns="0">
              <a:spAutoFit/>
            </a:bodyPr>
            <a:lstStyle/>
            <a:p>
              <a:endParaRPr lang="fr-FR"/>
            </a:p>
          </p:txBody>
        </p:sp>
        <p:sp>
          <p:nvSpPr>
            <p:cNvPr id="71962" name="Line 546"/>
            <p:cNvSpPr>
              <a:spLocks noChangeShapeType="1"/>
            </p:cNvSpPr>
            <p:nvPr/>
          </p:nvSpPr>
          <p:spPr bwMode="auto">
            <a:xfrm>
              <a:off x="1357" y="1529"/>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963" name="Freeform 547"/>
            <p:cNvSpPr>
              <a:spLocks/>
            </p:cNvSpPr>
            <p:nvPr/>
          </p:nvSpPr>
          <p:spPr bwMode="auto">
            <a:xfrm>
              <a:off x="1357" y="1529"/>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0080"/>
              </a:solidFill>
              <a:round/>
              <a:headEnd/>
              <a:tailEnd/>
            </a:ln>
          </p:spPr>
          <p:txBody>
            <a:bodyPr wrap="none" lIns="0" tIns="0" rIns="0" bIns="0">
              <a:spAutoFit/>
            </a:bodyPr>
            <a:lstStyle/>
            <a:p>
              <a:endParaRPr lang="fr-FR"/>
            </a:p>
          </p:txBody>
        </p:sp>
        <p:sp>
          <p:nvSpPr>
            <p:cNvPr id="71964" name="Line 548"/>
            <p:cNvSpPr>
              <a:spLocks noChangeShapeType="1"/>
            </p:cNvSpPr>
            <p:nvPr/>
          </p:nvSpPr>
          <p:spPr bwMode="auto">
            <a:xfrm>
              <a:off x="1362" y="1534"/>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965" name="Line 549"/>
            <p:cNvSpPr>
              <a:spLocks noChangeShapeType="1"/>
            </p:cNvSpPr>
            <p:nvPr/>
          </p:nvSpPr>
          <p:spPr bwMode="auto">
            <a:xfrm>
              <a:off x="1362" y="1534"/>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966" name="Freeform 550"/>
            <p:cNvSpPr>
              <a:spLocks/>
            </p:cNvSpPr>
            <p:nvPr/>
          </p:nvSpPr>
          <p:spPr bwMode="auto">
            <a:xfrm>
              <a:off x="1362" y="1534"/>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0080"/>
              </a:solidFill>
              <a:round/>
              <a:headEnd/>
              <a:tailEnd/>
            </a:ln>
          </p:spPr>
          <p:txBody>
            <a:bodyPr wrap="none" lIns="0" tIns="0" rIns="0" bIns="0">
              <a:spAutoFit/>
            </a:bodyPr>
            <a:lstStyle/>
            <a:p>
              <a:endParaRPr lang="fr-FR"/>
            </a:p>
          </p:txBody>
        </p:sp>
        <p:sp>
          <p:nvSpPr>
            <p:cNvPr id="71967" name="Line 551"/>
            <p:cNvSpPr>
              <a:spLocks noChangeShapeType="1"/>
            </p:cNvSpPr>
            <p:nvPr/>
          </p:nvSpPr>
          <p:spPr bwMode="auto">
            <a:xfrm>
              <a:off x="1367" y="1539"/>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968" name="Freeform 552"/>
            <p:cNvSpPr>
              <a:spLocks/>
            </p:cNvSpPr>
            <p:nvPr/>
          </p:nvSpPr>
          <p:spPr bwMode="auto">
            <a:xfrm>
              <a:off x="1367" y="1539"/>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969" name="Freeform 553"/>
            <p:cNvSpPr>
              <a:spLocks/>
            </p:cNvSpPr>
            <p:nvPr/>
          </p:nvSpPr>
          <p:spPr bwMode="auto">
            <a:xfrm>
              <a:off x="1372" y="1539"/>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0080"/>
              </a:solidFill>
              <a:round/>
              <a:headEnd/>
              <a:tailEnd/>
            </a:ln>
          </p:spPr>
          <p:txBody>
            <a:bodyPr wrap="none" lIns="0" tIns="0" rIns="0" bIns="0">
              <a:spAutoFit/>
            </a:bodyPr>
            <a:lstStyle/>
            <a:p>
              <a:endParaRPr lang="fr-FR"/>
            </a:p>
          </p:txBody>
        </p:sp>
        <p:sp>
          <p:nvSpPr>
            <p:cNvPr id="71970" name="Freeform 554"/>
            <p:cNvSpPr>
              <a:spLocks/>
            </p:cNvSpPr>
            <p:nvPr/>
          </p:nvSpPr>
          <p:spPr bwMode="auto">
            <a:xfrm>
              <a:off x="1372" y="1544"/>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971" name="Freeform 555"/>
            <p:cNvSpPr>
              <a:spLocks/>
            </p:cNvSpPr>
            <p:nvPr/>
          </p:nvSpPr>
          <p:spPr bwMode="auto">
            <a:xfrm>
              <a:off x="1377" y="1544"/>
              <a:ext cx="0" cy="174"/>
            </a:xfrm>
            <a:custGeom>
              <a:avLst/>
              <a:gdLst>
                <a:gd name="T0" fmla="*/ 0 w 1"/>
                <a:gd name="T1" fmla="*/ 0 h 6"/>
                <a:gd name="T2" fmla="*/ 0 w 1"/>
                <a:gd name="T3" fmla="*/ 0 h 6"/>
                <a:gd name="T4" fmla="*/ 0 w 1"/>
                <a:gd name="T5" fmla="*/ 174 h 6"/>
                <a:gd name="T6" fmla="*/ 0 60000 65536"/>
                <a:gd name="T7" fmla="*/ 0 60000 65536"/>
                <a:gd name="T8" fmla="*/ 0 60000 65536"/>
                <a:gd name="T9" fmla="*/ 0 w 1"/>
                <a:gd name="T10" fmla="*/ 0 h 6"/>
                <a:gd name="T11" fmla="*/ 0 w 1"/>
                <a:gd name="T12" fmla="*/ 6 h 6"/>
              </a:gdLst>
              <a:ahLst/>
              <a:cxnLst>
                <a:cxn ang="T6">
                  <a:pos x="T0" y="T1"/>
                </a:cxn>
                <a:cxn ang="T7">
                  <a:pos x="T2" y="T3"/>
                </a:cxn>
                <a:cxn ang="T8">
                  <a:pos x="T4" y="T5"/>
                </a:cxn>
              </a:cxnLst>
              <a:rect l="T9" t="T10" r="T11" b="T12"/>
              <a:pathLst>
                <a:path w="1" h="6">
                  <a:moveTo>
                    <a:pt x="0" y="0"/>
                  </a:moveTo>
                  <a:lnTo>
                    <a:pt x="0" y="0"/>
                  </a:lnTo>
                  <a:lnTo>
                    <a:pt x="0" y="6"/>
                  </a:lnTo>
                </a:path>
              </a:pathLst>
            </a:custGeom>
            <a:noFill/>
            <a:ln w="15875">
              <a:solidFill>
                <a:srgbClr val="000080"/>
              </a:solidFill>
              <a:round/>
              <a:headEnd/>
              <a:tailEnd/>
            </a:ln>
          </p:spPr>
          <p:txBody>
            <a:bodyPr wrap="none" lIns="0" tIns="0" rIns="0" bIns="0">
              <a:spAutoFit/>
            </a:bodyPr>
            <a:lstStyle/>
            <a:p>
              <a:endParaRPr lang="fr-FR"/>
            </a:p>
          </p:txBody>
        </p:sp>
        <p:sp>
          <p:nvSpPr>
            <p:cNvPr id="71972" name="Freeform 556"/>
            <p:cNvSpPr>
              <a:spLocks/>
            </p:cNvSpPr>
            <p:nvPr/>
          </p:nvSpPr>
          <p:spPr bwMode="auto">
            <a:xfrm>
              <a:off x="1377" y="1550"/>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973" name="Line 557"/>
            <p:cNvSpPr>
              <a:spLocks noChangeShapeType="1"/>
            </p:cNvSpPr>
            <p:nvPr/>
          </p:nvSpPr>
          <p:spPr bwMode="auto">
            <a:xfrm>
              <a:off x="1382" y="1550"/>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974" name="Freeform 558"/>
            <p:cNvSpPr>
              <a:spLocks/>
            </p:cNvSpPr>
            <p:nvPr/>
          </p:nvSpPr>
          <p:spPr bwMode="auto">
            <a:xfrm>
              <a:off x="1382" y="1550"/>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0080"/>
              </a:solidFill>
              <a:round/>
              <a:headEnd/>
              <a:tailEnd/>
            </a:ln>
          </p:spPr>
          <p:txBody>
            <a:bodyPr wrap="none" lIns="0" tIns="0" rIns="0" bIns="0">
              <a:spAutoFit/>
            </a:bodyPr>
            <a:lstStyle/>
            <a:p>
              <a:endParaRPr lang="fr-FR"/>
            </a:p>
          </p:txBody>
        </p:sp>
        <p:sp>
          <p:nvSpPr>
            <p:cNvPr id="71975" name="Line 559"/>
            <p:cNvSpPr>
              <a:spLocks noChangeShapeType="1"/>
            </p:cNvSpPr>
            <p:nvPr/>
          </p:nvSpPr>
          <p:spPr bwMode="auto">
            <a:xfrm>
              <a:off x="1387" y="1555"/>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976" name="Freeform 560"/>
            <p:cNvSpPr>
              <a:spLocks/>
            </p:cNvSpPr>
            <p:nvPr/>
          </p:nvSpPr>
          <p:spPr bwMode="auto">
            <a:xfrm>
              <a:off x="1387" y="1555"/>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0080"/>
              </a:solidFill>
              <a:round/>
              <a:headEnd/>
              <a:tailEnd/>
            </a:ln>
          </p:spPr>
          <p:txBody>
            <a:bodyPr wrap="none" lIns="0" tIns="0" rIns="0" bIns="0">
              <a:spAutoFit/>
            </a:bodyPr>
            <a:lstStyle/>
            <a:p>
              <a:endParaRPr lang="fr-FR"/>
            </a:p>
          </p:txBody>
        </p:sp>
        <p:sp>
          <p:nvSpPr>
            <p:cNvPr id="71977" name="Freeform 561"/>
            <p:cNvSpPr>
              <a:spLocks/>
            </p:cNvSpPr>
            <p:nvPr/>
          </p:nvSpPr>
          <p:spPr bwMode="auto">
            <a:xfrm>
              <a:off x="1387" y="1560"/>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978" name="Line 562"/>
            <p:cNvSpPr>
              <a:spLocks noChangeShapeType="1"/>
            </p:cNvSpPr>
            <p:nvPr/>
          </p:nvSpPr>
          <p:spPr bwMode="auto">
            <a:xfrm>
              <a:off x="1392" y="1560"/>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979" name="Freeform 563"/>
            <p:cNvSpPr>
              <a:spLocks/>
            </p:cNvSpPr>
            <p:nvPr/>
          </p:nvSpPr>
          <p:spPr bwMode="auto">
            <a:xfrm>
              <a:off x="1392" y="1560"/>
              <a:ext cx="0" cy="174"/>
            </a:xfrm>
            <a:custGeom>
              <a:avLst/>
              <a:gdLst>
                <a:gd name="T0" fmla="*/ 0 w 6"/>
                <a:gd name="T1" fmla="*/ 0 h 5"/>
                <a:gd name="T2" fmla="*/ 0 w 6"/>
                <a:gd name="T3" fmla="*/ 0 h 5"/>
                <a:gd name="T4" fmla="*/ 0 w 6"/>
                <a:gd name="T5" fmla="*/ 174 h 5"/>
                <a:gd name="T6" fmla="*/ 0 60000 65536"/>
                <a:gd name="T7" fmla="*/ 0 60000 65536"/>
                <a:gd name="T8" fmla="*/ 0 60000 65536"/>
                <a:gd name="T9" fmla="*/ 0 w 6"/>
                <a:gd name="T10" fmla="*/ 0 h 5"/>
                <a:gd name="T11" fmla="*/ 0 w 6"/>
                <a:gd name="T12" fmla="*/ 5 h 5"/>
              </a:gdLst>
              <a:ahLst/>
              <a:cxnLst>
                <a:cxn ang="T6">
                  <a:pos x="T0" y="T1"/>
                </a:cxn>
                <a:cxn ang="T7">
                  <a:pos x="T2" y="T3"/>
                </a:cxn>
                <a:cxn ang="T8">
                  <a:pos x="T4" y="T5"/>
                </a:cxn>
              </a:cxnLst>
              <a:rect l="T9" t="T10" r="T11" b="T12"/>
              <a:pathLst>
                <a:path w="6" h="5">
                  <a:moveTo>
                    <a:pt x="0" y="0"/>
                  </a:moveTo>
                  <a:lnTo>
                    <a:pt x="0" y="0"/>
                  </a:lnTo>
                  <a:lnTo>
                    <a:pt x="6" y="5"/>
                  </a:lnTo>
                </a:path>
              </a:pathLst>
            </a:custGeom>
            <a:noFill/>
            <a:ln w="15875">
              <a:solidFill>
                <a:srgbClr val="000080"/>
              </a:solidFill>
              <a:round/>
              <a:headEnd/>
              <a:tailEnd/>
            </a:ln>
          </p:spPr>
          <p:txBody>
            <a:bodyPr wrap="none" lIns="0" tIns="0" rIns="0" bIns="0">
              <a:spAutoFit/>
            </a:bodyPr>
            <a:lstStyle/>
            <a:p>
              <a:endParaRPr lang="fr-FR"/>
            </a:p>
          </p:txBody>
        </p:sp>
        <p:sp>
          <p:nvSpPr>
            <p:cNvPr id="71980" name="Line 564"/>
            <p:cNvSpPr>
              <a:spLocks noChangeShapeType="1"/>
            </p:cNvSpPr>
            <p:nvPr/>
          </p:nvSpPr>
          <p:spPr bwMode="auto">
            <a:xfrm>
              <a:off x="1398" y="1565"/>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981" name="Freeform 565"/>
            <p:cNvSpPr>
              <a:spLocks/>
            </p:cNvSpPr>
            <p:nvPr/>
          </p:nvSpPr>
          <p:spPr bwMode="auto">
            <a:xfrm>
              <a:off x="1398" y="1565"/>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0080"/>
              </a:solidFill>
              <a:round/>
              <a:headEnd/>
              <a:tailEnd/>
            </a:ln>
          </p:spPr>
          <p:txBody>
            <a:bodyPr wrap="none" lIns="0" tIns="0" rIns="0" bIns="0">
              <a:spAutoFit/>
            </a:bodyPr>
            <a:lstStyle/>
            <a:p>
              <a:endParaRPr lang="fr-FR"/>
            </a:p>
          </p:txBody>
        </p:sp>
        <p:sp>
          <p:nvSpPr>
            <p:cNvPr id="71982" name="Line 566"/>
            <p:cNvSpPr>
              <a:spLocks noChangeShapeType="1"/>
            </p:cNvSpPr>
            <p:nvPr/>
          </p:nvSpPr>
          <p:spPr bwMode="auto">
            <a:xfrm>
              <a:off x="1403" y="1570"/>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983" name="Freeform 567"/>
            <p:cNvSpPr>
              <a:spLocks/>
            </p:cNvSpPr>
            <p:nvPr/>
          </p:nvSpPr>
          <p:spPr bwMode="auto">
            <a:xfrm>
              <a:off x="1403" y="1570"/>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0080"/>
              </a:solidFill>
              <a:round/>
              <a:headEnd/>
              <a:tailEnd/>
            </a:ln>
          </p:spPr>
          <p:txBody>
            <a:bodyPr wrap="none" lIns="0" tIns="0" rIns="0" bIns="0">
              <a:spAutoFit/>
            </a:bodyPr>
            <a:lstStyle/>
            <a:p>
              <a:endParaRPr lang="fr-FR"/>
            </a:p>
          </p:txBody>
        </p:sp>
        <p:sp>
          <p:nvSpPr>
            <p:cNvPr id="71984" name="Line 568"/>
            <p:cNvSpPr>
              <a:spLocks noChangeShapeType="1"/>
            </p:cNvSpPr>
            <p:nvPr/>
          </p:nvSpPr>
          <p:spPr bwMode="auto">
            <a:xfrm>
              <a:off x="1408" y="1575"/>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985" name="Freeform 569"/>
            <p:cNvSpPr>
              <a:spLocks/>
            </p:cNvSpPr>
            <p:nvPr/>
          </p:nvSpPr>
          <p:spPr bwMode="auto">
            <a:xfrm>
              <a:off x="1408" y="1575"/>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0080"/>
              </a:solidFill>
              <a:round/>
              <a:headEnd/>
              <a:tailEnd/>
            </a:ln>
          </p:spPr>
          <p:txBody>
            <a:bodyPr wrap="none" lIns="0" tIns="0" rIns="0" bIns="0">
              <a:spAutoFit/>
            </a:bodyPr>
            <a:lstStyle/>
            <a:p>
              <a:endParaRPr lang="fr-FR"/>
            </a:p>
          </p:txBody>
        </p:sp>
        <p:sp>
          <p:nvSpPr>
            <p:cNvPr id="71986" name="Line 570"/>
            <p:cNvSpPr>
              <a:spLocks noChangeShapeType="1"/>
            </p:cNvSpPr>
            <p:nvPr/>
          </p:nvSpPr>
          <p:spPr bwMode="auto">
            <a:xfrm>
              <a:off x="1413" y="1580"/>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987" name="Freeform 571"/>
            <p:cNvSpPr>
              <a:spLocks/>
            </p:cNvSpPr>
            <p:nvPr/>
          </p:nvSpPr>
          <p:spPr bwMode="auto">
            <a:xfrm>
              <a:off x="1413" y="1580"/>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0080"/>
              </a:solidFill>
              <a:round/>
              <a:headEnd/>
              <a:tailEnd/>
            </a:ln>
          </p:spPr>
          <p:txBody>
            <a:bodyPr wrap="none" lIns="0" tIns="0" rIns="0" bIns="0">
              <a:spAutoFit/>
            </a:bodyPr>
            <a:lstStyle/>
            <a:p>
              <a:endParaRPr lang="fr-FR"/>
            </a:p>
          </p:txBody>
        </p:sp>
        <p:sp>
          <p:nvSpPr>
            <p:cNvPr id="71988" name="Freeform 572"/>
            <p:cNvSpPr>
              <a:spLocks/>
            </p:cNvSpPr>
            <p:nvPr/>
          </p:nvSpPr>
          <p:spPr bwMode="auto">
            <a:xfrm>
              <a:off x="1413" y="1585"/>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989" name="Freeform 573"/>
            <p:cNvSpPr>
              <a:spLocks/>
            </p:cNvSpPr>
            <p:nvPr/>
          </p:nvSpPr>
          <p:spPr bwMode="auto">
            <a:xfrm>
              <a:off x="1418" y="1585"/>
              <a:ext cx="0" cy="174"/>
            </a:xfrm>
            <a:custGeom>
              <a:avLst/>
              <a:gdLst>
                <a:gd name="T0" fmla="*/ 0 w 1"/>
                <a:gd name="T1" fmla="*/ 0 h 6"/>
                <a:gd name="T2" fmla="*/ 0 w 1"/>
                <a:gd name="T3" fmla="*/ 0 h 6"/>
                <a:gd name="T4" fmla="*/ 0 w 1"/>
                <a:gd name="T5" fmla="*/ 174 h 6"/>
                <a:gd name="T6" fmla="*/ 0 60000 65536"/>
                <a:gd name="T7" fmla="*/ 0 60000 65536"/>
                <a:gd name="T8" fmla="*/ 0 60000 65536"/>
                <a:gd name="T9" fmla="*/ 0 w 1"/>
                <a:gd name="T10" fmla="*/ 0 h 6"/>
                <a:gd name="T11" fmla="*/ 0 w 1"/>
                <a:gd name="T12" fmla="*/ 6 h 6"/>
              </a:gdLst>
              <a:ahLst/>
              <a:cxnLst>
                <a:cxn ang="T6">
                  <a:pos x="T0" y="T1"/>
                </a:cxn>
                <a:cxn ang="T7">
                  <a:pos x="T2" y="T3"/>
                </a:cxn>
                <a:cxn ang="T8">
                  <a:pos x="T4" y="T5"/>
                </a:cxn>
              </a:cxnLst>
              <a:rect l="T9" t="T10" r="T11" b="T12"/>
              <a:pathLst>
                <a:path w="1" h="6">
                  <a:moveTo>
                    <a:pt x="0" y="0"/>
                  </a:moveTo>
                  <a:lnTo>
                    <a:pt x="0" y="0"/>
                  </a:lnTo>
                  <a:lnTo>
                    <a:pt x="0" y="6"/>
                  </a:lnTo>
                </a:path>
              </a:pathLst>
            </a:custGeom>
            <a:noFill/>
            <a:ln w="15875">
              <a:solidFill>
                <a:srgbClr val="000080"/>
              </a:solidFill>
              <a:round/>
              <a:headEnd/>
              <a:tailEnd/>
            </a:ln>
          </p:spPr>
          <p:txBody>
            <a:bodyPr wrap="none" lIns="0" tIns="0" rIns="0" bIns="0">
              <a:spAutoFit/>
            </a:bodyPr>
            <a:lstStyle/>
            <a:p>
              <a:endParaRPr lang="fr-FR"/>
            </a:p>
          </p:txBody>
        </p:sp>
        <p:sp>
          <p:nvSpPr>
            <p:cNvPr id="71990" name="Freeform 574"/>
            <p:cNvSpPr>
              <a:spLocks/>
            </p:cNvSpPr>
            <p:nvPr/>
          </p:nvSpPr>
          <p:spPr bwMode="auto">
            <a:xfrm>
              <a:off x="1418" y="159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991" name="Freeform 575"/>
            <p:cNvSpPr>
              <a:spLocks/>
            </p:cNvSpPr>
            <p:nvPr/>
          </p:nvSpPr>
          <p:spPr bwMode="auto">
            <a:xfrm>
              <a:off x="1423" y="1591"/>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0080"/>
              </a:solidFill>
              <a:round/>
              <a:headEnd/>
              <a:tailEnd/>
            </a:ln>
          </p:spPr>
          <p:txBody>
            <a:bodyPr wrap="none" lIns="0" tIns="0" rIns="0" bIns="0">
              <a:spAutoFit/>
            </a:bodyPr>
            <a:lstStyle/>
            <a:p>
              <a:endParaRPr lang="fr-FR"/>
            </a:p>
          </p:txBody>
        </p:sp>
        <p:sp>
          <p:nvSpPr>
            <p:cNvPr id="71992" name="Freeform 576"/>
            <p:cNvSpPr>
              <a:spLocks/>
            </p:cNvSpPr>
            <p:nvPr/>
          </p:nvSpPr>
          <p:spPr bwMode="auto">
            <a:xfrm>
              <a:off x="1423" y="159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993" name="Freeform 577"/>
            <p:cNvSpPr>
              <a:spLocks/>
            </p:cNvSpPr>
            <p:nvPr/>
          </p:nvSpPr>
          <p:spPr bwMode="auto">
            <a:xfrm>
              <a:off x="1428" y="1596"/>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0080"/>
              </a:solidFill>
              <a:round/>
              <a:headEnd/>
              <a:tailEnd/>
            </a:ln>
          </p:spPr>
          <p:txBody>
            <a:bodyPr wrap="none" lIns="0" tIns="0" rIns="0" bIns="0">
              <a:spAutoFit/>
            </a:bodyPr>
            <a:lstStyle/>
            <a:p>
              <a:endParaRPr lang="fr-FR"/>
            </a:p>
          </p:txBody>
        </p:sp>
        <p:sp>
          <p:nvSpPr>
            <p:cNvPr id="71994" name="Freeform 578"/>
            <p:cNvSpPr>
              <a:spLocks/>
            </p:cNvSpPr>
            <p:nvPr/>
          </p:nvSpPr>
          <p:spPr bwMode="auto">
            <a:xfrm>
              <a:off x="1428" y="160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1995" name="Line 579"/>
            <p:cNvSpPr>
              <a:spLocks noChangeShapeType="1"/>
            </p:cNvSpPr>
            <p:nvPr/>
          </p:nvSpPr>
          <p:spPr bwMode="auto">
            <a:xfrm>
              <a:off x="1433" y="1601"/>
              <a:ext cx="1" cy="5"/>
            </a:xfrm>
            <a:prstGeom prst="line">
              <a:avLst/>
            </a:prstGeom>
            <a:noFill/>
            <a:ln w="15875">
              <a:solidFill>
                <a:srgbClr val="000080"/>
              </a:solidFill>
              <a:round/>
              <a:headEnd/>
              <a:tailEnd/>
            </a:ln>
          </p:spPr>
          <p:txBody>
            <a:bodyPr wrap="none" lIns="0" tIns="0" rIns="0" bIns="0">
              <a:spAutoFit/>
            </a:bodyPr>
            <a:lstStyle/>
            <a:p>
              <a:endParaRPr lang="fr-FR"/>
            </a:p>
          </p:txBody>
        </p:sp>
        <p:sp>
          <p:nvSpPr>
            <p:cNvPr id="71996" name="Freeform 580"/>
            <p:cNvSpPr>
              <a:spLocks/>
            </p:cNvSpPr>
            <p:nvPr/>
          </p:nvSpPr>
          <p:spPr bwMode="auto">
            <a:xfrm>
              <a:off x="1433" y="1606"/>
              <a:ext cx="0" cy="174"/>
            </a:xfrm>
            <a:custGeom>
              <a:avLst/>
              <a:gdLst>
                <a:gd name="T0" fmla="*/ 0 w 6"/>
                <a:gd name="T1" fmla="*/ 0 h 5"/>
                <a:gd name="T2" fmla="*/ 0 w 6"/>
                <a:gd name="T3" fmla="*/ 174 h 5"/>
                <a:gd name="T4" fmla="*/ 0 w 6"/>
                <a:gd name="T5" fmla="*/ 174 h 5"/>
                <a:gd name="T6" fmla="*/ 0 60000 65536"/>
                <a:gd name="T7" fmla="*/ 0 60000 65536"/>
                <a:gd name="T8" fmla="*/ 0 60000 65536"/>
                <a:gd name="T9" fmla="*/ 0 w 6"/>
                <a:gd name="T10" fmla="*/ 0 h 5"/>
                <a:gd name="T11" fmla="*/ 0 w 6"/>
                <a:gd name="T12" fmla="*/ 5 h 5"/>
              </a:gdLst>
              <a:ahLst/>
              <a:cxnLst>
                <a:cxn ang="T6">
                  <a:pos x="T0" y="T1"/>
                </a:cxn>
                <a:cxn ang="T7">
                  <a:pos x="T2" y="T3"/>
                </a:cxn>
                <a:cxn ang="T8">
                  <a:pos x="T4" y="T5"/>
                </a:cxn>
              </a:cxnLst>
              <a:rect l="T9" t="T10" r="T11" b="T12"/>
              <a:pathLst>
                <a:path w="6" h="5">
                  <a:moveTo>
                    <a:pt x="0" y="0"/>
                  </a:moveTo>
                  <a:lnTo>
                    <a:pt x="0" y="5"/>
                  </a:lnTo>
                  <a:lnTo>
                    <a:pt x="6" y="5"/>
                  </a:lnTo>
                </a:path>
              </a:pathLst>
            </a:custGeom>
            <a:noFill/>
            <a:ln w="15875">
              <a:solidFill>
                <a:srgbClr val="000080"/>
              </a:solidFill>
              <a:round/>
              <a:headEnd/>
              <a:tailEnd/>
            </a:ln>
          </p:spPr>
          <p:txBody>
            <a:bodyPr wrap="none" lIns="0" tIns="0" rIns="0" bIns="0">
              <a:spAutoFit/>
            </a:bodyPr>
            <a:lstStyle/>
            <a:p>
              <a:endParaRPr lang="fr-FR"/>
            </a:p>
          </p:txBody>
        </p:sp>
        <p:sp>
          <p:nvSpPr>
            <p:cNvPr id="71997" name="Line 581"/>
            <p:cNvSpPr>
              <a:spLocks noChangeShapeType="1"/>
            </p:cNvSpPr>
            <p:nvPr/>
          </p:nvSpPr>
          <p:spPr bwMode="auto">
            <a:xfrm>
              <a:off x="1439" y="161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998" name="Freeform 582"/>
            <p:cNvSpPr>
              <a:spLocks/>
            </p:cNvSpPr>
            <p:nvPr/>
          </p:nvSpPr>
          <p:spPr bwMode="auto">
            <a:xfrm>
              <a:off x="1439" y="1611"/>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0080"/>
              </a:solidFill>
              <a:round/>
              <a:headEnd/>
              <a:tailEnd/>
            </a:ln>
          </p:spPr>
          <p:txBody>
            <a:bodyPr wrap="none" lIns="0" tIns="0" rIns="0" bIns="0">
              <a:spAutoFit/>
            </a:bodyPr>
            <a:lstStyle/>
            <a:p>
              <a:endParaRPr lang="fr-FR"/>
            </a:p>
          </p:txBody>
        </p:sp>
        <p:sp>
          <p:nvSpPr>
            <p:cNvPr id="71999" name="Line 583"/>
            <p:cNvSpPr>
              <a:spLocks noChangeShapeType="1"/>
            </p:cNvSpPr>
            <p:nvPr/>
          </p:nvSpPr>
          <p:spPr bwMode="auto">
            <a:xfrm>
              <a:off x="1444" y="161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000" name="Line 584"/>
            <p:cNvSpPr>
              <a:spLocks noChangeShapeType="1"/>
            </p:cNvSpPr>
            <p:nvPr/>
          </p:nvSpPr>
          <p:spPr bwMode="auto">
            <a:xfrm>
              <a:off x="1444" y="1616"/>
              <a:ext cx="1" cy="5"/>
            </a:xfrm>
            <a:prstGeom prst="line">
              <a:avLst/>
            </a:prstGeom>
            <a:noFill/>
            <a:ln w="15875">
              <a:solidFill>
                <a:srgbClr val="000080"/>
              </a:solidFill>
              <a:round/>
              <a:headEnd/>
              <a:tailEnd/>
            </a:ln>
          </p:spPr>
          <p:txBody>
            <a:bodyPr wrap="none" lIns="0" tIns="0" rIns="0" bIns="0">
              <a:spAutoFit/>
            </a:bodyPr>
            <a:lstStyle/>
            <a:p>
              <a:endParaRPr lang="fr-FR"/>
            </a:p>
          </p:txBody>
        </p:sp>
        <p:sp>
          <p:nvSpPr>
            <p:cNvPr id="72001" name="Freeform 585"/>
            <p:cNvSpPr>
              <a:spLocks/>
            </p:cNvSpPr>
            <p:nvPr/>
          </p:nvSpPr>
          <p:spPr bwMode="auto">
            <a:xfrm>
              <a:off x="1444" y="1621"/>
              <a:ext cx="0" cy="174"/>
            </a:xfrm>
            <a:custGeom>
              <a:avLst/>
              <a:gdLst>
                <a:gd name="T0" fmla="*/ 0 w 5"/>
                <a:gd name="T1" fmla="*/ 0 h 5"/>
                <a:gd name="T2" fmla="*/ 0 w 5"/>
                <a:gd name="T3" fmla="*/ 174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5"/>
                  </a:lnTo>
                  <a:lnTo>
                    <a:pt x="5" y="5"/>
                  </a:lnTo>
                </a:path>
              </a:pathLst>
            </a:custGeom>
            <a:noFill/>
            <a:ln w="15875">
              <a:solidFill>
                <a:srgbClr val="000080"/>
              </a:solidFill>
              <a:round/>
              <a:headEnd/>
              <a:tailEnd/>
            </a:ln>
          </p:spPr>
          <p:txBody>
            <a:bodyPr wrap="none" lIns="0" tIns="0" rIns="0" bIns="0">
              <a:spAutoFit/>
            </a:bodyPr>
            <a:lstStyle/>
            <a:p>
              <a:endParaRPr lang="fr-FR"/>
            </a:p>
          </p:txBody>
        </p:sp>
        <p:sp>
          <p:nvSpPr>
            <p:cNvPr id="72002" name="Line 586"/>
            <p:cNvSpPr>
              <a:spLocks noChangeShapeType="1"/>
            </p:cNvSpPr>
            <p:nvPr/>
          </p:nvSpPr>
          <p:spPr bwMode="auto">
            <a:xfrm>
              <a:off x="1449" y="162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003" name="Freeform 587"/>
            <p:cNvSpPr>
              <a:spLocks/>
            </p:cNvSpPr>
            <p:nvPr/>
          </p:nvSpPr>
          <p:spPr bwMode="auto">
            <a:xfrm>
              <a:off x="1449" y="1626"/>
              <a:ext cx="0" cy="174"/>
            </a:xfrm>
            <a:custGeom>
              <a:avLst/>
              <a:gdLst>
                <a:gd name="T0" fmla="*/ 0 w 5"/>
                <a:gd name="T1" fmla="*/ 0 h 6"/>
                <a:gd name="T2" fmla="*/ 0 w 5"/>
                <a:gd name="T3" fmla="*/ 0 h 6"/>
                <a:gd name="T4" fmla="*/ 0 w 5"/>
                <a:gd name="T5" fmla="*/ 174 h 6"/>
                <a:gd name="T6" fmla="*/ 0 60000 65536"/>
                <a:gd name="T7" fmla="*/ 0 60000 65536"/>
                <a:gd name="T8" fmla="*/ 0 60000 65536"/>
                <a:gd name="T9" fmla="*/ 0 w 5"/>
                <a:gd name="T10" fmla="*/ 0 h 6"/>
                <a:gd name="T11" fmla="*/ 0 w 5"/>
                <a:gd name="T12" fmla="*/ 6 h 6"/>
              </a:gdLst>
              <a:ahLst/>
              <a:cxnLst>
                <a:cxn ang="T6">
                  <a:pos x="T0" y="T1"/>
                </a:cxn>
                <a:cxn ang="T7">
                  <a:pos x="T2" y="T3"/>
                </a:cxn>
                <a:cxn ang="T8">
                  <a:pos x="T4" y="T5"/>
                </a:cxn>
              </a:cxnLst>
              <a:rect l="T9" t="T10" r="T11" b="T12"/>
              <a:pathLst>
                <a:path w="5" h="6">
                  <a:moveTo>
                    <a:pt x="0" y="0"/>
                  </a:moveTo>
                  <a:lnTo>
                    <a:pt x="0" y="0"/>
                  </a:lnTo>
                  <a:lnTo>
                    <a:pt x="5" y="6"/>
                  </a:lnTo>
                </a:path>
              </a:pathLst>
            </a:custGeom>
            <a:noFill/>
            <a:ln w="15875">
              <a:solidFill>
                <a:srgbClr val="000080"/>
              </a:solidFill>
              <a:round/>
              <a:headEnd/>
              <a:tailEnd/>
            </a:ln>
          </p:spPr>
          <p:txBody>
            <a:bodyPr wrap="none" lIns="0" tIns="0" rIns="0" bIns="0">
              <a:spAutoFit/>
            </a:bodyPr>
            <a:lstStyle/>
            <a:p>
              <a:endParaRPr lang="fr-FR"/>
            </a:p>
          </p:txBody>
        </p:sp>
        <p:sp>
          <p:nvSpPr>
            <p:cNvPr id="72004" name="Line 588"/>
            <p:cNvSpPr>
              <a:spLocks noChangeShapeType="1"/>
            </p:cNvSpPr>
            <p:nvPr/>
          </p:nvSpPr>
          <p:spPr bwMode="auto">
            <a:xfrm>
              <a:off x="1454" y="1632"/>
              <a:ext cx="1" cy="5"/>
            </a:xfrm>
            <a:prstGeom prst="line">
              <a:avLst/>
            </a:prstGeom>
            <a:noFill/>
            <a:ln w="15875">
              <a:solidFill>
                <a:srgbClr val="000080"/>
              </a:solidFill>
              <a:round/>
              <a:headEnd/>
              <a:tailEnd/>
            </a:ln>
          </p:spPr>
          <p:txBody>
            <a:bodyPr wrap="none" lIns="0" tIns="0" rIns="0" bIns="0">
              <a:spAutoFit/>
            </a:bodyPr>
            <a:lstStyle/>
            <a:p>
              <a:endParaRPr lang="fr-FR"/>
            </a:p>
          </p:txBody>
        </p:sp>
        <p:sp>
          <p:nvSpPr>
            <p:cNvPr id="72005" name="Freeform 589"/>
            <p:cNvSpPr>
              <a:spLocks/>
            </p:cNvSpPr>
            <p:nvPr/>
          </p:nvSpPr>
          <p:spPr bwMode="auto">
            <a:xfrm>
              <a:off x="1454" y="163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006" name="Line 590"/>
            <p:cNvSpPr>
              <a:spLocks noChangeShapeType="1"/>
            </p:cNvSpPr>
            <p:nvPr/>
          </p:nvSpPr>
          <p:spPr bwMode="auto">
            <a:xfrm>
              <a:off x="1459" y="1637"/>
              <a:ext cx="1" cy="5"/>
            </a:xfrm>
            <a:prstGeom prst="line">
              <a:avLst/>
            </a:prstGeom>
            <a:noFill/>
            <a:ln w="15875">
              <a:solidFill>
                <a:srgbClr val="000080"/>
              </a:solidFill>
              <a:round/>
              <a:headEnd/>
              <a:tailEnd/>
            </a:ln>
          </p:spPr>
          <p:txBody>
            <a:bodyPr wrap="none" lIns="0" tIns="0" rIns="0" bIns="0">
              <a:spAutoFit/>
            </a:bodyPr>
            <a:lstStyle/>
            <a:p>
              <a:endParaRPr lang="fr-FR"/>
            </a:p>
          </p:txBody>
        </p:sp>
        <p:sp>
          <p:nvSpPr>
            <p:cNvPr id="72007" name="Freeform 591"/>
            <p:cNvSpPr>
              <a:spLocks/>
            </p:cNvSpPr>
            <p:nvPr/>
          </p:nvSpPr>
          <p:spPr bwMode="auto">
            <a:xfrm>
              <a:off x="1459" y="1642"/>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0080"/>
              </a:solidFill>
              <a:round/>
              <a:headEnd/>
              <a:tailEnd/>
            </a:ln>
          </p:spPr>
          <p:txBody>
            <a:bodyPr wrap="none" lIns="0" tIns="0" rIns="0" bIns="0">
              <a:spAutoFit/>
            </a:bodyPr>
            <a:lstStyle/>
            <a:p>
              <a:endParaRPr lang="fr-FR"/>
            </a:p>
          </p:txBody>
        </p:sp>
        <p:sp>
          <p:nvSpPr>
            <p:cNvPr id="72008" name="Line 592"/>
            <p:cNvSpPr>
              <a:spLocks noChangeShapeType="1"/>
            </p:cNvSpPr>
            <p:nvPr/>
          </p:nvSpPr>
          <p:spPr bwMode="auto">
            <a:xfrm>
              <a:off x="1464" y="1647"/>
              <a:ext cx="1" cy="5"/>
            </a:xfrm>
            <a:prstGeom prst="line">
              <a:avLst/>
            </a:prstGeom>
            <a:noFill/>
            <a:ln w="15875">
              <a:solidFill>
                <a:srgbClr val="000080"/>
              </a:solidFill>
              <a:round/>
              <a:headEnd/>
              <a:tailEnd/>
            </a:ln>
          </p:spPr>
          <p:txBody>
            <a:bodyPr wrap="none" lIns="0" tIns="0" rIns="0" bIns="0">
              <a:spAutoFit/>
            </a:bodyPr>
            <a:lstStyle/>
            <a:p>
              <a:endParaRPr lang="fr-FR"/>
            </a:p>
          </p:txBody>
        </p:sp>
        <p:sp>
          <p:nvSpPr>
            <p:cNvPr id="72009" name="Freeform 593"/>
            <p:cNvSpPr>
              <a:spLocks/>
            </p:cNvSpPr>
            <p:nvPr/>
          </p:nvSpPr>
          <p:spPr bwMode="auto">
            <a:xfrm>
              <a:off x="1464" y="1652"/>
              <a:ext cx="0" cy="174"/>
            </a:xfrm>
            <a:custGeom>
              <a:avLst/>
              <a:gdLst>
                <a:gd name="T0" fmla="*/ 0 w 5"/>
                <a:gd name="T1" fmla="*/ 0 h 5"/>
                <a:gd name="T2" fmla="*/ 0 w 5"/>
                <a:gd name="T3" fmla="*/ 174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5"/>
                  </a:lnTo>
                  <a:lnTo>
                    <a:pt x="5" y="5"/>
                  </a:lnTo>
                </a:path>
              </a:pathLst>
            </a:custGeom>
            <a:noFill/>
            <a:ln w="15875">
              <a:solidFill>
                <a:srgbClr val="000080"/>
              </a:solidFill>
              <a:round/>
              <a:headEnd/>
              <a:tailEnd/>
            </a:ln>
          </p:spPr>
          <p:txBody>
            <a:bodyPr wrap="none" lIns="0" tIns="0" rIns="0" bIns="0">
              <a:spAutoFit/>
            </a:bodyPr>
            <a:lstStyle/>
            <a:p>
              <a:endParaRPr lang="fr-FR"/>
            </a:p>
          </p:txBody>
        </p:sp>
        <p:sp>
          <p:nvSpPr>
            <p:cNvPr id="72010" name="Line 594"/>
            <p:cNvSpPr>
              <a:spLocks noChangeShapeType="1"/>
            </p:cNvSpPr>
            <p:nvPr/>
          </p:nvSpPr>
          <p:spPr bwMode="auto">
            <a:xfrm>
              <a:off x="1469" y="1657"/>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011" name="Line 595"/>
            <p:cNvSpPr>
              <a:spLocks noChangeShapeType="1"/>
            </p:cNvSpPr>
            <p:nvPr/>
          </p:nvSpPr>
          <p:spPr bwMode="auto">
            <a:xfrm>
              <a:off x="1469" y="1657"/>
              <a:ext cx="1" cy="5"/>
            </a:xfrm>
            <a:prstGeom prst="line">
              <a:avLst/>
            </a:prstGeom>
            <a:noFill/>
            <a:ln w="15875">
              <a:solidFill>
                <a:srgbClr val="000080"/>
              </a:solidFill>
              <a:round/>
              <a:headEnd/>
              <a:tailEnd/>
            </a:ln>
          </p:spPr>
          <p:txBody>
            <a:bodyPr wrap="none" lIns="0" tIns="0" rIns="0" bIns="0">
              <a:spAutoFit/>
            </a:bodyPr>
            <a:lstStyle/>
            <a:p>
              <a:endParaRPr lang="fr-FR"/>
            </a:p>
          </p:txBody>
        </p:sp>
        <p:sp>
          <p:nvSpPr>
            <p:cNvPr id="72012" name="Freeform 596"/>
            <p:cNvSpPr>
              <a:spLocks/>
            </p:cNvSpPr>
            <p:nvPr/>
          </p:nvSpPr>
          <p:spPr bwMode="auto">
            <a:xfrm>
              <a:off x="1469" y="1662"/>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0080"/>
              </a:solidFill>
              <a:round/>
              <a:headEnd/>
              <a:tailEnd/>
            </a:ln>
          </p:spPr>
          <p:txBody>
            <a:bodyPr wrap="none" lIns="0" tIns="0" rIns="0" bIns="0">
              <a:spAutoFit/>
            </a:bodyPr>
            <a:lstStyle/>
            <a:p>
              <a:endParaRPr lang="fr-FR"/>
            </a:p>
          </p:txBody>
        </p:sp>
        <p:sp>
          <p:nvSpPr>
            <p:cNvPr id="72013" name="Line 597"/>
            <p:cNvSpPr>
              <a:spLocks noChangeShapeType="1"/>
            </p:cNvSpPr>
            <p:nvPr/>
          </p:nvSpPr>
          <p:spPr bwMode="auto">
            <a:xfrm>
              <a:off x="1474" y="1667"/>
              <a:ext cx="1" cy="6"/>
            </a:xfrm>
            <a:prstGeom prst="line">
              <a:avLst/>
            </a:prstGeom>
            <a:noFill/>
            <a:ln w="15875">
              <a:solidFill>
                <a:srgbClr val="000080"/>
              </a:solidFill>
              <a:round/>
              <a:headEnd/>
              <a:tailEnd/>
            </a:ln>
          </p:spPr>
          <p:txBody>
            <a:bodyPr wrap="none" lIns="0" tIns="0" rIns="0" bIns="0">
              <a:spAutoFit/>
            </a:bodyPr>
            <a:lstStyle/>
            <a:p>
              <a:endParaRPr lang="fr-FR"/>
            </a:p>
          </p:txBody>
        </p:sp>
        <p:sp>
          <p:nvSpPr>
            <p:cNvPr id="72014" name="Freeform 598"/>
            <p:cNvSpPr>
              <a:spLocks/>
            </p:cNvSpPr>
            <p:nvPr/>
          </p:nvSpPr>
          <p:spPr bwMode="auto">
            <a:xfrm>
              <a:off x="1474" y="1673"/>
              <a:ext cx="0" cy="174"/>
            </a:xfrm>
            <a:custGeom>
              <a:avLst/>
              <a:gdLst>
                <a:gd name="T0" fmla="*/ 0 w 6"/>
                <a:gd name="T1" fmla="*/ 0 h 5"/>
                <a:gd name="T2" fmla="*/ 0 w 6"/>
                <a:gd name="T3" fmla="*/ 0 h 5"/>
                <a:gd name="T4" fmla="*/ 0 w 6"/>
                <a:gd name="T5" fmla="*/ 174 h 5"/>
                <a:gd name="T6" fmla="*/ 0 60000 65536"/>
                <a:gd name="T7" fmla="*/ 0 60000 65536"/>
                <a:gd name="T8" fmla="*/ 0 60000 65536"/>
                <a:gd name="T9" fmla="*/ 0 w 6"/>
                <a:gd name="T10" fmla="*/ 0 h 5"/>
                <a:gd name="T11" fmla="*/ 0 w 6"/>
                <a:gd name="T12" fmla="*/ 5 h 5"/>
              </a:gdLst>
              <a:ahLst/>
              <a:cxnLst>
                <a:cxn ang="T6">
                  <a:pos x="T0" y="T1"/>
                </a:cxn>
                <a:cxn ang="T7">
                  <a:pos x="T2" y="T3"/>
                </a:cxn>
                <a:cxn ang="T8">
                  <a:pos x="T4" y="T5"/>
                </a:cxn>
              </a:cxnLst>
              <a:rect l="T9" t="T10" r="T11" b="T12"/>
              <a:pathLst>
                <a:path w="6" h="5">
                  <a:moveTo>
                    <a:pt x="0" y="0"/>
                  </a:moveTo>
                  <a:lnTo>
                    <a:pt x="0" y="0"/>
                  </a:lnTo>
                  <a:lnTo>
                    <a:pt x="6" y="5"/>
                  </a:lnTo>
                </a:path>
              </a:pathLst>
            </a:custGeom>
            <a:noFill/>
            <a:ln w="15875">
              <a:solidFill>
                <a:srgbClr val="000080"/>
              </a:solidFill>
              <a:round/>
              <a:headEnd/>
              <a:tailEnd/>
            </a:ln>
          </p:spPr>
          <p:txBody>
            <a:bodyPr wrap="none" lIns="0" tIns="0" rIns="0" bIns="0">
              <a:spAutoFit/>
            </a:bodyPr>
            <a:lstStyle/>
            <a:p>
              <a:endParaRPr lang="fr-FR"/>
            </a:p>
          </p:txBody>
        </p:sp>
        <p:sp>
          <p:nvSpPr>
            <p:cNvPr id="72015" name="Line 599"/>
            <p:cNvSpPr>
              <a:spLocks noChangeShapeType="1"/>
            </p:cNvSpPr>
            <p:nvPr/>
          </p:nvSpPr>
          <p:spPr bwMode="auto">
            <a:xfrm>
              <a:off x="1480" y="1678"/>
              <a:ext cx="1" cy="5"/>
            </a:xfrm>
            <a:prstGeom prst="line">
              <a:avLst/>
            </a:prstGeom>
            <a:noFill/>
            <a:ln w="15875">
              <a:solidFill>
                <a:srgbClr val="000080"/>
              </a:solidFill>
              <a:round/>
              <a:headEnd/>
              <a:tailEnd/>
            </a:ln>
          </p:spPr>
          <p:txBody>
            <a:bodyPr wrap="none" lIns="0" tIns="0" rIns="0" bIns="0">
              <a:spAutoFit/>
            </a:bodyPr>
            <a:lstStyle/>
            <a:p>
              <a:endParaRPr lang="fr-FR"/>
            </a:p>
          </p:txBody>
        </p:sp>
        <p:sp>
          <p:nvSpPr>
            <p:cNvPr id="72016" name="Freeform 600"/>
            <p:cNvSpPr>
              <a:spLocks/>
            </p:cNvSpPr>
            <p:nvPr/>
          </p:nvSpPr>
          <p:spPr bwMode="auto">
            <a:xfrm>
              <a:off x="1480" y="1683"/>
              <a:ext cx="0" cy="174"/>
            </a:xfrm>
            <a:custGeom>
              <a:avLst/>
              <a:gdLst>
                <a:gd name="T0" fmla="*/ 0 w 5"/>
                <a:gd name="T1" fmla="*/ 0 h 5"/>
                <a:gd name="T2" fmla="*/ 0 w 5"/>
                <a:gd name="T3" fmla="*/ 174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5"/>
                  </a:lnTo>
                  <a:lnTo>
                    <a:pt x="5" y="5"/>
                  </a:lnTo>
                </a:path>
              </a:pathLst>
            </a:custGeom>
            <a:noFill/>
            <a:ln w="15875">
              <a:solidFill>
                <a:srgbClr val="000080"/>
              </a:solidFill>
              <a:round/>
              <a:headEnd/>
              <a:tailEnd/>
            </a:ln>
          </p:spPr>
          <p:txBody>
            <a:bodyPr wrap="none" lIns="0" tIns="0" rIns="0" bIns="0">
              <a:spAutoFit/>
            </a:bodyPr>
            <a:lstStyle/>
            <a:p>
              <a:endParaRPr lang="fr-FR"/>
            </a:p>
          </p:txBody>
        </p:sp>
        <p:sp>
          <p:nvSpPr>
            <p:cNvPr id="72017" name="Line 601"/>
            <p:cNvSpPr>
              <a:spLocks noChangeShapeType="1"/>
            </p:cNvSpPr>
            <p:nvPr/>
          </p:nvSpPr>
          <p:spPr bwMode="auto">
            <a:xfrm>
              <a:off x="1485" y="1688"/>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018" name="Freeform 602"/>
            <p:cNvSpPr>
              <a:spLocks/>
            </p:cNvSpPr>
            <p:nvPr/>
          </p:nvSpPr>
          <p:spPr bwMode="auto">
            <a:xfrm>
              <a:off x="1485" y="1688"/>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0080"/>
              </a:solidFill>
              <a:round/>
              <a:headEnd/>
              <a:tailEnd/>
            </a:ln>
          </p:spPr>
          <p:txBody>
            <a:bodyPr wrap="none" lIns="0" tIns="0" rIns="0" bIns="0">
              <a:spAutoFit/>
            </a:bodyPr>
            <a:lstStyle/>
            <a:p>
              <a:endParaRPr lang="fr-FR"/>
            </a:p>
          </p:txBody>
        </p:sp>
        <p:sp>
          <p:nvSpPr>
            <p:cNvPr id="72019" name="Line 603"/>
            <p:cNvSpPr>
              <a:spLocks noChangeShapeType="1"/>
            </p:cNvSpPr>
            <p:nvPr/>
          </p:nvSpPr>
          <p:spPr bwMode="auto">
            <a:xfrm>
              <a:off x="1490" y="1693"/>
              <a:ext cx="1" cy="5"/>
            </a:xfrm>
            <a:prstGeom prst="line">
              <a:avLst/>
            </a:prstGeom>
            <a:noFill/>
            <a:ln w="15875">
              <a:solidFill>
                <a:srgbClr val="000080"/>
              </a:solidFill>
              <a:round/>
              <a:headEnd/>
              <a:tailEnd/>
            </a:ln>
          </p:spPr>
          <p:txBody>
            <a:bodyPr wrap="none" lIns="0" tIns="0" rIns="0" bIns="0">
              <a:spAutoFit/>
            </a:bodyPr>
            <a:lstStyle/>
            <a:p>
              <a:endParaRPr lang="fr-FR"/>
            </a:p>
          </p:txBody>
        </p:sp>
        <p:sp>
          <p:nvSpPr>
            <p:cNvPr id="72020" name="Freeform 604"/>
            <p:cNvSpPr>
              <a:spLocks/>
            </p:cNvSpPr>
            <p:nvPr/>
          </p:nvSpPr>
          <p:spPr bwMode="auto">
            <a:xfrm>
              <a:off x="1490" y="1698"/>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0080"/>
              </a:solidFill>
              <a:round/>
              <a:headEnd/>
              <a:tailEnd/>
            </a:ln>
          </p:spPr>
          <p:txBody>
            <a:bodyPr wrap="none" lIns="0" tIns="0" rIns="0" bIns="0">
              <a:spAutoFit/>
            </a:bodyPr>
            <a:lstStyle/>
            <a:p>
              <a:endParaRPr lang="fr-FR"/>
            </a:p>
          </p:txBody>
        </p:sp>
        <p:sp>
          <p:nvSpPr>
            <p:cNvPr id="72021" name="Line 605"/>
            <p:cNvSpPr>
              <a:spLocks noChangeShapeType="1"/>
            </p:cNvSpPr>
            <p:nvPr/>
          </p:nvSpPr>
          <p:spPr bwMode="auto">
            <a:xfrm>
              <a:off x="1495" y="1703"/>
              <a:ext cx="1" cy="6"/>
            </a:xfrm>
            <a:prstGeom prst="line">
              <a:avLst/>
            </a:prstGeom>
            <a:noFill/>
            <a:ln w="15875">
              <a:solidFill>
                <a:srgbClr val="000080"/>
              </a:solidFill>
              <a:round/>
              <a:headEnd/>
              <a:tailEnd/>
            </a:ln>
          </p:spPr>
          <p:txBody>
            <a:bodyPr wrap="none" lIns="0" tIns="0" rIns="0" bIns="0">
              <a:spAutoFit/>
            </a:bodyPr>
            <a:lstStyle/>
            <a:p>
              <a:endParaRPr lang="fr-FR"/>
            </a:p>
          </p:txBody>
        </p:sp>
        <p:sp>
          <p:nvSpPr>
            <p:cNvPr id="72022" name="Line 606"/>
            <p:cNvSpPr>
              <a:spLocks noChangeShapeType="1"/>
            </p:cNvSpPr>
            <p:nvPr/>
          </p:nvSpPr>
          <p:spPr bwMode="auto">
            <a:xfrm>
              <a:off x="1495" y="1709"/>
              <a:ext cx="1" cy="5"/>
            </a:xfrm>
            <a:prstGeom prst="line">
              <a:avLst/>
            </a:prstGeom>
            <a:noFill/>
            <a:ln w="15875">
              <a:solidFill>
                <a:srgbClr val="000080"/>
              </a:solidFill>
              <a:round/>
              <a:headEnd/>
              <a:tailEnd/>
            </a:ln>
          </p:spPr>
          <p:txBody>
            <a:bodyPr wrap="none" lIns="0" tIns="0" rIns="0" bIns="0">
              <a:spAutoFit/>
            </a:bodyPr>
            <a:lstStyle/>
            <a:p>
              <a:endParaRPr lang="fr-FR"/>
            </a:p>
          </p:txBody>
        </p:sp>
        <p:sp>
          <p:nvSpPr>
            <p:cNvPr id="72023" name="Freeform 607"/>
            <p:cNvSpPr>
              <a:spLocks/>
            </p:cNvSpPr>
            <p:nvPr/>
          </p:nvSpPr>
          <p:spPr bwMode="auto">
            <a:xfrm>
              <a:off x="1495" y="1714"/>
              <a:ext cx="0" cy="174"/>
            </a:xfrm>
            <a:custGeom>
              <a:avLst/>
              <a:gdLst>
                <a:gd name="T0" fmla="*/ 0 w 5"/>
                <a:gd name="T1" fmla="*/ 0 h 10"/>
                <a:gd name="T2" fmla="*/ 0 w 5"/>
                <a:gd name="T3" fmla="*/ 87 h 10"/>
                <a:gd name="T4" fmla="*/ 0 w 5"/>
                <a:gd name="T5" fmla="*/ 174 h 10"/>
                <a:gd name="T6" fmla="*/ 0 60000 65536"/>
                <a:gd name="T7" fmla="*/ 0 60000 65536"/>
                <a:gd name="T8" fmla="*/ 0 60000 65536"/>
                <a:gd name="T9" fmla="*/ 0 w 5"/>
                <a:gd name="T10" fmla="*/ 0 h 10"/>
                <a:gd name="T11" fmla="*/ 0 w 5"/>
                <a:gd name="T12" fmla="*/ 10 h 10"/>
              </a:gdLst>
              <a:ahLst/>
              <a:cxnLst>
                <a:cxn ang="T6">
                  <a:pos x="T0" y="T1"/>
                </a:cxn>
                <a:cxn ang="T7">
                  <a:pos x="T2" y="T3"/>
                </a:cxn>
                <a:cxn ang="T8">
                  <a:pos x="T4" y="T5"/>
                </a:cxn>
              </a:cxnLst>
              <a:rect l="T9" t="T10" r="T11" b="T12"/>
              <a:pathLst>
                <a:path w="5" h="10">
                  <a:moveTo>
                    <a:pt x="0" y="0"/>
                  </a:moveTo>
                  <a:lnTo>
                    <a:pt x="0" y="5"/>
                  </a:lnTo>
                  <a:lnTo>
                    <a:pt x="5" y="10"/>
                  </a:lnTo>
                </a:path>
              </a:pathLst>
            </a:custGeom>
            <a:noFill/>
            <a:ln w="15875">
              <a:solidFill>
                <a:srgbClr val="000080"/>
              </a:solidFill>
              <a:round/>
              <a:headEnd/>
              <a:tailEnd/>
            </a:ln>
          </p:spPr>
          <p:txBody>
            <a:bodyPr wrap="none" lIns="0" tIns="0" rIns="0" bIns="0">
              <a:spAutoFit/>
            </a:bodyPr>
            <a:lstStyle/>
            <a:p>
              <a:endParaRPr lang="fr-FR"/>
            </a:p>
          </p:txBody>
        </p:sp>
        <p:sp>
          <p:nvSpPr>
            <p:cNvPr id="72024" name="Line 608"/>
            <p:cNvSpPr>
              <a:spLocks noChangeShapeType="1"/>
            </p:cNvSpPr>
            <p:nvPr/>
          </p:nvSpPr>
          <p:spPr bwMode="auto">
            <a:xfrm>
              <a:off x="1500" y="1724"/>
              <a:ext cx="1" cy="5"/>
            </a:xfrm>
            <a:prstGeom prst="line">
              <a:avLst/>
            </a:prstGeom>
            <a:noFill/>
            <a:ln w="15875">
              <a:solidFill>
                <a:srgbClr val="000080"/>
              </a:solidFill>
              <a:round/>
              <a:headEnd/>
              <a:tailEnd/>
            </a:ln>
          </p:spPr>
          <p:txBody>
            <a:bodyPr wrap="none" lIns="0" tIns="0" rIns="0" bIns="0">
              <a:spAutoFit/>
            </a:bodyPr>
            <a:lstStyle/>
            <a:p>
              <a:endParaRPr lang="fr-FR"/>
            </a:p>
          </p:txBody>
        </p:sp>
        <p:sp>
          <p:nvSpPr>
            <p:cNvPr id="72025" name="Freeform 609"/>
            <p:cNvSpPr>
              <a:spLocks/>
            </p:cNvSpPr>
            <p:nvPr/>
          </p:nvSpPr>
          <p:spPr bwMode="auto">
            <a:xfrm>
              <a:off x="1500" y="1729"/>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0080"/>
              </a:solidFill>
              <a:round/>
              <a:headEnd/>
              <a:tailEnd/>
            </a:ln>
          </p:spPr>
          <p:txBody>
            <a:bodyPr wrap="none" lIns="0" tIns="0" rIns="0" bIns="0">
              <a:spAutoFit/>
            </a:bodyPr>
            <a:lstStyle/>
            <a:p>
              <a:endParaRPr lang="fr-FR"/>
            </a:p>
          </p:txBody>
        </p:sp>
        <p:sp>
          <p:nvSpPr>
            <p:cNvPr id="72026" name="Line 610"/>
            <p:cNvSpPr>
              <a:spLocks noChangeShapeType="1"/>
            </p:cNvSpPr>
            <p:nvPr/>
          </p:nvSpPr>
          <p:spPr bwMode="auto">
            <a:xfrm>
              <a:off x="1505" y="1734"/>
              <a:ext cx="1" cy="5"/>
            </a:xfrm>
            <a:prstGeom prst="line">
              <a:avLst/>
            </a:prstGeom>
            <a:noFill/>
            <a:ln w="15875">
              <a:solidFill>
                <a:srgbClr val="000080"/>
              </a:solidFill>
              <a:round/>
              <a:headEnd/>
              <a:tailEnd/>
            </a:ln>
          </p:spPr>
          <p:txBody>
            <a:bodyPr wrap="none" lIns="0" tIns="0" rIns="0" bIns="0">
              <a:spAutoFit/>
            </a:bodyPr>
            <a:lstStyle/>
            <a:p>
              <a:endParaRPr lang="fr-FR"/>
            </a:p>
          </p:txBody>
        </p:sp>
        <p:sp>
          <p:nvSpPr>
            <p:cNvPr id="72027" name="Freeform 611"/>
            <p:cNvSpPr>
              <a:spLocks/>
            </p:cNvSpPr>
            <p:nvPr/>
          </p:nvSpPr>
          <p:spPr bwMode="auto">
            <a:xfrm>
              <a:off x="1505" y="1739"/>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0080"/>
              </a:solidFill>
              <a:round/>
              <a:headEnd/>
              <a:tailEnd/>
            </a:ln>
          </p:spPr>
          <p:txBody>
            <a:bodyPr wrap="none" lIns="0" tIns="0" rIns="0" bIns="0">
              <a:spAutoFit/>
            </a:bodyPr>
            <a:lstStyle/>
            <a:p>
              <a:endParaRPr lang="fr-FR"/>
            </a:p>
          </p:txBody>
        </p:sp>
        <p:sp>
          <p:nvSpPr>
            <p:cNvPr id="72028" name="Line 612"/>
            <p:cNvSpPr>
              <a:spLocks noChangeShapeType="1"/>
            </p:cNvSpPr>
            <p:nvPr/>
          </p:nvSpPr>
          <p:spPr bwMode="auto">
            <a:xfrm>
              <a:off x="1510" y="1744"/>
              <a:ext cx="1" cy="6"/>
            </a:xfrm>
            <a:prstGeom prst="line">
              <a:avLst/>
            </a:prstGeom>
            <a:noFill/>
            <a:ln w="15875">
              <a:solidFill>
                <a:srgbClr val="000080"/>
              </a:solidFill>
              <a:round/>
              <a:headEnd/>
              <a:tailEnd/>
            </a:ln>
          </p:spPr>
          <p:txBody>
            <a:bodyPr wrap="none" lIns="0" tIns="0" rIns="0" bIns="0">
              <a:spAutoFit/>
            </a:bodyPr>
            <a:lstStyle/>
            <a:p>
              <a:endParaRPr lang="fr-FR"/>
            </a:p>
          </p:txBody>
        </p:sp>
        <p:sp>
          <p:nvSpPr>
            <p:cNvPr id="72029" name="Freeform 613"/>
            <p:cNvSpPr>
              <a:spLocks/>
            </p:cNvSpPr>
            <p:nvPr/>
          </p:nvSpPr>
          <p:spPr bwMode="auto">
            <a:xfrm>
              <a:off x="1510" y="1750"/>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0080"/>
              </a:solidFill>
              <a:round/>
              <a:headEnd/>
              <a:tailEnd/>
            </a:ln>
          </p:spPr>
          <p:txBody>
            <a:bodyPr wrap="none" lIns="0" tIns="0" rIns="0" bIns="0">
              <a:spAutoFit/>
            </a:bodyPr>
            <a:lstStyle/>
            <a:p>
              <a:endParaRPr lang="fr-FR"/>
            </a:p>
          </p:txBody>
        </p:sp>
        <p:sp>
          <p:nvSpPr>
            <p:cNvPr id="72030" name="Line 614"/>
            <p:cNvSpPr>
              <a:spLocks noChangeShapeType="1"/>
            </p:cNvSpPr>
            <p:nvPr/>
          </p:nvSpPr>
          <p:spPr bwMode="auto">
            <a:xfrm>
              <a:off x="1515" y="1755"/>
              <a:ext cx="1" cy="5"/>
            </a:xfrm>
            <a:prstGeom prst="line">
              <a:avLst/>
            </a:prstGeom>
            <a:noFill/>
            <a:ln w="15875">
              <a:solidFill>
                <a:srgbClr val="000080"/>
              </a:solidFill>
              <a:round/>
              <a:headEnd/>
              <a:tailEnd/>
            </a:ln>
          </p:spPr>
          <p:txBody>
            <a:bodyPr wrap="none" lIns="0" tIns="0" rIns="0" bIns="0">
              <a:spAutoFit/>
            </a:bodyPr>
            <a:lstStyle/>
            <a:p>
              <a:endParaRPr lang="fr-FR"/>
            </a:p>
          </p:txBody>
        </p:sp>
        <p:sp>
          <p:nvSpPr>
            <p:cNvPr id="72031" name="Freeform 615"/>
            <p:cNvSpPr>
              <a:spLocks/>
            </p:cNvSpPr>
            <p:nvPr/>
          </p:nvSpPr>
          <p:spPr bwMode="auto">
            <a:xfrm>
              <a:off x="1515" y="1760"/>
              <a:ext cx="0" cy="174"/>
            </a:xfrm>
            <a:custGeom>
              <a:avLst/>
              <a:gdLst>
                <a:gd name="T0" fmla="*/ 0 w 6"/>
                <a:gd name="T1" fmla="*/ 0 h 10"/>
                <a:gd name="T2" fmla="*/ 0 w 6"/>
                <a:gd name="T3" fmla="*/ 87 h 10"/>
                <a:gd name="T4" fmla="*/ 0 w 6"/>
                <a:gd name="T5" fmla="*/ 174 h 10"/>
                <a:gd name="T6" fmla="*/ 0 60000 65536"/>
                <a:gd name="T7" fmla="*/ 0 60000 65536"/>
                <a:gd name="T8" fmla="*/ 0 60000 65536"/>
                <a:gd name="T9" fmla="*/ 0 w 6"/>
                <a:gd name="T10" fmla="*/ 0 h 10"/>
                <a:gd name="T11" fmla="*/ 0 w 6"/>
                <a:gd name="T12" fmla="*/ 10 h 10"/>
              </a:gdLst>
              <a:ahLst/>
              <a:cxnLst>
                <a:cxn ang="T6">
                  <a:pos x="T0" y="T1"/>
                </a:cxn>
                <a:cxn ang="T7">
                  <a:pos x="T2" y="T3"/>
                </a:cxn>
                <a:cxn ang="T8">
                  <a:pos x="T4" y="T5"/>
                </a:cxn>
              </a:cxnLst>
              <a:rect l="T9" t="T10" r="T11" b="T12"/>
              <a:pathLst>
                <a:path w="6" h="10">
                  <a:moveTo>
                    <a:pt x="0" y="0"/>
                  </a:moveTo>
                  <a:lnTo>
                    <a:pt x="0" y="5"/>
                  </a:lnTo>
                  <a:lnTo>
                    <a:pt x="6" y="10"/>
                  </a:lnTo>
                </a:path>
              </a:pathLst>
            </a:custGeom>
            <a:noFill/>
            <a:ln w="15875">
              <a:solidFill>
                <a:srgbClr val="000080"/>
              </a:solidFill>
              <a:round/>
              <a:headEnd/>
              <a:tailEnd/>
            </a:ln>
          </p:spPr>
          <p:txBody>
            <a:bodyPr wrap="none" lIns="0" tIns="0" rIns="0" bIns="0">
              <a:spAutoFit/>
            </a:bodyPr>
            <a:lstStyle/>
            <a:p>
              <a:endParaRPr lang="fr-FR"/>
            </a:p>
          </p:txBody>
        </p:sp>
        <p:sp>
          <p:nvSpPr>
            <p:cNvPr id="72032" name="Line 616"/>
            <p:cNvSpPr>
              <a:spLocks noChangeShapeType="1"/>
            </p:cNvSpPr>
            <p:nvPr/>
          </p:nvSpPr>
          <p:spPr bwMode="auto">
            <a:xfrm>
              <a:off x="1521" y="1770"/>
              <a:ext cx="1" cy="5"/>
            </a:xfrm>
            <a:prstGeom prst="line">
              <a:avLst/>
            </a:prstGeom>
            <a:noFill/>
            <a:ln w="15875">
              <a:solidFill>
                <a:srgbClr val="000080"/>
              </a:solidFill>
              <a:round/>
              <a:headEnd/>
              <a:tailEnd/>
            </a:ln>
          </p:spPr>
          <p:txBody>
            <a:bodyPr wrap="none" lIns="0" tIns="0" rIns="0" bIns="0">
              <a:spAutoFit/>
            </a:bodyPr>
            <a:lstStyle/>
            <a:p>
              <a:endParaRPr lang="fr-FR"/>
            </a:p>
          </p:txBody>
        </p:sp>
        <p:sp>
          <p:nvSpPr>
            <p:cNvPr id="72033" name="Line 617"/>
            <p:cNvSpPr>
              <a:spLocks noChangeShapeType="1"/>
            </p:cNvSpPr>
            <p:nvPr/>
          </p:nvSpPr>
          <p:spPr bwMode="auto">
            <a:xfrm>
              <a:off x="1521" y="1775"/>
              <a:ext cx="1" cy="5"/>
            </a:xfrm>
            <a:prstGeom prst="line">
              <a:avLst/>
            </a:prstGeom>
            <a:noFill/>
            <a:ln w="15875">
              <a:solidFill>
                <a:srgbClr val="000080"/>
              </a:solidFill>
              <a:round/>
              <a:headEnd/>
              <a:tailEnd/>
            </a:ln>
          </p:spPr>
          <p:txBody>
            <a:bodyPr wrap="none" lIns="0" tIns="0" rIns="0" bIns="0">
              <a:spAutoFit/>
            </a:bodyPr>
            <a:lstStyle/>
            <a:p>
              <a:endParaRPr lang="fr-FR"/>
            </a:p>
          </p:txBody>
        </p:sp>
        <p:sp>
          <p:nvSpPr>
            <p:cNvPr id="72034" name="Freeform 618"/>
            <p:cNvSpPr>
              <a:spLocks/>
            </p:cNvSpPr>
            <p:nvPr/>
          </p:nvSpPr>
          <p:spPr bwMode="auto">
            <a:xfrm>
              <a:off x="1521" y="1780"/>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0080"/>
              </a:solidFill>
              <a:round/>
              <a:headEnd/>
              <a:tailEnd/>
            </a:ln>
          </p:spPr>
          <p:txBody>
            <a:bodyPr wrap="none" lIns="0" tIns="0" rIns="0" bIns="0">
              <a:spAutoFit/>
            </a:bodyPr>
            <a:lstStyle/>
            <a:p>
              <a:endParaRPr lang="fr-FR"/>
            </a:p>
          </p:txBody>
        </p:sp>
        <p:sp>
          <p:nvSpPr>
            <p:cNvPr id="72035" name="Line 619"/>
            <p:cNvSpPr>
              <a:spLocks noChangeShapeType="1"/>
            </p:cNvSpPr>
            <p:nvPr/>
          </p:nvSpPr>
          <p:spPr bwMode="auto">
            <a:xfrm>
              <a:off x="1526" y="1785"/>
              <a:ext cx="1" cy="11"/>
            </a:xfrm>
            <a:prstGeom prst="line">
              <a:avLst/>
            </a:prstGeom>
            <a:noFill/>
            <a:ln w="15875">
              <a:solidFill>
                <a:srgbClr val="000080"/>
              </a:solidFill>
              <a:round/>
              <a:headEnd/>
              <a:tailEnd/>
            </a:ln>
          </p:spPr>
          <p:txBody>
            <a:bodyPr wrap="none" lIns="0" tIns="0" rIns="0" bIns="0">
              <a:spAutoFit/>
            </a:bodyPr>
            <a:lstStyle/>
            <a:p>
              <a:endParaRPr lang="fr-FR"/>
            </a:p>
          </p:txBody>
        </p:sp>
        <p:sp>
          <p:nvSpPr>
            <p:cNvPr id="72036" name="Freeform 620"/>
            <p:cNvSpPr>
              <a:spLocks/>
            </p:cNvSpPr>
            <p:nvPr/>
          </p:nvSpPr>
          <p:spPr bwMode="auto">
            <a:xfrm>
              <a:off x="1526" y="1796"/>
              <a:ext cx="0" cy="174"/>
            </a:xfrm>
            <a:custGeom>
              <a:avLst/>
              <a:gdLst>
                <a:gd name="T0" fmla="*/ 0 w 5"/>
                <a:gd name="T1" fmla="*/ 0 h 5"/>
                <a:gd name="T2" fmla="*/ 0 w 5"/>
                <a:gd name="T3" fmla="*/ 174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5"/>
                  </a:lnTo>
                  <a:lnTo>
                    <a:pt x="5" y="5"/>
                  </a:lnTo>
                </a:path>
              </a:pathLst>
            </a:custGeom>
            <a:noFill/>
            <a:ln w="15875">
              <a:solidFill>
                <a:srgbClr val="000080"/>
              </a:solidFill>
              <a:round/>
              <a:headEnd/>
              <a:tailEnd/>
            </a:ln>
          </p:spPr>
          <p:txBody>
            <a:bodyPr wrap="none" lIns="0" tIns="0" rIns="0" bIns="0">
              <a:spAutoFit/>
            </a:bodyPr>
            <a:lstStyle/>
            <a:p>
              <a:endParaRPr lang="fr-FR"/>
            </a:p>
          </p:txBody>
        </p:sp>
        <p:sp>
          <p:nvSpPr>
            <p:cNvPr id="72037" name="Line 621"/>
            <p:cNvSpPr>
              <a:spLocks noChangeShapeType="1"/>
            </p:cNvSpPr>
            <p:nvPr/>
          </p:nvSpPr>
          <p:spPr bwMode="auto">
            <a:xfrm>
              <a:off x="1531" y="1801"/>
              <a:ext cx="1" cy="5"/>
            </a:xfrm>
            <a:prstGeom prst="line">
              <a:avLst/>
            </a:prstGeom>
            <a:noFill/>
            <a:ln w="15875">
              <a:solidFill>
                <a:srgbClr val="000080"/>
              </a:solidFill>
              <a:round/>
              <a:headEnd/>
              <a:tailEnd/>
            </a:ln>
          </p:spPr>
          <p:txBody>
            <a:bodyPr wrap="none" lIns="0" tIns="0" rIns="0" bIns="0">
              <a:spAutoFit/>
            </a:bodyPr>
            <a:lstStyle/>
            <a:p>
              <a:endParaRPr lang="fr-FR"/>
            </a:p>
          </p:txBody>
        </p:sp>
        <p:sp>
          <p:nvSpPr>
            <p:cNvPr id="72038" name="Freeform 622"/>
            <p:cNvSpPr>
              <a:spLocks/>
            </p:cNvSpPr>
            <p:nvPr/>
          </p:nvSpPr>
          <p:spPr bwMode="auto">
            <a:xfrm>
              <a:off x="1531" y="1806"/>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0080"/>
              </a:solidFill>
              <a:round/>
              <a:headEnd/>
              <a:tailEnd/>
            </a:ln>
          </p:spPr>
          <p:txBody>
            <a:bodyPr wrap="none" lIns="0" tIns="0" rIns="0" bIns="0">
              <a:spAutoFit/>
            </a:bodyPr>
            <a:lstStyle/>
            <a:p>
              <a:endParaRPr lang="fr-FR"/>
            </a:p>
          </p:txBody>
        </p:sp>
        <p:sp>
          <p:nvSpPr>
            <p:cNvPr id="72039" name="Line 623"/>
            <p:cNvSpPr>
              <a:spLocks noChangeShapeType="1"/>
            </p:cNvSpPr>
            <p:nvPr/>
          </p:nvSpPr>
          <p:spPr bwMode="auto">
            <a:xfrm>
              <a:off x="1536" y="1811"/>
              <a:ext cx="1" cy="10"/>
            </a:xfrm>
            <a:prstGeom prst="line">
              <a:avLst/>
            </a:prstGeom>
            <a:noFill/>
            <a:ln w="15875">
              <a:solidFill>
                <a:srgbClr val="000080"/>
              </a:solidFill>
              <a:round/>
              <a:headEnd/>
              <a:tailEnd/>
            </a:ln>
          </p:spPr>
          <p:txBody>
            <a:bodyPr wrap="none" lIns="0" tIns="0" rIns="0" bIns="0">
              <a:spAutoFit/>
            </a:bodyPr>
            <a:lstStyle/>
            <a:p>
              <a:endParaRPr lang="fr-FR"/>
            </a:p>
          </p:txBody>
        </p:sp>
        <p:sp>
          <p:nvSpPr>
            <p:cNvPr id="72040" name="Freeform 624"/>
            <p:cNvSpPr>
              <a:spLocks/>
            </p:cNvSpPr>
            <p:nvPr/>
          </p:nvSpPr>
          <p:spPr bwMode="auto">
            <a:xfrm>
              <a:off x="1536" y="1821"/>
              <a:ext cx="0" cy="174"/>
            </a:xfrm>
            <a:custGeom>
              <a:avLst/>
              <a:gdLst>
                <a:gd name="T0" fmla="*/ 0 w 5"/>
                <a:gd name="T1" fmla="*/ 0 h 5"/>
                <a:gd name="T2" fmla="*/ 0 w 5"/>
                <a:gd name="T3" fmla="*/ 174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5"/>
                  </a:lnTo>
                  <a:lnTo>
                    <a:pt x="5" y="5"/>
                  </a:lnTo>
                </a:path>
              </a:pathLst>
            </a:custGeom>
            <a:noFill/>
            <a:ln w="15875">
              <a:solidFill>
                <a:srgbClr val="000080"/>
              </a:solidFill>
              <a:round/>
              <a:headEnd/>
              <a:tailEnd/>
            </a:ln>
          </p:spPr>
          <p:txBody>
            <a:bodyPr wrap="none" lIns="0" tIns="0" rIns="0" bIns="0">
              <a:spAutoFit/>
            </a:bodyPr>
            <a:lstStyle/>
            <a:p>
              <a:endParaRPr lang="fr-FR"/>
            </a:p>
          </p:txBody>
        </p:sp>
        <p:sp>
          <p:nvSpPr>
            <p:cNvPr id="72041" name="Line 625"/>
            <p:cNvSpPr>
              <a:spLocks noChangeShapeType="1"/>
            </p:cNvSpPr>
            <p:nvPr/>
          </p:nvSpPr>
          <p:spPr bwMode="auto">
            <a:xfrm>
              <a:off x="1541" y="1826"/>
              <a:ext cx="1" cy="6"/>
            </a:xfrm>
            <a:prstGeom prst="line">
              <a:avLst/>
            </a:prstGeom>
            <a:noFill/>
            <a:ln w="15875">
              <a:solidFill>
                <a:srgbClr val="000080"/>
              </a:solidFill>
              <a:round/>
              <a:headEnd/>
              <a:tailEnd/>
            </a:ln>
          </p:spPr>
          <p:txBody>
            <a:bodyPr wrap="none" lIns="0" tIns="0" rIns="0" bIns="0">
              <a:spAutoFit/>
            </a:bodyPr>
            <a:lstStyle/>
            <a:p>
              <a:endParaRPr lang="fr-FR"/>
            </a:p>
          </p:txBody>
        </p:sp>
        <p:sp>
          <p:nvSpPr>
            <p:cNvPr id="72042" name="Freeform 626"/>
            <p:cNvSpPr>
              <a:spLocks/>
            </p:cNvSpPr>
            <p:nvPr/>
          </p:nvSpPr>
          <p:spPr bwMode="auto">
            <a:xfrm>
              <a:off x="1541" y="1832"/>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0080"/>
              </a:solidFill>
              <a:round/>
              <a:headEnd/>
              <a:tailEnd/>
            </a:ln>
          </p:spPr>
          <p:txBody>
            <a:bodyPr wrap="none" lIns="0" tIns="0" rIns="0" bIns="0">
              <a:spAutoFit/>
            </a:bodyPr>
            <a:lstStyle/>
            <a:p>
              <a:endParaRPr lang="fr-FR"/>
            </a:p>
          </p:txBody>
        </p:sp>
        <p:sp>
          <p:nvSpPr>
            <p:cNvPr id="72043" name="Line 627"/>
            <p:cNvSpPr>
              <a:spLocks noChangeShapeType="1"/>
            </p:cNvSpPr>
            <p:nvPr/>
          </p:nvSpPr>
          <p:spPr bwMode="auto">
            <a:xfrm>
              <a:off x="1546" y="1837"/>
              <a:ext cx="1" cy="5"/>
            </a:xfrm>
            <a:prstGeom prst="line">
              <a:avLst/>
            </a:prstGeom>
            <a:noFill/>
            <a:ln w="15875">
              <a:solidFill>
                <a:srgbClr val="000080"/>
              </a:solidFill>
              <a:round/>
              <a:headEnd/>
              <a:tailEnd/>
            </a:ln>
          </p:spPr>
          <p:txBody>
            <a:bodyPr wrap="none" lIns="0" tIns="0" rIns="0" bIns="0">
              <a:spAutoFit/>
            </a:bodyPr>
            <a:lstStyle/>
            <a:p>
              <a:endParaRPr lang="fr-FR"/>
            </a:p>
          </p:txBody>
        </p:sp>
        <p:sp>
          <p:nvSpPr>
            <p:cNvPr id="72044" name="Line 628"/>
            <p:cNvSpPr>
              <a:spLocks noChangeShapeType="1"/>
            </p:cNvSpPr>
            <p:nvPr/>
          </p:nvSpPr>
          <p:spPr bwMode="auto">
            <a:xfrm>
              <a:off x="1546" y="1842"/>
              <a:ext cx="1" cy="5"/>
            </a:xfrm>
            <a:prstGeom prst="line">
              <a:avLst/>
            </a:prstGeom>
            <a:noFill/>
            <a:ln w="15875">
              <a:solidFill>
                <a:srgbClr val="000080"/>
              </a:solidFill>
              <a:round/>
              <a:headEnd/>
              <a:tailEnd/>
            </a:ln>
          </p:spPr>
          <p:txBody>
            <a:bodyPr wrap="none" lIns="0" tIns="0" rIns="0" bIns="0">
              <a:spAutoFit/>
            </a:bodyPr>
            <a:lstStyle/>
            <a:p>
              <a:endParaRPr lang="fr-FR"/>
            </a:p>
          </p:txBody>
        </p:sp>
        <p:sp>
          <p:nvSpPr>
            <p:cNvPr id="72045" name="Freeform 629"/>
            <p:cNvSpPr>
              <a:spLocks/>
            </p:cNvSpPr>
            <p:nvPr/>
          </p:nvSpPr>
          <p:spPr bwMode="auto">
            <a:xfrm>
              <a:off x="1546" y="1847"/>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0080"/>
              </a:solidFill>
              <a:round/>
              <a:headEnd/>
              <a:tailEnd/>
            </a:ln>
          </p:spPr>
          <p:txBody>
            <a:bodyPr wrap="none" lIns="0" tIns="0" rIns="0" bIns="0">
              <a:spAutoFit/>
            </a:bodyPr>
            <a:lstStyle/>
            <a:p>
              <a:endParaRPr lang="fr-FR"/>
            </a:p>
          </p:txBody>
        </p:sp>
        <p:sp>
          <p:nvSpPr>
            <p:cNvPr id="72046" name="Line 630"/>
            <p:cNvSpPr>
              <a:spLocks noChangeShapeType="1"/>
            </p:cNvSpPr>
            <p:nvPr/>
          </p:nvSpPr>
          <p:spPr bwMode="auto">
            <a:xfrm>
              <a:off x="1551" y="1852"/>
              <a:ext cx="1" cy="5"/>
            </a:xfrm>
            <a:prstGeom prst="line">
              <a:avLst/>
            </a:prstGeom>
            <a:noFill/>
            <a:ln w="15875">
              <a:solidFill>
                <a:srgbClr val="000080"/>
              </a:solidFill>
              <a:round/>
              <a:headEnd/>
              <a:tailEnd/>
            </a:ln>
          </p:spPr>
          <p:txBody>
            <a:bodyPr wrap="none" lIns="0" tIns="0" rIns="0" bIns="0">
              <a:spAutoFit/>
            </a:bodyPr>
            <a:lstStyle/>
            <a:p>
              <a:endParaRPr lang="fr-FR"/>
            </a:p>
          </p:txBody>
        </p:sp>
        <p:sp>
          <p:nvSpPr>
            <p:cNvPr id="72047" name="Freeform 631"/>
            <p:cNvSpPr>
              <a:spLocks/>
            </p:cNvSpPr>
            <p:nvPr/>
          </p:nvSpPr>
          <p:spPr bwMode="auto">
            <a:xfrm>
              <a:off x="1551" y="185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048" name="Freeform 632"/>
            <p:cNvSpPr>
              <a:spLocks/>
            </p:cNvSpPr>
            <p:nvPr/>
          </p:nvSpPr>
          <p:spPr bwMode="auto">
            <a:xfrm>
              <a:off x="1556" y="1857"/>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0080"/>
              </a:solidFill>
              <a:round/>
              <a:headEnd/>
              <a:tailEnd/>
            </a:ln>
          </p:spPr>
          <p:txBody>
            <a:bodyPr wrap="none" lIns="0" tIns="0" rIns="0" bIns="0">
              <a:spAutoFit/>
            </a:bodyPr>
            <a:lstStyle/>
            <a:p>
              <a:endParaRPr lang="fr-FR"/>
            </a:p>
          </p:txBody>
        </p:sp>
        <p:sp>
          <p:nvSpPr>
            <p:cNvPr id="72049" name="Freeform 633"/>
            <p:cNvSpPr>
              <a:spLocks/>
            </p:cNvSpPr>
            <p:nvPr/>
          </p:nvSpPr>
          <p:spPr bwMode="auto">
            <a:xfrm>
              <a:off x="1556" y="1862"/>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0080"/>
              </a:solidFill>
              <a:round/>
              <a:headEnd/>
              <a:tailEnd/>
            </a:ln>
          </p:spPr>
          <p:txBody>
            <a:bodyPr wrap="none" lIns="0" tIns="0" rIns="0" bIns="0">
              <a:spAutoFit/>
            </a:bodyPr>
            <a:lstStyle/>
            <a:p>
              <a:endParaRPr lang="fr-FR"/>
            </a:p>
          </p:txBody>
        </p:sp>
        <p:sp>
          <p:nvSpPr>
            <p:cNvPr id="72050" name="Line 634"/>
            <p:cNvSpPr>
              <a:spLocks noChangeShapeType="1"/>
            </p:cNvSpPr>
            <p:nvPr/>
          </p:nvSpPr>
          <p:spPr bwMode="auto">
            <a:xfrm>
              <a:off x="1562" y="186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051" name="Freeform 635"/>
            <p:cNvSpPr>
              <a:spLocks/>
            </p:cNvSpPr>
            <p:nvPr/>
          </p:nvSpPr>
          <p:spPr bwMode="auto">
            <a:xfrm>
              <a:off x="1562" y="186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052" name="Line 636"/>
            <p:cNvSpPr>
              <a:spLocks noChangeShapeType="1"/>
            </p:cNvSpPr>
            <p:nvPr/>
          </p:nvSpPr>
          <p:spPr bwMode="auto">
            <a:xfrm>
              <a:off x="1567" y="186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053" name="Freeform 637"/>
            <p:cNvSpPr>
              <a:spLocks/>
            </p:cNvSpPr>
            <p:nvPr/>
          </p:nvSpPr>
          <p:spPr bwMode="auto">
            <a:xfrm>
              <a:off x="1567" y="186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054" name="Line 638"/>
            <p:cNvSpPr>
              <a:spLocks noChangeShapeType="1"/>
            </p:cNvSpPr>
            <p:nvPr/>
          </p:nvSpPr>
          <p:spPr bwMode="auto">
            <a:xfrm>
              <a:off x="1572" y="186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055" name="Line 639"/>
            <p:cNvSpPr>
              <a:spLocks noChangeShapeType="1"/>
            </p:cNvSpPr>
            <p:nvPr/>
          </p:nvSpPr>
          <p:spPr bwMode="auto">
            <a:xfrm flipV="1">
              <a:off x="1572" y="1857"/>
              <a:ext cx="1" cy="5"/>
            </a:xfrm>
            <a:prstGeom prst="line">
              <a:avLst/>
            </a:prstGeom>
            <a:noFill/>
            <a:ln w="15875">
              <a:solidFill>
                <a:srgbClr val="000080"/>
              </a:solidFill>
              <a:round/>
              <a:headEnd/>
              <a:tailEnd/>
            </a:ln>
          </p:spPr>
          <p:txBody>
            <a:bodyPr wrap="none" lIns="0" tIns="0" rIns="0" bIns="0">
              <a:spAutoFit/>
            </a:bodyPr>
            <a:lstStyle/>
            <a:p>
              <a:endParaRPr lang="fr-FR"/>
            </a:p>
          </p:txBody>
        </p:sp>
        <p:sp>
          <p:nvSpPr>
            <p:cNvPr id="72056" name="Freeform 640"/>
            <p:cNvSpPr>
              <a:spLocks/>
            </p:cNvSpPr>
            <p:nvPr/>
          </p:nvSpPr>
          <p:spPr bwMode="auto">
            <a:xfrm>
              <a:off x="1572" y="1852"/>
              <a:ext cx="0" cy="174"/>
            </a:xfrm>
            <a:custGeom>
              <a:avLst/>
              <a:gdLst>
                <a:gd name="T0" fmla="*/ 0 w 5"/>
                <a:gd name="T1" fmla="*/ 174 h 5"/>
                <a:gd name="T2" fmla="*/ 0 w 5"/>
                <a:gd name="T3" fmla="*/ 0 h 5"/>
                <a:gd name="T4" fmla="*/ 0 w 5"/>
                <a:gd name="T5" fmla="*/ 0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5"/>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057" name="Line 641"/>
            <p:cNvSpPr>
              <a:spLocks noChangeShapeType="1"/>
            </p:cNvSpPr>
            <p:nvPr/>
          </p:nvSpPr>
          <p:spPr bwMode="auto">
            <a:xfrm>
              <a:off x="1577" y="185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058" name="Freeform 642"/>
            <p:cNvSpPr>
              <a:spLocks/>
            </p:cNvSpPr>
            <p:nvPr/>
          </p:nvSpPr>
          <p:spPr bwMode="auto">
            <a:xfrm>
              <a:off x="1577" y="1847"/>
              <a:ext cx="0" cy="174"/>
            </a:xfrm>
            <a:custGeom>
              <a:avLst/>
              <a:gdLst>
                <a:gd name="T0" fmla="*/ 0 w 5"/>
                <a:gd name="T1" fmla="*/ 174 h 5"/>
                <a:gd name="T2" fmla="*/ 0 w 5"/>
                <a:gd name="T3" fmla="*/ 174 h 5"/>
                <a:gd name="T4" fmla="*/ 0 w 5"/>
                <a:gd name="T5" fmla="*/ 0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5"/>
                  </a:moveTo>
                  <a:lnTo>
                    <a:pt x="0" y="5"/>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059" name="Line 643"/>
            <p:cNvSpPr>
              <a:spLocks noChangeShapeType="1"/>
            </p:cNvSpPr>
            <p:nvPr/>
          </p:nvSpPr>
          <p:spPr bwMode="auto">
            <a:xfrm flipV="1">
              <a:off x="1582" y="1842"/>
              <a:ext cx="1" cy="5"/>
            </a:xfrm>
            <a:prstGeom prst="line">
              <a:avLst/>
            </a:prstGeom>
            <a:noFill/>
            <a:ln w="15875">
              <a:solidFill>
                <a:srgbClr val="000080"/>
              </a:solidFill>
              <a:round/>
              <a:headEnd/>
              <a:tailEnd/>
            </a:ln>
          </p:spPr>
          <p:txBody>
            <a:bodyPr wrap="none" lIns="0" tIns="0" rIns="0" bIns="0">
              <a:spAutoFit/>
            </a:bodyPr>
            <a:lstStyle/>
            <a:p>
              <a:endParaRPr lang="fr-FR"/>
            </a:p>
          </p:txBody>
        </p:sp>
        <p:sp>
          <p:nvSpPr>
            <p:cNvPr id="72060" name="Freeform 644"/>
            <p:cNvSpPr>
              <a:spLocks/>
            </p:cNvSpPr>
            <p:nvPr/>
          </p:nvSpPr>
          <p:spPr bwMode="auto">
            <a:xfrm>
              <a:off x="1582" y="1837"/>
              <a:ext cx="0" cy="174"/>
            </a:xfrm>
            <a:custGeom>
              <a:avLst/>
              <a:gdLst>
                <a:gd name="T0" fmla="*/ 0 w 5"/>
                <a:gd name="T1" fmla="*/ 174 h 5"/>
                <a:gd name="T2" fmla="*/ 0 w 5"/>
                <a:gd name="T3" fmla="*/ 0 h 5"/>
                <a:gd name="T4" fmla="*/ 0 w 5"/>
                <a:gd name="T5" fmla="*/ 0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5"/>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061" name="Line 645"/>
            <p:cNvSpPr>
              <a:spLocks noChangeShapeType="1"/>
            </p:cNvSpPr>
            <p:nvPr/>
          </p:nvSpPr>
          <p:spPr bwMode="auto">
            <a:xfrm flipV="1">
              <a:off x="1587" y="1832"/>
              <a:ext cx="1" cy="5"/>
            </a:xfrm>
            <a:prstGeom prst="line">
              <a:avLst/>
            </a:prstGeom>
            <a:noFill/>
            <a:ln w="15875">
              <a:solidFill>
                <a:srgbClr val="000080"/>
              </a:solidFill>
              <a:round/>
              <a:headEnd/>
              <a:tailEnd/>
            </a:ln>
          </p:spPr>
          <p:txBody>
            <a:bodyPr wrap="none" lIns="0" tIns="0" rIns="0" bIns="0">
              <a:spAutoFit/>
            </a:bodyPr>
            <a:lstStyle/>
            <a:p>
              <a:endParaRPr lang="fr-FR"/>
            </a:p>
          </p:txBody>
        </p:sp>
        <p:sp>
          <p:nvSpPr>
            <p:cNvPr id="72062" name="Freeform 646"/>
            <p:cNvSpPr>
              <a:spLocks/>
            </p:cNvSpPr>
            <p:nvPr/>
          </p:nvSpPr>
          <p:spPr bwMode="auto">
            <a:xfrm>
              <a:off x="1587" y="1826"/>
              <a:ext cx="0" cy="174"/>
            </a:xfrm>
            <a:custGeom>
              <a:avLst/>
              <a:gdLst>
                <a:gd name="T0" fmla="*/ 0 w 5"/>
                <a:gd name="T1" fmla="*/ 174 h 6"/>
                <a:gd name="T2" fmla="*/ 0 w 5"/>
                <a:gd name="T3" fmla="*/ 0 h 6"/>
                <a:gd name="T4" fmla="*/ 0 w 5"/>
                <a:gd name="T5" fmla="*/ 0 h 6"/>
                <a:gd name="T6" fmla="*/ 0 60000 65536"/>
                <a:gd name="T7" fmla="*/ 0 60000 65536"/>
                <a:gd name="T8" fmla="*/ 0 60000 65536"/>
                <a:gd name="T9" fmla="*/ 0 w 5"/>
                <a:gd name="T10" fmla="*/ 0 h 6"/>
                <a:gd name="T11" fmla="*/ 0 w 5"/>
                <a:gd name="T12" fmla="*/ 6 h 6"/>
              </a:gdLst>
              <a:ahLst/>
              <a:cxnLst>
                <a:cxn ang="T6">
                  <a:pos x="T0" y="T1"/>
                </a:cxn>
                <a:cxn ang="T7">
                  <a:pos x="T2" y="T3"/>
                </a:cxn>
                <a:cxn ang="T8">
                  <a:pos x="T4" y="T5"/>
                </a:cxn>
              </a:cxnLst>
              <a:rect l="T9" t="T10" r="T11" b="T12"/>
              <a:pathLst>
                <a:path w="5" h="6">
                  <a:moveTo>
                    <a:pt x="0" y="6"/>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063" name="Line 647"/>
            <p:cNvSpPr>
              <a:spLocks noChangeShapeType="1"/>
            </p:cNvSpPr>
            <p:nvPr/>
          </p:nvSpPr>
          <p:spPr bwMode="auto">
            <a:xfrm flipV="1">
              <a:off x="1592" y="1821"/>
              <a:ext cx="1" cy="5"/>
            </a:xfrm>
            <a:prstGeom prst="line">
              <a:avLst/>
            </a:prstGeom>
            <a:noFill/>
            <a:ln w="15875">
              <a:solidFill>
                <a:srgbClr val="000080"/>
              </a:solidFill>
              <a:round/>
              <a:headEnd/>
              <a:tailEnd/>
            </a:ln>
          </p:spPr>
          <p:txBody>
            <a:bodyPr wrap="none" lIns="0" tIns="0" rIns="0" bIns="0">
              <a:spAutoFit/>
            </a:bodyPr>
            <a:lstStyle/>
            <a:p>
              <a:endParaRPr lang="fr-FR"/>
            </a:p>
          </p:txBody>
        </p:sp>
        <p:sp>
          <p:nvSpPr>
            <p:cNvPr id="72064" name="Freeform 648"/>
            <p:cNvSpPr>
              <a:spLocks/>
            </p:cNvSpPr>
            <p:nvPr/>
          </p:nvSpPr>
          <p:spPr bwMode="auto">
            <a:xfrm>
              <a:off x="1592" y="1811"/>
              <a:ext cx="0" cy="174"/>
            </a:xfrm>
            <a:custGeom>
              <a:avLst/>
              <a:gdLst>
                <a:gd name="T0" fmla="*/ 0 w 5"/>
                <a:gd name="T1" fmla="*/ 174 h 10"/>
                <a:gd name="T2" fmla="*/ 0 w 5"/>
                <a:gd name="T3" fmla="*/ 87 h 10"/>
                <a:gd name="T4" fmla="*/ 0 w 5"/>
                <a:gd name="T5" fmla="*/ 0 h 10"/>
                <a:gd name="T6" fmla="*/ 0 60000 65536"/>
                <a:gd name="T7" fmla="*/ 0 60000 65536"/>
                <a:gd name="T8" fmla="*/ 0 60000 65536"/>
                <a:gd name="T9" fmla="*/ 0 w 5"/>
                <a:gd name="T10" fmla="*/ 0 h 10"/>
                <a:gd name="T11" fmla="*/ 0 w 5"/>
                <a:gd name="T12" fmla="*/ 10 h 10"/>
              </a:gdLst>
              <a:ahLst/>
              <a:cxnLst>
                <a:cxn ang="T6">
                  <a:pos x="T0" y="T1"/>
                </a:cxn>
                <a:cxn ang="T7">
                  <a:pos x="T2" y="T3"/>
                </a:cxn>
                <a:cxn ang="T8">
                  <a:pos x="T4" y="T5"/>
                </a:cxn>
              </a:cxnLst>
              <a:rect l="T9" t="T10" r="T11" b="T12"/>
              <a:pathLst>
                <a:path w="5" h="10">
                  <a:moveTo>
                    <a:pt x="0" y="10"/>
                  </a:moveTo>
                  <a:lnTo>
                    <a:pt x="0" y="5"/>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065" name="Line 649"/>
            <p:cNvSpPr>
              <a:spLocks noChangeShapeType="1"/>
            </p:cNvSpPr>
            <p:nvPr/>
          </p:nvSpPr>
          <p:spPr bwMode="auto">
            <a:xfrm flipV="1">
              <a:off x="1597" y="1806"/>
              <a:ext cx="1" cy="5"/>
            </a:xfrm>
            <a:prstGeom prst="line">
              <a:avLst/>
            </a:prstGeom>
            <a:noFill/>
            <a:ln w="15875">
              <a:solidFill>
                <a:srgbClr val="000080"/>
              </a:solidFill>
              <a:round/>
              <a:headEnd/>
              <a:tailEnd/>
            </a:ln>
          </p:spPr>
          <p:txBody>
            <a:bodyPr wrap="none" lIns="0" tIns="0" rIns="0" bIns="0">
              <a:spAutoFit/>
            </a:bodyPr>
            <a:lstStyle/>
            <a:p>
              <a:endParaRPr lang="fr-FR"/>
            </a:p>
          </p:txBody>
        </p:sp>
        <p:sp>
          <p:nvSpPr>
            <p:cNvPr id="72066" name="Line 650"/>
            <p:cNvSpPr>
              <a:spLocks noChangeShapeType="1"/>
            </p:cNvSpPr>
            <p:nvPr/>
          </p:nvSpPr>
          <p:spPr bwMode="auto">
            <a:xfrm flipV="1">
              <a:off x="1597" y="1801"/>
              <a:ext cx="1" cy="5"/>
            </a:xfrm>
            <a:prstGeom prst="line">
              <a:avLst/>
            </a:prstGeom>
            <a:noFill/>
            <a:ln w="15875">
              <a:solidFill>
                <a:srgbClr val="000080"/>
              </a:solidFill>
              <a:round/>
              <a:headEnd/>
              <a:tailEnd/>
            </a:ln>
          </p:spPr>
          <p:txBody>
            <a:bodyPr wrap="none" lIns="0" tIns="0" rIns="0" bIns="0">
              <a:spAutoFit/>
            </a:bodyPr>
            <a:lstStyle/>
            <a:p>
              <a:endParaRPr lang="fr-FR"/>
            </a:p>
          </p:txBody>
        </p:sp>
        <p:sp>
          <p:nvSpPr>
            <p:cNvPr id="72067" name="Freeform 651"/>
            <p:cNvSpPr>
              <a:spLocks/>
            </p:cNvSpPr>
            <p:nvPr/>
          </p:nvSpPr>
          <p:spPr bwMode="auto">
            <a:xfrm>
              <a:off x="1597" y="1796"/>
              <a:ext cx="0" cy="174"/>
            </a:xfrm>
            <a:custGeom>
              <a:avLst/>
              <a:gdLst>
                <a:gd name="T0" fmla="*/ 0 w 6"/>
                <a:gd name="T1" fmla="*/ 174 h 5"/>
                <a:gd name="T2" fmla="*/ 0 w 6"/>
                <a:gd name="T3" fmla="*/ 0 h 5"/>
                <a:gd name="T4" fmla="*/ 0 w 6"/>
                <a:gd name="T5" fmla="*/ 0 h 5"/>
                <a:gd name="T6" fmla="*/ 0 60000 65536"/>
                <a:gd name="T7" fmla="*/ 0 60000 65536"/>
                <a:gd name="T8" fmla="*/ 0 60000 65536"/>
                <a:gd name="T9" fmla="*/ 0 w 6"/>
                <a:gd name="T10" fmla="*/ 0 h 5"/>
                <a:gd name="T11" fmla="*/ 0 w 6"/>
                <a:gd name="T12" fmla="*/ 5 h 5"/>
              </a:gdLst>
              <a:ahLst/>
              <a:cxnLst>
                <a:cxn ang="T6">
                  <a:pos x="T0" y="T1"/>
                </a:cxn>
                <a:cxn ang="T7">
                  <a:pos x="T2" y="T3"/>
                </a:cxn>
                <a:cxn ang="T8">
                  <a:pos x="T4" y="T5"/>
                </a:cxn>
              </a:cxnLst>
              <a:rect l="T9" t="T10" r="T11" b="T12"/>
              <a:pathLst>
                <a:path w="6" h="5">
                  <a:moveTo>
                    <a:pt x="0" y="5"/>
                  </a:moveTo>
                  <a:lnTo>
                    <a:pt x="0" y="0"/>
                  </a:lnTo>
                  <a:lnTo>
                    <a:pt x="6" y="0"/>
                  </a:lnTo>
                </a:path>
              </a:pathLst>
            </a:custGeom>
            <a:noFill/>
            <a:ln w="15875">
              <a:solidFill>
                <a:srgbClr val="000080"/>
              </a:solidFill>
              <a:round/>
              <a:headEnd/>
              <a:tailEnd/>
            </a:ln>
          </p:spPr>
          <p:txBody>
            <a:bodyPr wrap="none" lIns="0" tIns="0" rIns="0" bIns="0">
              <a:spAutoFit/>
            </a:bodyPr>
            <a:lstStyle/>
            <a:p>
              <a:endParaRPr lang="fr-FR"/>
            </a:p>
          </p:txBody>
        </p:sp>
        <p:sp>
          <p:nvSpPr>
            <p:cNvPr id="72068" name="Line 652"/>
            <p:cNvSpPr>
              <a:spLocks noChangeShapeType="1"/>
            </p:cNvSpPr>
            <p:nvPr/>
          </p:nvSpPr>
          <p:spPr bwMode="auto">
            <a:xfrm flipV="1">
              <a:off x="1603" y="1791"/>
              <a:ext cx="1" cy="5"/>
            </a:xfrm>
            <a:prstGeom prst="line">
              <a:avLst/>
            </a:prstGeom>
            <a:noFill/>
            <a:ln w="15875">
              <a:solidFill>
                <a:srgbClr val="000080"/>
              </a:solidFill>
              <a:round/>
              <a:headEnd/>
              <a:tailEnd/>
            </a:ln>
          </p:spPr>
          <p:txBody>
            <a:bodyPr wrap="none" lIns="0" tIns="0" rIns="0" bIns="0">
              <a:spAutoFit/>
            </a:bodyPr>
            <a:lstStyle/>
            <a:p>
              <a:endParaRPr lang="fr-FR"/>
            </a:p>
          </p:txBody>
        </p:sp>
        <p:sp>
          <p:nvSpPr>
            <p:cNvPr id="72069" name="Freeform 653"/>
            <p:cNvSpPr>
              <a:spLocks/>
            </p:cNvSpPr>
            <p:nvPr/>
          </p:nvSpPr>
          <p:spPr bwMode="auto">
            <a:xfrm>
              <a:off x="1603" y="1780"/>
              <a:ext cx="0" cy="174"/>
            </a:xfrm>
            <a:custGeom>
              <a:avLst/>
              <a:gdLst>
                <a:gd name="T0" fmla="*/ 0 w 5"/>
                <a:gd name="T1" fmla="*/ 174 h 11"/>
                <a:gd name="T2" fmla="*/ 0 w 5"/>
                <a:gd name="T3" fmla="*/ 79 h 11"/>
                <a:gd name="T4" fmla="*/ 0 w 5"/>
                <a:gd name="T5" fmla="*/ 0 h 11"/>
                <a:gd name="T6" fmla="*/ 0 60000 65536"/>
                <a:gd name="T7" fmla="*/ 0 60000 65536"/>
                <a:gd name="T8" fmla="*/ 0 60000 65536"/>
                <a:gd name="T9" fmla="*/ 0 w 5"/>
                <a:gd name="T10" fmla="*/ 0 h 11"/>
                <a:gd name="T11" fmla="*/ 0 w 5"/>
                <a:gd name="T12" fmla="*/ 11 h 11"/>
              </a:gdLst>
              <a:ahLst/>
              <a:cxnLst>
                <a:cxn ang="T6">
                  <a:pos x="T0" y="T1"/>
                </a:cxn>
                <a:cxn ang="T7">
                  <a:pos x="T2" y="T3"/>
                </a:cxn>
                <a:cxn ang="T8">
                  <a:pos x="T4" y="T5"/>
                </a:cxn>
              </a:cxnLst>
              <a:rect l="T9" t="T10" r="T11" b="T12"/>
              <a:pathLst>
                <a:path w="5" h="11">
                  <a:moveTo>
                    <a:pt x="0" y="11"/>
                  </a:moveTo>
                  <a:lnTo>
                    <a:pt x="0" y="5"/>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070" name="Line 654"/>
            <p:cNvSpPr>
              <a:spLocks noChangeShapeType="1"/>
            </p:cNvSpPr>
            <p:nvPr/>
          </p:nvSpPr>
          <p:spPr bwMode="auto">
            <a:xfrm flipV="1">
              <a:off x="1608" y="1775"/>
              <a:ext cx="1" cy="5"/>
            </a:xfrm>
            <a:prstGeom prst="line">
              <a:avLst/>
            </a:prstGeom>
            <a:noFill/>
            <a:ln w="15875">
              <a:solidFill>
                <a:srgbClr val="000080"/>
              </a:solidFill>
              <a:round/>
              <a:headEnd/>
              <a:tailEnd/>
            </a:ln>
          </p:spPr>
          <p:txBody>
            <a:bodyPr wrap="none" lIns="0" tIns="0" rIns="0" bIns="0">
              <a:spAutoFit/>
            </a:bodyPr>
            <a:lstStyle/>
            <a:p>
              <a:endParaRPr lang="fr-FR"/>
            </a:p>
          </p:txBody>
        </p:sp>
        <p:sp>
          <p:nvSpPr>
            <p:cNvPr id="72071" name="Freeform 655"/>
            <p:cNvSpPr>
              <a:spLocks/>
            </p:cNvSpPr>
            <p:nvPr/>
          </p:nvSpPr>
          <p:spPr bwMode="auto">
            <a:xfrm>
              <a:off x="1608" y="1770"/>
              <a:ext cx="0" cy="174"/>
            </a:xfrm>
            <a:custGeom>
              <a:avLst/>
              <a:gdLst>
                <a:gd name="T0" fmla="*/ 0 w 5"/>
                <a:gd name="T1" fmla="*/ 174 h 5"/>
                <a:gd name="T2" fmla="*/ 0 w 5"/>
                <a:gd name="T3" fmla="*/ 0 h 5"/>
                <a:gd name="T4" fmla="*/ 0 w 5"/>
                <a:gd name="T5" fmla="*/ 0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5"/>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072" name="Line 656"/>
            <p:cNvSpPr>
              <a:spLocks noChangeShapeType="1"/>
            </p:cNvSpPr>
            <p:nvPr/>
          </p:nvSpPr>
          <p:spPr bwMode="auto">
            <a:xfrm flipV="1">
              <a:off x="1613" y="1765"/>
              <a:ext cx="1" cy="5"/>
            </a:xfrm>
            <a:prstGeom prst="line">
              <a:avLst/>
            </a:prstGeom>
            <a:noFill/>
            <a:ln w="15875">
              <a:solidFill>
                <a:srgbClr val="000080"/>
              </a:solidFill>
              <a:round/>
              <a:headEnd/>
              <a:tailEnd/>
            </a:ln>
          </p:spPr>
          <p:txBody>
            <a:bodyPr wrap="none" lIns="0" tIns="0" rIns="0" bIns="0">
              <a:spAutoFit/>
            </a:bodyPr>
            <a:lstStyle/>
            <a:p>
              <a:endParaRPr lang="fr-FR"/>
            </a:p>
          </p:txBody>
        </p:sp>
        <p:sp>
          <p:nvSpPr>
            <p:cNvPr id="72073" name="Freeform 657"/>
            <p:cNvSpPr>
              <a:spLocks/>
            </p:cNvSpPr>
            <p:nvPr/>
          </p:nvSpPr>
          <p:spPr bwMode="auto">
            <a:xfrm>
              <a:off x="1613" y="1760"/>
              <a:ext cx="0" cy="174"/>
            </a:xfrm>
            <a:custGeom>
              <a:avLst/>
              <a:gdLst>
                <a:gd name="T0" fmla="*/ 0 w 5"/>
                <a:gd name="T1" fmla="*/ 174 h 5"/>
                <a:gd name="T2" fmla="*/ 0 w 5"/>
                <a:gd name="T3" fmla="*/ 0 h 5"/>
                <a:gd name="T4" fmla="*/ 0 w 5"/>
                <a:gd name="T5" fmla="*/ 0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5"/>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074" name="Line 658"/>
            <p:cNvSpPr>
              <a:spLocks noChangeShapeType="1"/>
            </p:cNvSpPr>
            <p:nvPr/>
          </p:nvSpPr>
          <p:spPr bwMode="auto">
            <a:xfrm flipV="1">
              <a:off x="1618" y="1755"/>
              <a:ext cx="1" cy="5"/>
            </a:xfrm>
            <a:prstGeom prst="line">
              <a:avLst/>
            </a:prstGeom>
            <a:noFill/>
            <a:ln w="15875">
              <a:solidFill>
                <a:srgbClr val="000080"/>
              </a:solidFill>
              <a:round/>
              <a:headEnd/>
              <a:tailEnd/>
            </a:ln>
          </p:spPr>
          <p:txBody>
            <a:bodyPr wrap="none" lIns="0" tIns="0" rIns="0" bIns="0">
              <a:spAutoFit/>
            </a:bodyPr>
            <a:lstStyle/>
            <a:p>
              <a:endParaRPr lang="fr-FR"/>
            </a:p>
          </p:txBody>
        </p:sp>
        <p:sp>
          <p:nvSpPr>
            <p:cNvPr id="72075" name="Freeform 659"/>
            <p:cNvSpPr>
              <a:spLocks/>
            </p:cNvSpPr>
            <p:nvPr/>
          </p:nvSpPr>
          <p:spPr bwMode="auto">
            <a:xfrm>
              <a:off x="1618" y="1750"/>
              <a:ext cx="0" cy="174"/>
            </a:xfrm>
            <a:custGeom>
              <a:avLst/>
              <a:gdLst>
                <a:gd name="T0" fmla="*/ 0 w 5"/>
                <a:gd name="T1" fmla="*/ 174 h 5"/>
                <a:gd name="T2" fmla="*/ 0 w 5"/>
                <a:gd name="T3" fmla="*/ 0 h 5"/>
                <a:gd name="T4" fmla="*/ 0 w 5"/>
                <a:gd name="T5" fmla="*/ 0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5"/>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076" name="Line 660"/>
            <p:cNvSpPr>
              <a:spLocks noChangeShapeType="1"/>
            </p:cNvSpPr>
            <p:nvPr/>
          </p:nvSpPr>
          <p:spPr bwMode="auto">
            <a:xfrm flipV="1">
              <a:off x="1623" y="1744"/>
              <a:ext cx="1" cy="6"/>
            </a:xfrm>
            <a:prstGeom prst="line">
              <a:avLst/>
            </a:prstGeom>
            <a:noFill/>
            <a:ln w="15875">
              <a:solidFill>
                <a:srgbClr val="000080"/>
              </a:solidFill>
              <a:round/>
              <a:headEnd/>
              <a:tailEnd/>
            </a:ln>
          </p:spPr>
          <p:txBody>
            <a:bodyPr wrap="none" lIns="0" tIns="0" rIns="0" bIns="0">
              <a:spAutoFit/>
            </a:bodyPr>
            <a:lstStyle/>
            <a:p>
              <a:endParaRPr lang="fr-FR"/>
            </a:p>
          </p:txBody>
        </p:sp>
        <p:sp>
          <p:nvSpPr>
            <p:cNvPr id="72077" name="Line 661"/>
            <p:cNvSpPr>
              <a:spLocks noChangeShapeType="1"/>
            </p:cNvSpPr>
            <p:nvPr/>
          </p:nvSpPr>
          <p:spPr bwMode="auto">
            <a:xfrm flipV="1">
              <a:off x="1623" y="1739"/>
              <a:ext cx="1" cy="5"/>
            </a:xfrm>
            <a:prstGeom prst="line">
              <a:avLst/>
            </a:prstGeom>
            <a:noFill/>
            <a:ln w="15875">
              <a:solidFill>
                <a:srgbClr val="000080"/>
              </a:solidFill>
              <a:round/>
              <a:headEnd/>
              <a:tailEnd/>
            </a:ln>
          </p:spPr>
          <p:txBody>
            <a:bodyPr wrap="none" lIns="0" tIns="0" rIns="0" bIns="0">
              <a:spAutoFit/>
            </a:bodyPr>
            <a:lstStyle/>
            <a:p>
              <a:endParaRPr lang="fr-FR"/>
            </a:p>
          </p:txBody>
        </p:sp>
        <p:sp>
          <p:nvSpPr>
            <p:cNvPr id="72078" name="Freeform 662"/>
            <p:cNvSpPr>
              <a:spLocks/>
            </p:cNvSpPr>
            <p:nvPr/>
          </p:nvSpPr>
          <p:spPr bwMode="auto">
            <a:xfrm>
              <a:off x="1623" y="1734"/>
              <a:ext cx="0" cy="174"/>
            </a:xfrm>
            <a:custGeom>
              <a:avLst/>
              <a:gdLst>
                <a:gd name="T0" fmla="*/ 0 w 5"/>
                <a:gd name="T1" fmla="*/ 174 h 5"/>
                <a:gd name="T2" fmla="*/ 0 w 5"/>
                <a:gd name="T3" fmla="*/ 0 h 5"/>
                <a:gd name="T4" fmla="*/ 0 w 5"/>
                <a:gd name="T5" fmla="*/ 0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5"/>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079" name="Line 663"/>
            <p:cNvSpPr>
              <a:spLocks noChangeShapeType="1"/>
            </p:cNvSpPr>
            <p:nvPr/>
          </p:nvSpPr>
          <p:spPr bwMode="auto">
            <a:xfrm flipV="1">
              <a:off x="1628" y="1729"/>
              <a:ext cx="1" cy="5"/>
            </a:xfrm>
            <a:prstGeom prst="line">
              <a:avLst/>
            </a:prstGeom>
            <a:noFill/>
            <a:ln w="15875">
              <a:solidFill>
                <a:srgbClr val="000080"/>
              </a:solidFill>
              <a:round/>
              <a:headEnd/>
              <a:tailEnd/>
            </a:ln>
          </p:spPr>
          <p:txBody>
            <a:bodyPr wrap="none" lIns="0" tIns="0" rIns="0" bIns="0">
              <a:spAutoFit/>
            </a:bodyPr>
            <a:lstStyle/>
            <a:p>
              <a:endParaRPr lang="fr-FR"/>
            </a:p>
          </p:txBody>
        </p:sp>
        <p:sp>
          <p:nvSpPr>
            <p:cNvPr id="72080" name="Freeform 664"/>
            <p:cNvSpPr>
              <a:spLocks/>
            </p:cNvSpPr>
            <p:nvPr/>
          </p:nvSpPr>
          <p:spPr bwMode="auto">
            <a:xfrm>
              <a:off x="1628" y="1724"/>
              <a:ext cx="0" cy="174"/>
            </a:xfrm>
            <a:custGeom>
              <a:avLst/>
              <a:gdLst>
                <a:gd name="T0" fmla="*/ 0 w 5"/>
                <a:gd name="T1" fmla="*/ 174 h 5"/>
                <a:gd name="T2" fmla="*/ 0 w 5"/>
                <a:gd name="T3" fmla="*/ 0 h 5"/>
                <a:gd name="T4" fmla="*/ 0 w 5"/>
                <a:gd name="T5" fmla="*/ 0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5"/>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081" name="Line 665"/>
            <p:cNvSpPr>
              <a:spLocks noChangeShapeType="1"/>
            </p:cNvSpPr>
            <p:nvPr/>
          </p:nvSpPr>
          <p:spPr bwMode="auto">
            <a:xfrm flipV="1">
              <a:off x="1633" y="1719"/>
              <a:ext cx="1" cy="5"/>
            </a:xfrm>
            <a:prstGeom prst="line">
              <a:avLst/>
            </a:prstGeom>
            <a:noFill/>
            <a:ln w="15875">
              <a:solidFill>
                <a:srgbClr val="000080"/>
              </a:solidFill>
              <a:round/>
              <a:headEnd/>
              <a:tailEnd/>
            </a:ln>
          </p:spPr>
          <p:txBody>
            <a:bodyPr wrap="none" lIns="0" tIns="0" rIns="0" bIns="0">
              <a:spAutoFit/>
            </a:bodyPr>
            <a:lstStyle/>
            <a:p>
              <a:endParaRPr lang="fr-FR"/>
            </a:p>
          </p:txBody>
        </p:sp>
        <p:sp>
          <p:nvSpPr>
            <p:cNvPr id="72082" name="Freeform 666"/>
            <p:cNvSpPr>
              <a:spLocks/>
            </p:cNvSpPr>
            <p:nvPr/>
          </p:nvSpPr>
          <p:spPr bwMode="auto">
            <a:xfrm>
              <a:off x="1633" y="1714"/>
              <a:ext cx="0" cy="174"/>
            </a:xfrm>
            <a:custGeom>
              <a:avLst/>
              <a:gdLst>
                <a:gd name="T0" fmla="*/ 0 w 5"/>
                <a:gd name="T1" fmla="*/ 174 h 5"/>
                <a:gd name="T2" fmla="*/ 0 w 5"/>
                <a:gd name="T3" fmla="*/ 0 h 5"/>
                <a:gd name="T4" fmla="*/ 0 w 5"/>
                <a:gd name="T5" fmla="*/ 0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5"/>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083" name="Line 667"/>
            <p:cNvSpPr>
              <a:spLocks noChangeShapeType="1"/>
            </p:cNvSpPr>
            <p:nvPr/>
          </p:nvSpPr>
          <p:spPr bwMode="auto">
            <a:xfrm flipV="1">
              <a:off x="1638" y="1709"/>
              <a:ext cx="1" cy="5"/>
            </a:xfrm>
            <a:prstGeom prst="line">
              <a:avLst/>
            </a:prstGeom>
            <a:noFill/>
            <a:ln w="15875">
              <a:solidFill>
                <a:srgbClr val="000080"/>
              </a:solidFill>
              <a:round/>
              <a:headEnd/>
              <a:tailEnd/>
            </a:ln>
          </p:spPr>
          <p:txBody>
            <a:bodyPr wrap="none" lIns="0" tIns="0" rIns="0" bIns="0">
              <a:spAutoFit/>
            </a:bodyPr>
            <a:lstStyle/>
            <a:p>
              <a:endParaRPr lang="fr-FR"/>
            </a:p>
          </p:txBody>
        </p:sp>
        <p:sp>
          <p:nvSpPr>
            <p:cNvPr id="72084" name="Freeform 668"/>
            <p:cNvSpPr>
              <a:spLocks/>
            </p:cNvSpPr>
            <p:nvPr/>
          </p:nvSpPr>
          <p:spPr bwMode="auto">
            <a:xfrm>
              <a:off x="1638" y="1703"/>
              <a:ext cx="0" cy="174"/>
            </a:xfrm>
            <a:custGeom>
              <a:avLst/>
              <a:gdLst>
                <a:gd name="T0" fmla="*/ 0 w 6"/>
                <a:gd name="T1" fmla="*/ 174 h 6"/>
                <a:gd name="T2" fmla="*/ 0 w 6"/>
                <a:gd name="T3" fmla="*/ 0 h 6"/>
                <a:gd name="T4" fmla="*/ 0 w 6"/>
                <a:gd name="T5" fmla="*/ 0 h 6"/>
                <a:gd name="T6" fmla="*/ 0 60000 65536"/>
                <a:gd name="T7" fmla="*/ 0 60000 65536"/>
                <a:gd name="T8" fmla="*/ 0 60000 65536"/>
                <a:gd name="T9" fmla="*/ 0 w 6"/>
                <a:gd name="T10" fmla="*/ 0 h 6"/>
                <a:gd name="T11" fmla="*/ 0 w 6"/>
                <a:gd name="T12" fmla="*/ 6 h 6"/>
              </a:gdLst>
              <a:ahLst/>
              <a:cxnLst>
                <a:cxn ang="T6">
                  <a:pos x="T0" y="T1"/>
                </a:cxn>
                <a:cxn ang="T7">
                  <a:pos x="T2" y="T3"/>
                </a:cxn>
                <a:cxn ang="T8">
                  <a:pos x="T4" y="T5"/>
                </a:cxn>
              </a:cxnLst>
              <a:rect l="T9" t="T10" r="T11" b="T12"/>
              <a:pathLst>
                <a:path w="6" h="6">
                  <a:moveTo>
                    <a:pt x="0" y="6"/>
                  </a:moveTo>
                  <a:lnTo>
                    <a:pt x="0" y="0"/>
                  </a:lnTo>
                  <a:lnTo>
                    <a:pt x="6" y="0"/>
                  </a:lnTo>
                </a:path>
              </a:pathLst>
            </a:custGeom>
            <a:noFill/>
            <a:ln w="15875">
              <a:solidFill>
                <a:srgbClr val="000080"/>
              </a:solidFill>
              <a:round/>
              <a:headEnd/>
              <a:tailEnd/>
            </a:ln>
          </p:spPr>
          <p:txBody>
            <a:bodyPr wrap="none" lIns="0" tIns="0" rIns="0" bIns="0">
              <a:spAutoFit/>
            </a:bodyPr>
            <a:lstStyle/>
            <a:p>
              <a:endParaRPr lang="fr-FR"/>
            </a:p>
          </p:txBody>
        </p:sp>
        <p:sp>
          <p:nvSpPr>
            <p:cNvPr id="72085" name="Line 669"/>
            <p:cNvSpPr>
              <a:spLocks noChangeShapeType="1"/>
            </p:cNvSpPr>
            <p:nvPr/>
          </p:nvSpPr>
          <p:spPr bwMode="auto">
            <a:xfrm flipV="1">
              <a:off x="1644" y="1698"/>
              <a:ext cx="1" cy="5"/>
            </a:xfrm>
            <a:prstGeom prst="line">
              <a:avLst/>
            </a:prstGeom>
            <a:noFill/>
            <a:ln w="15875">
              <a:solidFill>
                <a:srgbClr val="000080"/>
              </a:solidFill>
              <a:round/>
              <a:headEnd/>
              <a:tailEnd/>
            </a:ln>
          </p:spPr>
          <p:txBody>
            <a:bodyPr wrap="none" lIns="0" tIns="0" rIns="0" bIns="0">
              <a:spAutoFit/>
            </a:bodyPr>
            <a:lstStyle/>
            <a:p>
              <a:endParaRPr lang="fr-FR"/>
            </a:p>
          </p:txBody>
        </p:sp>
        <p:sp>
          <p:nvSpPr>
            <p:cNvPr id="72086" name="Freeform 670"/>
            <p:cNvSpPr>
              <a:spLocks/>
            </p:cNvSpPr>
            <p:nvPr/>
          </p:nvSpPr>
          <p:spPr bwMode="auto">
            <a:xfrm>
              <a:off x="1644" y="1693"/>
              <a:ext cx="0" cy="174"/>
            </a:xfrm>
            <a:custGeom>
              <a:avLst/>
              <a:gdLst>
                <a:gd name="T0" fmla="*/ 0 w 5"/>
                <a:gd name="T1" fmla="*/ 174 h 5"/>
                <a:gd name="T2" fmla="*/ 0 w 5"/>
                <a:gd name="T3" fmla="*/ 0 h 5"/>
                <a:gd name="T4" fmla="*/ 0 w 5"/>
                <a:gd name="T5" fmla="*/ 0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5"/>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087" name="Line 671"/>
            <p:cNvSpPr>
              <a:spLocks noChangeShapeType="1"/>
            </p:cNvSpPr>
            <p:nvPr/>
          </p:nvSpPr>
          <p:spPr bwMode="auto">
            <a:xfrm flipV="1">
              <a:off x="1649" y="1688"/>
              <a:ext cx="1" cy="5"/>
            </a:xfrm>
            <a:prstGeom prst="line">
              <a:avLst/>
            </a:prstGeom>
            <a:noFill/>
            <a:ln w="15875">
              <a:solidFill>
                <a:srgbClr val="000080"/>
              </a:solidFill>
              <a:round/>
              <a:headEnd/>
              <a:tailEnd/>
            </a:ln>
          </p:spPr>
          <p:txBody>
            <a:bodyPr wrap="none" lIns="0" tIns="0" rIns="0" bIns="0">
              <a:spAutoFit/>
            </a:bodyPr>
            <a:lstStyle/>
            <a:p>
              <a:endParaRPr lang="fr-FR"/>
            </a:p>
          </p:txBody>
        </p:sp>
        <p:sp>
          <p:nvSpPr>
            <p:cNvPr id="72088" name="Line 672"/>
            <p:cNvSpPr>
              <a:spLocks noChangeShapeType="1"/>
            </p:cNvSpPr>
            <p:nvPr/>
          </p:nvSpPr>
          <p:spPr bwMode="auto">
            <a:xfrm flipV="1">
              <a:off x="1649" y="1683"/>
              <a:ext cx="1" cy="5"/>
            </a:xfrm>
            <a:prstGeom prst="line">
              <a:avLst/>
            </a:prstGeom>
            <a:noFill/>
            <a:ln w="15875">
              <a:solidFill>
                <a:srgbClr val="000080"/>
              </a:solidFill>
              <a:round/>
              <a:headEnd/>
              <a:tailEnd/>
            </a:ln>
          </p:spPr>
          <p:txBody>
            <a:bodyPr wrap="none" lIns="0" tIns="0" rIns="0" bIns="0">
              <a:spAutoFit/>
            </a:bodyPr>
            <a:lstStyle/>
            <a:p>
              <a:endParaRPr lang="fr-FR"/>
            </a:p>
          </p:txBody>
        </p:sp>
        <p:sp>
          <p:nvSpPr>
            <p:cNvPr id="72089" name="Freeform 673"/>
            <p:cNvSpPr>
              <a:spLocks/>
            </p:cNvSpPr>
            <p:nvPr/>
          </p:nvSpPr>
          <p:spPr bwMode="auto">
            <a:xfrm>
              <a:off x="1649" y="1683"/>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090" name="Line 674"/>
            <p:cNvSpPr>
              <a:spLocks noChangeShapeType="1"/>
            </p:cNvSpPr>
            <p:nvPr/>
          </p:nvSpPr>
          <p:spPr bwMode="auto">
            <a:xfrm flipV="1">
              <a:off x="1654" y="1678"/>
              <a:ext cx="1" cy="5"/>
            </a:xfrm>
            <a:prstGeom prst="line">
              <a:avLst/>
            </a:prstGeom>
            <a:noFill/>
            <a:ln w="15875">
              <a:solidFill>
                <a:srgbClr val="000080"/>
              </a:solidFill>
              <a:round/>
              <a:headEnd/>
              <a:tailEnd/>
            </a:ln>
          </p:spPr>
          <p:txBody>
            <a:bodyPr wrap="none" lIns="0" tIns="0" rIns="0" bIns="0">
              <a:spAutoFit/>
            </a:bodyPr>
            <a:lstStyle/>
            <a:p>
              <a:endParaRPr lang="fr-FR"/>
            </a:p>
          </p:txBody>
        </p:sp>
        <p:sp>
          <p:nvSpPr>
            <p:cNvPr id="72091" name="Freeform 675"/>
            <p:cNvSpPr>
              <a:spLocks/>
            </p:cNvSpPr>
            <p:nvPr/>
          </p:nvSpPr>
          <p:spPr bwMode="auto">
            <a:xfrm>
              <a:off x="1654" y="1673"/>
              <a:ext cx="0" cy="174"/>
            </a:xfrm>
            <a:custGeom>
              <a:avLst/>
              <a:gdLst>
                <a:gd name="T0" fmla="*/ 0 w 5"/>
                <a:gd name="T1" fmla="*/ 174 h 5"/>
                <a:gd name="T2" fmla="*/ 0 w 5"/>
                <a:gd name="T3" fmla="*/ 0 h 5"/>
                <a:gd name="T4" fmla="*/ 0 w 5"/>
                <a:gd name="T5" fmla="*/ 0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5"/>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092" name="Line 676"/>
            <p:cNvSpPr>
              <a:spLocks noChangeShapeType="1"/>
            </p:cNvSpPr>
            <p:nvPr/>
          </p:nvSpPr>
          <p:spPr bwMode="auto">
            <a:xfrm flipV="1">
              <a:off x="1659" y="1667"/>
              <a:ext cx="1" cy="6"/>
            </a:xfrm>
            <a:prstGeom prst="line">
              <a:avLst/>
            </a:prstGeom>
            <a:noFill/>
            <a:ln w="15875">
              <a:solidFill>
                <a:srgbClr val="000080"/>
              </a:solidFill>
              <a:round/>
              <a:headEnd/>
              <a:tailEnd/>
            </a:ln>
          </p:spPr>
          <p:txBody>
            <a:bodyPr wrap="none" lIns="0" tIns="0" rIns="0" bIns="0">
              <a:spAutoFit/>
            </a:bodyPr>
            <a:lstStyle/>
            <a:p>
              <a:endParaRPr lang="fr-FR"/>
            </a:p>
          </p:txBody>
        </p:sp>
        <p:sp>
          <p:nvSpPr>
            <p:cNvPr id="72093" name="Freeform 677"/>
            <p:cNvSpPr>
              <a:spLocks/>
            </p:cNvSpPr>
            <p:nvPr/>
          </p:nvSpPr>
          <p:spPr bwMode="auto">
            <a:xfrm>
              <a:off x="1659" y="166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094" name="Line 678"/>
            <p:cNvSpPr>
              <a:spLocks noChangeShapeType="1"/>
            </p:cNvSpPr>
            <p:nvPr/>
          </p:nvSpPr>
          <p:spPr bwMode="auto">
            <a:xfrm flipV="1">
              <a:off x="1664" y="1662"/>
              <a:ext cx="1" cy="5"/>
            </a:xfrm>
            <a:prstGeom prst="line">
              <a:avLst/>
            </a:prstGeom>
            <a:noFill/>
            <a:ln w="15875">
              <a:solidFill>
                <a:srgbClr val="000080"/>
              </a:solidFill>
              <a:round/>
              <a:headEnd/>
              <a:tailEnd/>
            </a:ln>
          </p:spPr>
          <p:txBody>
            <a:bodyPr wrap="none" lIns="0" tIns="0" rIns="0" bIns="0">
              <a:spAutoFit/>
            </a:bodyPr>
            <a:lstStyle/>
            <a:p>
              <a:endParaRPr lang="fr-FR"/>
            </a:p>
          </p:txBody>
        </p:sp>
        <p:sp>
          <p:nvSpPr>
            <p:cNvPr id="72095" name="Freeform 679"/>
            <p:cNvSpPr>
              <a:spLocks/>
            </p:cNvSpPr>
            <p:nvPr/>
          </p:nvSpPr>
          <p:spPr bwMode="auto">
            <a:xfrm>
              <a:off x="1664" y="1657"/>
              <a:ext cx="0" cy="174"/>
            </a:xfrm>
            <a:custGeom>
              <a:avLst/>
              <a:gdLst>
                <a:gd name="T0" fmla="*/ 0 w 5"/>
                <a:gd name="T1" fmla="*/ 174 h 5"/>
                <a:gd name="T2" fmla="*/ 0 w 5"/>
                <a:gd name="T3" fmla="*/ 0 h 5"/>
                <a:gd name="T4" fmla="*/ 0 w 5"/>
                <a:gd name="T5" fmla="*/ 0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5"/>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096" name="Line 680"/>
            <p:cNvSpPr>
              <a:spLocks noChangeShapeType="1"/>
            </p:cNvSpPr>
            <p:nvPr/>
          </p:nvSpPr>
          <p:spPr bwMode="auto">
            <a:xfrm flipV="1">
              <a:off x="1669" y="1652"/>
              <a:ext cx="1" cy="5"/>
            </a:xfrm>
            <a:prstGeom prst="line">
              <a:avLst/>
            </a:prstGeom>
            <a:noFill/>
            <a:ln w="15875">
              <a:solidFill>
                <a:srgbClr val="000080"/>
              </a:solidFill>
              <a:round/>
              <a:headEnd/>
              <a:tailEnd/>
            </a:ln>
          </p:spPr>
          <p:txBody>
            <a:bodyPr wrap="none" lIns="0" tIns="0" rIns="0" bIns="0">
              <a:spAutoFit/>
            </a:bodyPr>
            <a:lstStyle/>
            <a:p>
              <a:endParaRPr lang="fr-FR"/>
            </a:p>
          </p:txBody>
        </p:sp>
        <p:sp>
          <p:nvSpPr>
            <p:cNvPr id="72097" name="Freeform 681"/>
            <p:cNvSpPr>
              <a:spLocks/>
            </p:cNvSpPr>
            <p:nvPr/>
          </p:nvSpPr>
          <p:spPr bwMode="auto">
            <a:xfrm>
              <a:off x="1669" y="165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098" name="Line 682"/>
            <p:cNvSpPr>
              <a:spLocks noChangeShapeType="1"/>
            </p:cNvSpPr>
            <p:nvPr/>
          </p:nvSpPr>
          <p:spPr bwMode="auto">
            <a:xfrm flipV="1">
              <a:off x="1674" y="1647"/>
              <a:ext cx="1" cy="5"/>
            </a:xfrm>
            <a:prstGeom prst="line">
              <a:avLst/>
            </a:prstGeom>
            <a:noFill/>
            <a:ln w="15875">
              <a:solidFill>
                <a:srgbClr val="000080"/>
              </a:solidFill>
              <a:round/>
              <a:headEnd/>
              <a:tailEnd/>
            </a:ln>
          </p:spPr>
          <p:txBody>
            <a:bodyPr wrap="none" lIns="0" tIns="0" rIns="0" bIns="0">
              <a:spAutoFit/>
            </a:bodyPr>
            <a:lstStyle/>
            <a:p>
              <a:endParaRPr lang="fr-FR"/>
            </a:p>
          </p:txBody>
        </p:sp>
        <p:sp>
          <p:nvSpPr>
            <p:cNvPr id="72099" name="Freeform 683"/>
            <p:cNvSpPr>
              <a:spLocks/>
            </p:cNvSpPr>
            <p:nvPr/>
          </p:nvSpPr>
          <p:spPr bwMode="auto">
            <a:xfrm>
              <a:off x="1674" y="1642"/>
              <a:ext cx="0" cy="174"/>
            </a:xfrm>
            <a:custGeom>
              <a:avLst/>
              <a:gdLst>
                <a:gd name="T0" fmla="*/ 0 w 5"/>
                <a:gd name="T1" fmla="*/ 174 h 5"/>
                <a:gd name="T2" fmla="*/ 0 w 5"/>
                <a:gd name="T3" fmla="*/ 0 h 5"/>
                <a:gd name="T4" fmla="*/ 0 w 5"/>
                <a:gd name="T5" fmla="*/ 0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5"/>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100" name="Line 684"/>
            <p:cNvSpPr>
              <a:spLocks noChangeShapeType="1"/>
            </p:cNvSpPr>
            <p:nvPr/>
          </p:nvSpPr>
          <p:spPr bwMode="auto">
            <a:xfrm>
              <a:off x="1679" y="164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101" name="Line 685"/>
            <p:cNvSpPr>
              <a:spLocks noChangeShapeType="1"/>
            </p:cNvSpPr>
            <p:nvPr/>
          </p:nvSpPr>
          <p:spPr bwMode="auto">
            <a:xfrm flipV="1">
              <a:off x="1679" y="1637"/>
              <a:ext cx="1" cy="5"/>
            </a:xfrm>
            <a:prstGeom prst="line">
              <a:avLst/>
            </a:prstGeom>
            <a:noFill/>
            <a:ln w="15875">
              <a:solidFill>
                <a:srgbClr val="000080"/>
              </a:solidFill>
              <a:round/>
              <a:headEnd/>
              <a:tailEnd/>
            </a:ln>
          </p:spPr>
          <p:txBody>
            <a:bodyPr wrap="none" lIns="0" tIns="0" rIns="0" bIns="0">
              <a:spAutoFit/>
            </a:bodyPr>
            <a:lstStyle/>
            <a:p>
              <a:endParaRPr lang="fr-FR"/>
            </a:p>
          </p:txBody>
        </p:sp>
        <p:sp>
          <p:nvSpPr>
            <p:cNvPr id="72102" name="Freeform 686"/>
            <p:cNvSpPr>
              <a:spLocks/>
            </p:cNvSpPr>
            <p:nvPr/>
          </p:nvSpPr>
          <p:spPr bwMode="auto">
            <a:xfrm>
              <a:off x="1679" y="1632"/>
              <a:ext cx="0" cy="174"/>
            </a:xfrm>
            <a:custGeom>
              <a:avLst/>
              <a:gdLst>
                <a:gd name="T0" fmla="*/ 0 w 6"/>
                <a:gd name="T1" fmla="*/ 174 h 5"/>
                <a:gd name="T2" fmla="*/ 0 w 6"/>
                <a:gd name="T3" fmla="*/ 0 h 5"/>
                <a:gd name="T4" fmla="*/ 0 w 6"/>
                <a:gd name="T5" fmla="*/ 0 h 5"/>
                <a:gd name="T6" fmla="*/ 0 60000 65536"/>
                <a:gd name="T7" fmla="*/ 0 60000 65536"/>
                <a:gd name="T8" fmla="*/ 0 60000 65536"/>
                <a:gd name="T9" fmla="*/ 0 w 6"/>
                <a:gd name="T10" fmla="*/ 0 h 5"/>
                <a:gd name="T11" fmla="*/ 0 w 6"/>
                <a:gd name="T12" fmla="*/ 5 h 5"/>
              </a:gdLst>
              <a:ahLst/>
              <a:cxnLst>
                <a:cxn ang="T6">
                  <a:pos x="T0" y="T1"/>
                </a:cxn>
                <a:cxn ang="T7">
                  <a:pos x="T2" y="T3"/>
                </a:cxn>
                <a:cxn ang="T8">
                  <a:pos x="T4" y="T5"/>
                </a:cxn>
              </a:cxnLst>
              <a:rect l="T9" t="T10" r="T11" b="T12"/>
              <a:pathLst>
                <a:path w="6" h="5">
                  <a:moveTo>
                    <a:pt x="0" y="5"/>
                  </a:moveTo>
                  <a:lnTo>
                    <a:pt x="0" y="0"/>
                  </a:lnTo>
                  <a:lnTo>
                    <a:pt x="6" y="0"/>
                  </a:lnTo>
                </a:path>
              </a:pathLst>
            </a:custGeom>
            <a:noFill/>
            <a:ln w="15875">
              <a:solidFill>
                <a:srgbClr val="000080"/>
              </a:solidFill>
              <a:round/>
              <a:headEnd/>
              <a:tailEnd/>
            </a:ln>
          </p:spPr>
          <p:txBody>
            <a:bodyPr wrap="none" lIns="0" tIns="0" rIns="0" bIns="0">
              <a:spAutoFit/>
            </a:bodyPr>
            <a:lstStyle/>
            <a:p>
              <a:endParaRPr lang="fr-FR"/>
            </a:p>
          </p:txBody>
        </p:sp>
        <p:sp>
          <p:nvSpPr>
            <p:cNvPr id="72103" name="Line 687"/>
            <p:cNvSpPr>
              <a:spLocks noChangeShapeType="1"/>
            </p:cNvSpPr>
            <p:nvPr/>
          </p:nvSpPr>
          <p:spPr bwMode="auto">
            <a:xfrm>
              <a:off x="1685" y="163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104" name="Freeform 688"/>
            <p:cNvSpPr>
              <a:spLocks/>
            </p:cNvSpPr>
            <p:nvPr/>
          </p:nvSpPr>
          <p:spPr bwMode="auto">
            <a:xfrm>
              <a:off x="1685" y="1626"/>
              <a:ext cx="0" cy="174"/>
            </a:xfrm>
            <a:custGeom>
              <a:avLst/>
              <a:gdLst>
                <a:gd name="T0" fmla="*/ 0 w 5"/>
                <a:gd name="T1" fmla="*/ 174 h 6"/>
                <a:gd name="T2" fmla="*/ 0 w 5"/>
                <a:gd name="T3" fmla="*/ 0 h 6"/>
                <a:gd name="T4" fmla="*/ 0 w 5"/>
                <a:gd name="T5" fmla="*/ 0 h 6"/>
                <a:gd name="T6" fmla="*/ 0 60000 65536"/>
                <a:gd name="T7" fmla="*/ 0 60000 65536"/>
                <a:gd name="T8" fmla="*/ 0 60000 65536"/>
                <a:gd name="T9" fmla="*/ 0 w 5"/>
                <a:gd name="T10" fmla="*/ 0 h 6"/>
                <a:gd name="T11" fmla="*/ 0 w 5"/>
                <a:gd name="T12" fmla="*/ 6 h 6"/>
              </a:gdLst>
              <a:ahLst/>
              <a:cxnLst>
                <a:cxn ang="T6">
                  <a:pos x="T0" y="T1"/>
                </a:cxn>
                <a:cxn ang="T7">
                  <a:pos x="T2" y="T3"/>
                </a:cxn>
                <a:cxn ang="T8">
                  <a:pos x="T4" y="T5"/>
                </a:cxn>
              </a:cxnLst>
              <a:rect l="T9" t="T10" r="T11" b="T12"/>
              <a:pathLst>
                <a:path w="5" h="6">
                  <a:moveTo>
                    <a:pt x="0" y="6"/>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105" name="Line 689"/>
            <p:cNvSpPr>
              <a:spLocks noChangeShapeType="1"/>
            </p:cNvSpPr>
            <p:nvPr/>
          </p:nvSpPr>
          <p:spPr bwMode="auto">
            <a:xfrm>
              <a:off x="1690" y="162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106" name="Freeform 690"/>
            <p:cNvSpPr>
              <a:spLocks/>
            </p:cNvSpPr>
            <p:nvPr/>
          </p:nvSpPr>
          <p:spPr bwMode="auto">
            <a:xfrm>
              <a:off x="1690" y="1621"/>
              <a:ext cx="0" cy="174"/>
            </a:xfrm>
            <a:custGeom>
              <a:avLst/>
              <a:gdLst>
                <a:gd name="T0" fmla="*/ 0 w 5"/>
                <a:gd name="T1" fmla="*/ 174 h 5"/>
                <a:gd name="T2" fmla="*/ 0 w 5"/>
                <a:gd name="T3" fmla="*/ 174 h 5"/>
                <a:gd name="T4" fmla="*/ 0 w 5"/>
                <a:gd name="T5" fmla="*/ 0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5"/>
                  </a:moveTo>
                  <a:lnTo>
                    <a:pt x="0" y="5"/>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107" name="Line 691"/>
            <p:cNvSpPr>
              <a:spLocks noChangeShapeType="1"/>
            </p:cNvSpPr>
            <p:nvPr/>
          </p:nvSpPr>
          <p:spPr bwMode="auto">
            <a:xfrm flipV="1">
              <a:off x="1695" y="1616"/>
              <a:ext cx="1" cy="5"/>
            </a:xfrm>
            <a:prstGeom prst="line">
              <a:avLst/>
            </a:prstGeom>
            <a:noFill/>
            <a:ln w="15875">
              <a:solidFill>
                <a:srgbClr val="000080"/>
              </a:solidFill>
              <a:round/>
              <a:headEnd/>
              <a:tailEnd/>
            </a:ln>
          </p:spPr>
          <p:txBody>
            <a:bodyPr wrap="none" lIns="0" tIns="0" rIns="0" bIns="0">
              <a:spAutoFit/>
            </a:bodyPr>
            <a:lstStyle/>
            <a:p>
              <a:endParaRPr lang="fr-FR"/>
            </a:p>
          </p:txBody>
        </p:sp>
        <p:sp>
          <p:nvSpPr>
            <p:cNvPr id="72108" name="Freeform 692"/>
            <p:cNvSpPr>
              <a:spLocks/>
            </p:cNvSpPr>
            <p:nvPr/>
          </p:nvSpPr>
          <p:spPr bwMode="auto">
            <a:xfrm>
              <a:off x="1695" y="161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109" name="Freeform 693"/>
            <p:cNvSpPr>
              <a:spLocks/>
            </p:cNvSpPr>
            <p:nvPr/>
          </p:nvSpPr>
          <p:spPr bwMode="auto">
            <a:xfrm>
              <a:off x="1700" y="1611"/>
              <a:ext cx="0" cy="174"/>
            </a:xfrm>
            <a:custGeom>
              <a:avLst/>
              <a:gdLst>
                <a:gd name="T0" fmla="*/ 0 w 1"/>
                <a:gd name="T1" fmla="*/ 174 h 5"/>
                <a:gd name="T2" fmla="*/ 0 w 1"/>
                <a:gd name="T3" fmla="*/ 0 h 5"/>
                <a:gd name="T4" fmla="*/ 0 w 1"/>
                <a:gd name="T5" fmla="*/ 0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5"/>
                  </a:moveTo>
                  <a:lnTo>
                    <a:pt x="0" y="0"/>
                  </a:lnTo>
                </a:path>
              </a:pathLst>
            </a:custGeom>
            <a:noFill/>
            <a:ln w="15875">
              <a:solidFill>
                <a:srgbClr val="000080"/>
              </a:solidFill>
              <a:round/>
              <a:headEnd/>
              <a:tailEnd/>
            </a:ln>
          </p:spPr>
          <p:txBody>
            <a:bodyPr wrap="none" lIns="0" tIns="0" rIns="0" bIns="0">
              <a:spAutoFit/>
            </a:bodyPr>
            <a:lstStyle/>
            <a:p>
              <a:endParaRPr lang="fr-FR"/>
            </a:p>
          </p:txBody>
        </p:sp>
        <p:sp>
          <p:nvSpPr>
            <p:cNvPr id="72110" name="Freeform 694"/>
            <p:cNvSpPr>
              <a:spLocks/>
            </p:cNvSpPr>
            <p:nvPr/>
          </p:nvSpPr>
          <p:spPr bwMode="auto">
            <a:xfrm>
              <a:off x="1700" y="16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111" name="Freeform 695"/>
            <p:cNvSpPr>
              <a:spLocks/>
            </p:cNvSpPr>
            <p:nvPr/>
          </p:nvSpPr>
          <p:spPr bwMode="auto">
            <a:xfrm>
              <a:off x="1705" y="1606"/>
              <a:ext cx="0" cy="174"/>
            </a:xfrm>
            <a:custGeom>
              <a:avLst/>
              <a:gdLst>
                <a:gd name="T0" fmla="*/ 0 w 1"/>
                <a:gd name="T1" fmla="*/ 174 h 5"/>
                <a:gd name="T2" fmla="*/ 0 w 1"/>
                <a:gd name="T3" fmla="*/ 0 h 5"/>
                <a:gd name="T4" fmla="*/ 0 w 1"/>
                <a:gd name="T5" fmla="*/ 0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5"/>
                  </a:moveTo>
                  <a:lnTo>
                    <a:pt x="0" y="0"/>
                  </a:lnTo>
                </a:path>
              </a:pathLst>
            </a:custGeom>
            <a:noFill/>
            <a:ln w="15875">
              <a:solidFill>
                <a:srgbClr val="000080"/>
              </a:solidFill>
              <a:round/>
              <a:headEnd/>
              <a:tailEnd/>
            </a:ln>
          </p:spPr>
          <p:txBody>
            <a:bodyPr wrap="none" lIns="0" tIns="0" rIns="0" bIns="0">
              <a:spAutoFit/>
            </a:bodyPr>
            <a:lstStyle/>
            <a:p>
              <a:endParaRPr lang="fr-FR"/>
            </a:p>
          </p:txBody>
        </p:sp>
        <p:sp>
          <p:nvSpPr>
            <p:cNvPr id="72112" name="Line 696"/>
            <p:cNvSpPr>
              <a:spLocks noChangeShapeType="1"/>
            </p:cNvSpPr>
            <p:nvPr/>
          </p:nvSpPr>
          <p:spPr bwMode="auto">
            <a:xfrm>
              <a:off x="1705" y="160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113" name="Freeform 697"/>
            <p:cNvSpPr>
              <a:spLocks/>
            </p:cNvSpPr>
            <p:nvPr/>
          </p:nvSpPr>
          <p:spPr bwMode="auto">
            <a:xfrm>
              <a:off x="1705" y="1601"/>
              <a:ext cx="0" cy="174"/>
            </a:xfrm>
            <a:custGeom>
              <a:avLst/>
              <a:gdLst>
                <a:gd name="T0" fmla="*/ 0 w 5"/>
                <a:gd name="T1" fmla="*/ 174 h 5"/>
                <a:gd name="T2" fmla="*/ 0 w 5"/>
                <a:gd name="T3" fmla="*/ 0 h 5"/>
                <a:gd name="T4" fmla="*/ 0 w 5"/>
                <a:gd name="T5" fmla="*/ 0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5"/>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114" name="Line 698"/>
            <p:cNvSpPr>
              <a:spLocks noChangeShapeType="1"/>
            </p:cNvSpPr>
            <p:nvPr/>
          </p:nvSpPr>
          <p:spPr bwMode="auto">
            <a:xfrm>
              <a:off x="1710" y="160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115" name="Freeform 699"/>
            <p:cNvSpPr>
              <a:spLocks/>
            </p:cNvSpPr>
            <p:nvPr/>
          </p:nvSpPr>
          <p:spPr bwMode="auto">
            <a:xfrm>
              <a:off x="1710" y="1596"/>
              <a:ext cx="0" cy="174"/>
            </a:xfrm>
            <a:custGeom>
              <a:avLst/>
              <a:gdLst>
                <a:gd name="T0" fmla="*/ 0 w 5"/>
                <a:gd name="T1" fmla="*/ 174 h 5"/>
                <a:gd name="T2" fmla="*/ 0 w 5"/>
                <a:gd name="T3" fmla="*/ 0 h 5"/>
                <a:gd name="T4" fmla="*/ 0 w 5"/>
                <a:gd name="T5" fmla="*/ 0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5"/>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116" name="Line 700"/>
            <p:cNvSpPr>
              <a:spLocks noChangeShapeType="1"/>
            </p:cNvSpPr>
            <p:nvPr/>
          </p:nvSpPr>
          <p:spPr bwMode="auto">
            <a:xfrm>
              <a:off x="1715" y="159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117" name="Freeform 701"/>
            <p:cNvSpPr>
              <a:spLocks/>
            </p:cNvSpPr>
            <p:nvPr/>
          </p:nvSpPr>
          <p:spPr bwMode="auto">
            <a:xfrm>
              <a:off x="1715" y="1591"/>
              <a:ext cx="0" cy="174"/>
            </a:xfrm>
            <a:custGeom>
              <a:avLst/>
              <a:gdLst>
                <a:gd name="T0" fmla="*/ 0 w 5"/>
                <a:gd name="T1" fmla="*/ 174 h 5"/>
                <a:gd name="T2" fmla="*/ 0 w 5"/>
                <a:gd name="T3" fmla="*/ 0 h 5"/>
                <a:gd name="T4" fmla="*/ 0 w 5"/>
                <a:gd name="T5" fmla="*/ 0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5"/>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118" name="Line 702"/>
            <p:cNvSpPr>
              <a:spLocks noChangeShapeType="1"/>
            </p:cNvSpPr>
            <p:nvPr/>
          </p:nvSpPr>
          <p:spPr bwMode="auto">
            <a:xfrm>
              <a:off x="1720" y="159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119" name="Freeform 703"/>
            <p:cNvSpPr>
              <a:spLocks/>
            </p:cNvSpPr>
            <p:nvPr/>
          </p:nvSpPr>
          <p:spPr bwMode="auto">
            <a:xfrm>
              <a:off x="1720" y="1585"/>
              <a:ext cx="0" cy="174"/>
            </a:xfrm>
            <a:custGeom>
              <a:avLst/>
              <a:gdLst>
                <a:gd name="T0" fmla="*/ 0 w 6"/>
                <a:gd name="T1" fmla="*/ 174 h 6"/>
                <a:gd name="T2" fmla="*/ 0 w 6"/>
                <a:gd name="T3" fmla="*/ 0 h 6"/>
                <a:gd name="T4" fmla="*/ 0 w 6"/>
                <a:gd name="T5" fmla="*/ 0 h 6"/>
                <a:gd name="T6" fmla="*/ 0 60000 65536"/>
                <a:gd name="T7" fmla="*/ 0 60000 65536"/>
                <a:gd name="T8" fmla="*/ 0 60000 65536"/>
                <a:gd name="T9" fmla="*/ 0 w 6"/>
                <a:gd name="T10" fmla="*/ 0 h 6"/>
                <a:gd name="T11" fmla="*/ 0 w 6"/>
                <a:gd name="T12" fmla="*/ 6 h 6"/>
              </a:gdLst>
              <a:ahLst/>
              <a:cxnLst>
                <a:cxn ang="T6">
                  <a:pos x="T0" y="T1"/>
                </a:cxn>
                <a:cxn ang="T7">
                  <a:pos x="T2" y="T3"/>
                </a:cxn>
                <a:cxn ang="T8">
                  <a:pos x="T4" y="T5"/>
                </a:cxn>
              </a:cxnLst>
              <a:rect l="T9" t="T10" r="T11" b="T12"/>
              <a:pathLst>
                <a:path w="6" h="6">
                  <a:moveTo>
                    <a:pt x="0" y="6"/>
                  </a:moveTo>
                  <a:lnTo>
                    <a:pt x="0" y="0"/>
                  </a:lnTo>
                  <a:lnTo>
                    <a:pt x="6" y="0"/>
                  </a:lnTo>
                </a:path>
              </a:pathLst>
            </a:custGeom>
            <a:noFill/>
            <a:ln w="15875">
              <a:solidFill>
                <a:srgbClr val="000080"/>
              </a:solidFill>
              <a:round/>
              <a:headEnd/>
              <a:tailEnd/>
            </a:ln>
          </p:spPr>
          <p:txBody>
            <a:bodyPr wrap="none" lIns="0" tIns="0" rIns="0" bIns="0">
              <a:spAutoFit/>
            </a:bodyPr>
            <a:lstStyle/>
            <a:p>
              <a:endParaRPr lang="fr-FR"/>
            </a:p>
          </p:txBody>
        </p:sp>
        <p:sp>
          <p:nvSpPr>
            <p:cNvPr id="72120" name="Line 704"/>
            <p:cNvSpPr>
              <a:spLocks noChangeShapeType="1"/>
            </p:cNvSpPr>
            <p:nvPr/>
          </p:nvSpPr>
          <p:spPr bwMode="auto">
            <a:xfrm>
              <a:off x="1726" y="1585"/>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121" name="Freeform 705"/>
            <p:cNvSpPr>
              <a:spLocks/>
            </p:cNvSpPr>
            <p:nvPr/>
          </p:nvSpPr>
          <p:spPr bwMode="auto">
            <a:xfrm>
              <a:off x="1726" y="1580"/>
              <a:ext cx="0" cy="174"/>
            </a:xfrm>
            <a:custGeom>
              <a:avLst/>
              <a:gdLst>
                <a:gd name="T0" fmla="*/ 0 w 5"/>
                <a:gd name="T1" fmla="*/ 174 h 5"/>
                <a:gd name="T2" fmla="*/ 0 w 5"/>
                <a:gd name="T3" fmla="*/ 0 h 5"/>
                <a:gd name="T4" fmla="*/ 0 w 5"/>
                <a:gd name="T5" fmla="*/ 0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5"/>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122" name="Line 706"/>
            <p:cNvSpPr>
              <a:spLocks noChangeShapeType="1"/>
            </p:cNvSpPr>
            <p:nvPr/>
          </p:nvSpPr>
          <p:spPr bwMode="auto">
            <a:xfrm>
              <a:off x="1731" y="1580"/>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123" name="Line 707"/>
            <p:cNvSpPr>
              <a:spLocks noChangeShapeType="1"/>
            </p:cNvSpPr>
            <p:nvPr/>
          </p:nvSpPr>
          <p:spPr bwMode="auto">
            <a:xfrm>
              <a:off x="1731" y="1580"/>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124" name="Freeform 708"/>
            <p:cNvSpPr>
              <a:spLocks/>
            </p:cNvSpPr>
            <p:nvPr/>
          </p:nvSpPr>
          <p:spPr bwMode="auto">
            <a:xfrm>
              <a:off x="1731" y="1575"/>
              <a:ext cx="0" cy="174"/>
            </a:xfrm>
            <a:custGeom>
              <a:avLst/>
              <a:gdLst>
                <a:gd name="T0" fmla="*/ 0 w 5"/>
                <a:gd name="T1" fmla="*/ 174 h 5"/>
                <a:gd name="T2" fmla="*/ 0 w 5"/>
                <a:gd name="T3" fmla="*/ 0 h 5"/>
                <a:gd name="T4" fmla="*/ 0 w 5"/>
                <a:gd name="T5" fmla="*/ 0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5"/>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125" name="Line 709"/>
            <p:cNvSpPr>
              <a:spLocks noChangeShapeType="1"/>
            </p:cNvSpPr>
            <p:nvPr/>
          </p:nvSpPr>
          <p:spPr bwMode="auto">
            <a:xfrm>
              <a:off x="1736" y="1575"/>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126" name="Freeform 710"/>
            <p:cNvSpPr>
              <a:spLocks/>
            </p:cNvSpPr>
            <p:nvPr/>
          </p:nvSpPr>
          <p:spPr bwMode="auto">
            <a:xfrm>
              <a:off x="1736" y="1570"/>
              <a:ext cx="0" cy="174"/>
            </a:xfrm>
            <a:custGeom>
              <a:avLst/>
              <a:gdLst>
                <a:gd name="T0" fmla="*/ 0 w 5"/>
                <a:gd name="T1" fmla="*/ 174 h 5"/>
                <a:gd name="T2" fmla="*/ 0 w 5"/>
                <a:gd name="T3" fmla="*/ 0 h 5"/>
                <a:gd name="T4" fmla="*/ 0 w 5"/>
                <a:gd name="T5" fmla="*/ 0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5"/>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127" name="Line 711"/>
            <p:cNvSpPr>
              <a:spLocks noChangeShapeType="1"/>
            </p:cNvSpPr>
            <p:nvPr/>
          </p:nvSpPr>
          <p:spPr bwMode="auto">
            <a:xfrm>
              <a:off x="1741" y="1570"/>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128" name="Freeform 712"/>
            <p:cNvSpPr>
              <a:spLocks/>
            </p:cNvSpPr>
            <p:nvPr/>
          </p:nvSpPr>
          <p:spPr bwMode="auto">
            <a:xfrm>
              <a:off x="1741" y="1565"/>
              <a:ext cx="0" cy="174"/>
            </a:xfrm>
            <a:custGeom>
              <a:avLst/>
              <a:gdLst>
                <a:gd name="T0" fmla="*/ 0 w 5"/>
                <a:gd name="T1" fmla="*/ 174 h 5"/>
                <a:gd name="T2" fmla="*/ 0 w 5"/>
                <a:gd name="T3" fmla="*/ 0 h 5"/>
                <a:gd name="T4" fmla="*/ 0 w 5"/>
                <a:gd name="T5" fmla="*/ 0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5"/>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129" name="Line 713"/>
            <p:cNvSpPr>
              <a:spLocks noChangeShapeType="1"/>
            </p:cNvSpPr>
            <p:nvPr/>
          </p:nvSpPr>
          <p:spPr bwMode="auto">
            <a:xfrm>
              <a:off x="1746" y="1565"/>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130" name="Freeform 714"/>
            <p:cNvSpPr>
              <a:spLocks/>
            </p:cNvSpPr>
            <p:nvPr/>
          </p:nvSpPr>
          <p:spPr bwMode="auto">
            <a:xfrm>
              <a:off x="1746" y="1565"/>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131" name="Freeform 715"/>
            <p:cNvSpPr>
              <a:spLocks/>
            </p:cNvSpPr>
            <p:nvPr/>
          </p:nvSpPr>
          <p:spPr bwMode="auto">
            <a:xfrm>
              <a:off x="1751" y="1560"/>
              <a:ext cx="0" cy="174"/>
            </a:xfrm>
            <a:custGeom>
              <a:avLst/>
              <a:gdLst>
                <a:gd name="T0" fmla="*/ 0 w 1"/>
                <a:gd name="T1" fmla="*/ 174 h 5"/>
                <a:gd name="T2" fmla="*/ 0 w 1"/>
                <a:gd name="T3" fmla="*/ 0 h 5"/>
                <a:gd name="T4" fmla="*/ 0 w 1"/>
                <a:gd name="T5" fmla="*/ 0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5"/>
                  </a:moveTo>
                  <a:lnTo>
                    <a:pt x="0" y="0"/>
                  </a:lnTo>
                </a:path>
              </a:pathLst>
            </a:custGeom>
            <a:noFill/>
            <a:ln w="15875">
              <a:solidFill>
                <a:srgbClr val="000080"/>
              </a:solidFill>
              <a:round/>
              <a:headEnd/>
              <a:tailEnd/>
            </a:ln>
          </p:spPr>
          <p:txBody>
            <a:bodyPr wrap="none" lIns="0" tIns="0" rIns="0" bIns="0">
              <a:spAutoFit/>
            </a:bodyPr>
            <a:lstStyle/>
            <a:p>
              <a:endParaRPr lang="fr-FR"/>
            </a:p>
          </p:txBody>
        </p:sp>
        <p:sp>
          <p:nvSpPr>
            <p:cNvPr id="72132" name="Freeform 716"/>
            <p:cNvSpPr>
              <a:spLocks/>
            </p:cNvSpPr>
            <p:nvPr/>
          </p:nvSpPr>
          <p:spPr bwMode="auto">
            <a:xfrm>
              <a:off x="1751" y="1560"/>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133" name="Line 717"/>
            <p:cNvSpPr>
              <a:spLocks noChangeShapeType="1"/>
            </p:cNvSpPr>
            <p:nvPr/>
          </p:nvSpPr>
          <p:spPr bwMode="auto">
            <a:xfrm>
              <a:off x="1756" y="1560"/>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134" name="Freeform 718"/>
            <p:cNvSpPr>
              <a:spLocks/>
            </p:cNvSpPr>
            <p:nvPr/>
          </p:nvSpPr>
          <p:spPr bwMode="auto">
            <a:xfrm>
              <a:off x="1756" y="1555"/>
              <a:ext cx="0" cy="174"/>
            </a:xfrm>
            <a:custGeom>
              <a:avLst/>
              <a:gdLst>
                <a:gd name="T0" fmla="*/ 0 w 1"/>
                <a:gd name="T1" fmla="*/ 174 h 5"/>
                <a:gd name="T2" fmla="*/ 0 w 1"/>
                <a:gd name="T3" fmla="*/ 0 h 5"/>
                <a:gd name="T4" fmla="*/ 0 w 1"/>
                <a:gd name="T5" fmla="*/ 0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5"/>
                  </a:moveTo>
                  <a:lnTo>
                    <a:pt x="0" y="0"/>
                  </a:lnTo>
                </a:path>
              </a:pathLst>
            </a:custGeom>
            <a:noFill/>
            <a:ln w="15875">
              <a:solidFill>
                <a:srgbClr val="000080"/>
              </a:solidFill>
              <a:round/>
              <a:headEnd/>
              <a:tailEnd/>
            </a:ln>
          </p:spPr>
          <p:txBody>
            <a:bodyPr wrap="none" lIns="0" tIns="0" rIns="0" bIns="0">
              <a:spAutoFit/>
            </a:bodyPr>
            <a:lstStyle/>
            <a:p>
              <a:endParaRPr lang="fr-FR"/>
            </a:p>
          </p:txBody>
        </p:sp>
        <p:sp>
          <p:nvSpPr>
            <p:cNvPr id="72135" name="Freeform 719"/>
            <p:cNvSpPr>
              <a:spLocks/>
            </p:cNvSpPr>
            <p:nvPr/>
          </p:nvSpPr>
          <p:spPr bwMode="auto">
            <a:xfrm>
              <a:off x="1756" y="1555"/>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136" name="Freeform 720"/>
            <p:cNvSpPr>
              <a:spLocks/>
            </p:cNvSpPr>
            <p:nvPr/>
          </p:nvSpPr>
          <p:spPr bwMode="auto">
            <a:xfrm>
              <a:off x="1761" y="1550"/>
              <a:ext cx="0" cy="174"/>
            </a:xfrm>
            <a:custGeom>
              <a:avLst/>
              <a:gdLst>
                <a:gd name="T0" fmla="*/ 0 w 1"/>
                <a:gd name="T1" fmla="*/ 174 h 5"/>
                <a:gd name="T2" fmla="*/ 0 w 1"/>
                <a:gd name="T3" fmla="*/ 0 h 5"/>
                <a:gd name="T4" fmla="*/ 0 w 1"/>
                <a:gd name="T5" fmla="*/ 0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5"/>
                  </a:moveTo>
                  <a:lnTo>
                    <a:pt x="0" y="0"/>
                  </a:lnTo>
                </a:path>
              </a:pathLst>
            </a:custGeom>
            <a:noFill/>
            <a:ln w="15875">
              <a:solidFill>
                <a:srgbClr val="000080"/>
              </a:solidFill>
              <a:round/>
              <a:headEnd/>
              <a:tailEnd/>
            </a:ln>
          </p:spPr>
          <p:txBody>
            <a:bodyPr wrap="none" lIns="0" tIns="0" rIns="0" bIns="0">
              <a:spAutoFit/>
            </a:bodyPr>
            <a:lstStyle/>
            <a:p>
              <a:endParaRPr lang="fr-FR"/>
            </a:p>
          </p:txBody>
        </p:sp>
        <p:sp>
          <p:nvSpPr>
            <p:cNvPr id="72137" name="Freeform 721"/>
            <p:cNvSpPr>
              <a:spLocks/>
            </p:cNvSpPr>
            <p:nvPr/>
          </p:nvSpPr>
          <p:spPr bwMode="auto">
            <a:xfrm>
              <a:off x="1761" y="1550"/>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0080"/>
              </a:solidFill>
              <a:round/>
              <a:headEnd/>
              <a:tailEnd/>
            </a:ln>
          </p:spPr>
          <p:txBody>
            <a:bodyPr wrap="none" lIns="0" tIns="0" rIns="0" bIns="0">
              <a:spAutoFit/>
            </a:bodyPr>
            <a:lstStyle/>
            <a:p>
              <a:endParaRPr lang="fr-FR"/>
            </a:p>
          </p:txBody>
        </p:sp>
        <p:sp>
          <p:nvSpPr>
            <p:cNvPr id="72138" name="Line 722"/>
            <p:cNvSpPr>
              <a:spLocks noChangeShapeType="1"/>
            </p:cNvSpPr>
            <p:nvPr/>
          </p:nvSpPr>
          <p:spPr bwMode="auto">
            <a:xfrm>
              <a:off x="1767" y="1550"/>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139" name="Freeform 723"/>
            <p:cNvSpPr>
              <a:spLocks/>
            </p:cNvSpPr>
            <p:nvPr/>
          </p:nvSpPr>
          <p:spPr bwMode="auto">
            <a:xfrm>
              <a:off x="1767" y="1544"/>
              <a:ext cx="0" cy="174"/>
            </a:xfrm>
            <a:custGeom>
              <a:avLst/>
              <a:gdLst>
                <a:gd name="T0" fmla="*/ 0 w 5"/>
                <a:gd name="T1" fmla="*/ 174 h 6"/>
                <a:gd name="T2" fmla="*/ 0 w 5"/>
                <a:gd name="T3" fmla="*/ 0 h 6"/>
                <a:gd name="T4" fmla="*/ 0 w 5"/>
                <a:gd name="T5" fmla="*/ 0 h 6"/>
                <a:gd name="T6" fmla="*/ 0 60000 65536"/>
                <a:gd name="T7" fmla="*/ 0 60000 65536"/>
                <a:gd name="T8" fmla="*/ 0 60000 65536"/>
                <a:gd name="T9" fmla="*/ 0 w 5"/>
                <a:gd name="T10" fmla="*/ 0 h 6"/>
                <a:gd name="T11" fmla="*/ 0 w 5"/>
                <a:gd name="T12" fmla="*/ 6 h 6"/>
              </a:gdLst>
              <a:ahLst/>
              <a:cxnLst>
                <a:cxn ang="T6">
                  <a:pos x="T0" y="T1"/>
                </a:cxn>
                <a:cxn ang="T7">
                  <a:pos x="T2" y="T3"/>
                </a:cxn>
                <a:cxn ang="T8">
                  <a:pos x="T4" y="T5"/>
                </a:cxn>
              </a:cxnLst>
              <a:rect l="T9" t="T10" r="T11" b="T12"/>
              <a:pathLst>
                <a:path w="5" h="6">
                  <a:moveTo>
                    <a:pt x="0" y="6"/>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140" name="Line 724"/>
            <p:cNvSpPr>
              <a:spLocks noChangeShapeType="1"/>
            </p:cNvSpPr>
            <p:nvPr/>
          </p:nvSpPr>
          <p:spPr bwMode="auto">
            <a:xfrm>
              <a:off x="1772" y="1544"/>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141" name="Freeform 725"/>
            <p:cNvSpPr>
              <a:spLocks/>
            </p:cNvSpPr>
            <p:nvPr/>
          </p:nvSpPr>
          <p:spPr bwMode="auto">
            <a:xfrm>
              <a:off x="1772" y="1544"/>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142" name="Freeform 726"/>
            <p:cNvSpPr>
              <a:spLocks/>
            </p:cNvSpPr>
            <p:nvPr/>
          </p:nvSpPr>
          <p:spPr bwMode="auto">
            <a:xfrm>
              <a:off x="1777" y="1539"/>
              <a:ext cx="0" cy="174"/>
            </a:xfrm>
            <a:custGeom>
              <a:avLst/>
              <a:gdLst>
                <a:gd name="T0" fmla="*/ 0 w 1"/>
                <a:gd name="T1" fmla="*/ 174 h 5"/>
                <a:gd name="T2" fmla="*/ 0 w 1"/>
                <a:gd name="T3" fmla="*/ 0 h 5"/>
                <a:gd name="T4" fmla="*/ 0 w 1"/>
                <a:gd name="T5" fmla="*/ 0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5"/>
                  </a:moveTo>
                  <a:lnTo>
                    <a:pt x="0" y="0"/>
                  </a:lnTo>
                </a:path>
              </a:pathLst>
            </a:custGeom>
            <a:noFill/>
            <a:ln w="15875">
              <a:solidFill>
                <a:srgbClr val="000080"/>
              </a:solidFill>
              <a:round/>
              <a:headEnd/>
              <a:tailEnd/>
            </a:ln>
          </p:spPr>
          <p:txBody>
            <a:bodyPr wrap="none" lIns="0" tIns="0" rIns="0" bIns="0">
              <a:spAutoFit/>
            </a:bodyPr>
            <a:lstStyle/>
            <a:p>
              <a:endParaRPr lang="fr-FR"/>
            </a:p>
          </p:txBody>
        </p:sp>
        <p:sp>
          <p:nvSpPr>
            <p:cNvPr id="72143" name="Freeform 727"/>
            <p:cNvSpPr>
              <a:spLocks/>
            </p:cNvSpPr>
            <p:nvPr/>
          </p:nvSpPr>
          <p:spPr bwMode="auto">
            <a:xfrm>
              <a:off x="1777" y="1539"/>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144" name="Line 728"/>
            <p:cNvSpPr>
              <a:spLocks noChangeShapeType="1"/>
            </p:cNvSpPr>
            <p:nvPr/>
          </p:nvSpPr>
          <p:spPr bwMode="auto">
            <a:xfrm>
              <a:off x="1782" y="1539"/>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145" name="Freeform 729"/>
            <p:cNvSpPr>
              <a:spLocks/>
            </p:cNvSpPr>
            <p:nvPr/>
          </p:nvSpPr>
          <p:spPr bwMode="auto">
            <a:xfrm>
              <a:off x="1782" y="1534"/>
              <a:ext cx="0" cy="174"/>
            </a:xfrm>
            <a:custGeom>
              <a:avLst/>
              <a:gdLst>
                <a:gd name="T0" fmla="*/ 0 w 1"/>
                <a:gd name="T1" fmla="*/ 174 h 5"/>
                <a:gd name="T2" fmla="*/ 0 w 1"/>
                <a:gd name="T3" fmla="*/ 0 h 5"/>
                <a:gd name="T4" fmla="*/ 0 w 1"/>
                <a:gd name="T5" fmla="*/ 0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5"/>
                  </a:moveTo>
                  <a:lnTo>
                    <a:pt x="0" y="0"/>
                  </a:lnTo>
                </a:path>
              </a:pathLst>
            </a:custGeom>
            <a:noFill/>
            <a:ln w="15875">
              <a:solidFill>
                <a:srgbClr val="000080"/>
              </a:solidFill>
              <a:round/>
              <a:headEnd/>
              <a:tailEnd/>
            </a:ln>
          </p:spPr>
          <p:txBody>
            <a:bodyPr wrap="none" lIns="0" tIns="0" rIns="0" bIns="0">
              <a:spAutoFit/>
            </a:bodyPr>
            <a:lstStyle/>
            <a:p>
              <a:endParaRPr lang="fr-FR"/>
            </a:p>
          </p:txBody>
        </p:sp>
        <p:sp>
          <p:nvSpPr>
            <p:cNvPr id="72146" name="Freeform 730"/>
            <p:cNvSpPr>
              <a:spLocks/>
            </p:cNvSpPr>
            <p:nvPr/>
          </p:nvSpPr>
          <p:spPr bwMode="auto">
            <a:xfrm>
              <a:off x="1782" y="1534"/>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147" name="Line 731"/>
            <p:cNvSpPr>
              <a:spLocks noChangeShapeType="1"/>
            </p:cNvSpPr>
            <p:nvPr/>
          </p:nvSpPr>
          <p:spPr bwMode="auto">
            <a:xfrm>
              <a:off x="1787" y="1534"/>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148" name="Freeform 732"/>
            <p:cNvSpPr>
              <a:spLocks/>
            </p:cNvSpPr>
            <p:nvPr/>
          </p:nvSpPr>
          <p:spPr bwMode="auto">
            <a:xfrm>
              <a:off x="1787" y="1529"/>
              <a:ext cx="0" cy="174"/>
            </a:xfrm>
            <a:custGeom>
              <a:avLst/>
              <a:gdLst>
                <a:gd name="T0" fmla="*/ 0 w 5"/>
                <a:gd name="T1" fmla="*/ 174 h 5"/>
                <a:gd name="T2" fmla="*/ 0 w 5"/>
                <a:gd name="T3" fmla="*/ 0 h 5"/>
                <a:gd name="T4" fmla="*/ 0 w 5"/>
                <a:gd name="T5" fmla="*/ 0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5"/>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149" name="Line 733"/>
            <p:cNvSpPr>
              <a:spLocks noChangeShapeType="1"/>
            </p:cNvSpPr>
            <p:nvPr/>
          </p:nvSpPr>
          <p:spPr bwMode="auto">
            <a:xfrm>
              <a:off x="1792" y="1529"/>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150" name="Freeform 734"/>
            <p:cNvSpPr>
              <a:spLocks/>
            </p:cNvSpPr>
            <p:nvPr/>
          </p:nvSpPr>
          <p:spPr bwMode="auto">
            <a:xfrm>
              <a:off x="1792" y="1529"/>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151" name="Line 735"/>
            <p:cNvSpPr>
              <a:spLocks noChangeShapeType="1"/>
            </p:cNvSpPr>
            <p:nvPr/>
          </p:nvSpPr>
          <p:spPr bwMode="auto">
            <a:xfrm>
              <a:off x="1797" y="1529"/>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152" name="Freeform 736"/>
            <p:cNvSpPr>
              <a:spLocks/>
            </p:cNvSpPr>
            <p:nvPr/>
          </p:nvSpPr>
          <p:spPr bwMode="auto">
            <a:xfrm>
              <a:off x="1797" y="1524"/>
              <a:ext cx="0" cy="174"/>
            </a:xfrm>
            <a:custGeom>
              <a:avLst/>
              <a:gdLst>
                <a:gd name="T0" fmla="*/ 0 w 5"/>
                <a:gd name="T1" fmla="*/ 174 h 5"/>
                <a:gd name="T2" fmla="*/ 0 w 5"/>
                <a:gd name="T3" fmla="*/ 0 h 5"/>
                <a:gd name="T4" fmla="*/ 0 w 5"/>
                <a:gd name="T5" fmla="*/ 0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5"/>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153" name="Line 737"/>
            <p:cNvSpPr>
              <a:spLocks noChangeShapeType="1"/>
            </p:cNvSpPr>
            <p:nvPr/>
          </p:nvSpPr>
          <p:spPr bwMode="auto">
            <a:xfrm>
              <a:off x="1802" y="1524"/>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154" name="Freeform 738"/>
            <p:cNvSpPr>
              <a:spLocks/>
            </p:cNvSpPr>
            <p:nvPr/>
          </p:nvSpPr>
          <p:spPr bwMode="auto">
            <a:xfrm>
              <a:off x="1802" y="1524"/>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0080"/>
              </a:solidFill>
              <a:round/>
              <a:headEnd/>
              <a:tailEnd/>
            </a:ln>
          </p:spPr>
          <p:txBody>
            <a:bodyPr wrap="none" lIns="0" tIns="0" rIns="0" bIns="0">
              <a:spAutoFit/>
            </a:bodyPr>
            <a:lstStyle/>
            <a:p>
              <a:endParaRPr lang="fr-FR"/>
            </a:p>
          </p:txBody>
        </p:sp>
        <p:sp>
          <p:nvSpPr>
            <p:cNvPr id="72155" name="Freeform 739"/>
            <p:cNvSpPr>
              <a:spLocks/>
            </p:cNvSpPr>
            <p:nvPr/>
          </p:nvSpPr>
          <p:spPr bwMode="auto">
            <a:xfrm>
              <a:off x="1808" y="1519"/>
              <a:ext cx="0" cy="174"/>
            </a:xfrm>
            <a:custGeom>
              <a:avLst/>
              <a:gdLst>
                <a:gd name="T0" fmla="*/ 0 w 1"/>
                <a:gd name="T1" fmla="*/ 174 h 5"/>
                <a:gd name="T2" fmla="*/ 0 w 1"/>
                <a:gd name="T3" fmla="*/ 0 h 5"/>
                <a:gd name="T4" fmla="*/ 0 w 1"/>
                <a:gd name="T5" fmla="*/ 0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5"/>
                  </a:moveTo>
                  <a:lnTo>
                    <a:pt x="0" y="0"/>
                  </a:lnTo>
                </a:path>
              </a:pathLst>
            </a:custGeom>
            <a:noFill/>
            <a:ln w="15875">
              <a:solidFill>
                <a:srgbClr val="000080"/>
              </a:solidFill>
              <a:round/>
              <a:headEnd/>
              <a:tailEnd/>
            </a:ln>
          </p:spPr>
          <p:txBody>
            <a:bodyPr wrap="none" lIns="0" tIns="0" rIns="0" bIns="0">
              <a:spAutoFit/>
            </a:bodyPr>
            <a:lstStyle/>
            <a:p>
              <a:endParaRPr lang="fr-FR"/>
            </a:p>
          </p:txBody>
        </p:sp>
        <p:sp>
          <p:nvSpPr>
            <p:cNvPr id="72156" name="Line 740"/>
            <p:cNvSpPr>
              <a:spLocks noChangeShapeType="1"/>
            </p:cNvSpPr>
            <p:nvPr/>
          </p:nvSpPr>
          <p:spPr bwMode="auto">
            <a:xfrm>
              <a:off x="1808" y="1519"/>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157" name="Freeform 741"/>
            <p:cNvSpPr>
              <a:spLocks/>
            </p:cNvSpPr>
            <p:nvPr/>
          </p:nvSpPr>
          <p:spPr bwMode="auto">
            <a:xfrm>
              <a:off x="1808" y="1519"/>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158" name="Line 742"/>
            <p:cNvSpPr>
              <a:spLocks noChangeShapeType="1"/>
            </p:cNvSpPr>
            <p:nvPr/>
          </p:nvSpPr>
          <p:spPr bwMode="auto">
            <a:xfrm>
              <a:off x="1813" y="1519"/>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159" name="Freeform 743"/>
            <p:cNvSpPr>
              <a:spLocks/>
            </p:cNvSpPr>
            <p:nvPr/>
          </p:nvSpPr>
          <p:spPr bwMode="auto">
            <a:xfrm>
              <a:off x="1813" y="1514"/>
              <a:ext cx="0" cy="174"/>
            </a:xfrm>
            <a:custGeom>
              <a:avLst/>
              <a:gdLst>
                <a:gd name="T0" fmla="*/ 0 w 5"/>
                <a:gd name="T1" fmla="*/ 174 h 5"/>
                <a:gd name="T2" fmla="*/ 0 w 5"/>
                <a:gd name="T3" fmla="*/ 0 h 5"/>
                <a:gd name="T4" fmla="*/ 0 w 5"/>
                <a:gd name="T5" fmla="*/ 0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5"/>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160" name="Line 744"/>
            <p:cNvSpPr>
              <a:spLocks noChangeShapeType="1"/>
            </p:cNvSpPr>
            <p:nvPr/>
          </p:nvSpPr>
          <p:spPr bwMode="auto">
            <a:xfrm>
              <a:off x="1818" y="1514"/>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161" name="Freeform 745"/>
            <p:cNvSpPr>
              <a:spLocks/>
            </p:cNvSpPr>
            <p:nvPr/>
          </p:nvSpPr>
          <p:spPr bwMode="auto">
            <a:xfrm>
              <a:off x="1818" y="1514"/>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162" name="Line 746"/>
            <p:cNvSpPr>
              <a:spLocks noChangeShapeType="1"/>
            </p:cNvSpPr>
            <p:nvPr/>
          </p:nvSpPr>
          <p:spPr bwMode="auto">
            <a:xfrm>
              <a:off x="1823" y="1514"/>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163" name="Freeform 747"/>
            <p:cNvSpPr>
              <a:spLocks/>
            </p:cNvSpPr>
            <p:nvPr/>
          </p:nvSpPr>
          <p:spPr bwMode="auto">
            <a:xfrm>
              <a:off x="1823" y="1509"/>
              <a:ext cx="0" cy="174"/>
            </a:xfrm>
            <a:custGeom>
              <a:avLst/>
              <a:gdLst>
                <a:gd name="T0" fmla="*/ 0 w 5"/>
                <a:gd name="T1" fmla="*/ 174 h 5"/>
                <a:gd name="T2" fmla="*/ 0 w 5"/>
                <a:gd name="T3" fmla="*/ 0 h 5"/>
                <a:gd name="T4" fmla="*/ 0 w 5"/>
                <a:gd name="T5" fmla="*/ 0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5"/>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164" name="Line 748"/>
            <p:cNvSpPr>
              <a:spLocks noChangeShapeType="1"/>
            </p:cNvSpPr>
            <p:nvPr/>
          </p:nvSpPr>
          <p:spPr bwMode="auto">
            <a:xfrm>
              <a:off x="1828" y="1509"/>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165" name="Freeform 749"/>
            <p:cNvSpPr>
              <a:spLocks/>
            </p:cNvSpPr>
            <p:nvPr/>
          </p:nvSpPr>
          <p:spPr bwMode="auto">
            <a:xfrm>
              <a:off x="1828" y="1509"/>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166" name="Line 750"/>
            <p:cNvSpPr>
              <a:spLocks noChangeShapeType="1"/>
            </p:cNvSpPr>
            <p:nvPr/>
          </p:nvSpPr>
          <p:spPr bwMode="auto">
            <a:xfrm>
              <a:off x="1833" y="1509"/>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167" name="Freeform 751"/>
            <p:cNvSpPr>
              <a:spLocks/>
            </p:cNvSpPr>
            <p:nvPr/>
          </p:nvSpPr>
          <p:spPr bwMode="auto">
            <a:xfrm>
              <a:off x="1833" y="1503"/>
              <a:ext cx="0" cy="174"/>
            </a:xfrm>
            <a:custGeom>
              <a:avLst/>
              <a:gdLst>
                <a:gd name="T0" fmla="*/ 0 w 1"/>
                <a:gd name="T1" fmla="*/ 174 h 6"/>
                <a:gd name="T2" fmla="*/ 0 w 1"/>
                <a:gd name="T3" fmla="*/ 0 h 6"/>
                <a:gd name="T4" fmla="*/ 0 w 1"/>
                <a:gd name="T5" fmla="*/ 0 h 6"/>
                <a:gd name="T6" fmla="*/ 0 60000 65536"/>
                <a:gd name="T7" fmla="*/ 0 60000 65536"/>
                <a:gd name="T8" fmla="*/ 0 60000 65536"/>
                <a:gd name="T9" fmla="*/ 0 w 1"/>
                <a:gd name="T10" fmla="*/ 0 h 6"/>
                <a:gd name="T11" fmla="*/ 0 w 1"/>
                <a:gd name="T12" fmla="*/ 6 h 6"/>
              </a:gdLst>
              <a:ahLst/>
              <a:cxnLst>
                <a:cxn ang="T6">
                  <a:pos x="T0" y="T1"/>
                </a:cxn>
                <a:cxn ang="T7">
                  <a:pos x="T2" y="T3"/>
                </a:cxn>
                <a:cxn ang="T8">
                  <a:pos x="T4" y="T5"/>
                </a:cxn>
              </a:cxnLst>
              <a:rect l="T9" t="T10" r="T11" b="T12"/>
              <a:pathLst>
                <a:path w="1" h="6">
                  <a:moveTo>
                    <a:pt x="0" y="6"/>
                  </a:moveTo>
                  <a:lnTo>
                    <a:pt x="0" y="0"/>
                  </a:lnTo>
                </a:path>
              </a:pathLst>
            </a:custGeom>
            <a:noFill/>
            <a:ln w="15875">
              <a:solidFill>
                <a:srgbClr val="000080"/>
              </a:solidFill>
              <a:round/>
              <a:headEnd/>
              <a:tailEnd/>
            </a:ln>
          </p:spPr>
          <p:txBody>
            <a:bodyPr wrap="none" lIns="0" tIns="0" rIns="0" bIns="0">
              <a:spAutoFit/>
            </a:bodyPr>
            <a:lstStyle/>
            <a:p>
              <a:endParaRPr lang="fr-FR"/>
            </a:p>
          </p:txBody>
        </p:sp>
        <p:sp>
          <p:nvSpPr>
            <p:cNvPr id="72168" name="Freeform 752"/>
            <p:cNvSpPr>
              <a:spLocks/>
            </p:cNvSpPr>
            <p:nvPr/>
          </p:nvSpPr>
          <p:spPr bwMode="auto">
            <a:xfrm>
              <a:off x="1833" y="1503"/>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169" name="Line 753"/>
            <p:cNvSpPr>
              <a:spLocks noChangeShapeType="1"/>
            </p:cNvSpPr>
            <p:nvPr/>
          </p:nvSpPr>
          <p:spPr bwMode="auto">
            <a:xfrm>
              <a:off x="1838" y="1503"/>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170" name="Freeform 754"/>
            <p:cNvSpPr>
              <a:spLocks/>
            </p:cNvSpPr>
            <p:nvPr/>
          </p:nvSpPr>
          <p:spPr bwMode="auto">
            <a:xfrm>
              <a:off x="1838" y="1503"/>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171" name="Freeform 755"/>
            <p:cNvSpPr>
              <a:spLocks/>
            </p:cNvSpPr>
            <p:nvPr/>
          </p:nvSpPr>
          <p:spPr bwMode="auto">
            <a:xfrm>
              <a:off x="1843" y="1498"/>
              <a:ext cx="0" cy="174"/>
            </a:xfrm>
            <a:custGeom>
              <a:avLst/>
              <a:gdLst>
                <a:gd name="T0" fmla="*/ 0 w 1"/>
                <a:gd name="T1" fmla="*/ 174 h 5"/>
                <a:gd name="T2" fmla="*/ 0 w 1"/>
                <a:gd name="T3" fmla="*/ 0 h 5"/>
                <a:gd name="T4" fmla="*/ 0 w 1"/>
                <a:gd name="T5" fmla="*/ 0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5"/>
                  </a:moveTo>
                  <a:lnTo>
                    <a:pt x="0" y="0"/>
                  </a:lnTo>
                </a:path>
              </a:pathLst>
            </a:custGeom>
            <a:noFill/>
            <a:ln w="15875">
              <a:solidFill>
                <a:srgbClr val="000080"/>
              </a:solidFill>
              <a:round/>
              <a:headEnd/>
              <a:tailEnd/>
            </a:ln>
          </p:spPr>
          <p:txBody>
            <a:bodyPr wrap="none" lIns="0" tIns="0" rIns="0" bIns="0">
              <a:spAutoFit/>
            </a:bodyPr>
            <a:lstStyle/>
            <a:p>
              <a:endParaRPr lang="fr-FR"/>
            </a:p>
          </p:txBody>
        </p:sp>
        <p:sp>
          <p:nvSpPr>
            <p:cNvPr id="72172" name="Freeform 756"/>
            <p:cNvSpPr>
              <a:spLocks/>
            </p:cNvSpPr>
            <p:nvPr/>
          </p:nvSpPr>
          <p:spPr bwMode="auto">
            <a:xfrm>
              <a:off x="1843" y="1498"/>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0080"/>
              </a:solidFill>
              <a:round/>
              <a:headEnd/>
              <a:tailEnd/>
            </a:ln>
          </p:spPr>
          <p:txBody>
            <a:bodyPr wrap="none" lIns="0" tIns="0" rIns="0" bIns="0">
              <a:spAutoFit/>
            </a:bodyPr>
            <a:lstStyle/>
            <a:p>
              <a:endParaRPr lang="fr-FR"/>
            </a:p>
          </p:txBody>
        </p:sp>
        <p:sp>
          <p:nvSpPr>
            <p:cNvPr id="72173" name="Line 757"/>
            <p:cNvSpPr>
              <a:spLocks noChangeShapeType="1"/>
            </p:cNvSpPr>
            <p:nvPr/>
          </p:nvSpPr>
          <p:spPr bwMode="auto">
            <a:xfrm>
              <a:off x="1849" y="1498"/>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174" name="Freeform 758"/>
            <p:cNvSpPr>
              <a:spLocks/>
            </p:cNvSpPr>
            <p:nvPr/>
          </p:nvSpPr>
          <p:spPr bwMode="auto">
            <a:xfrm>
              <a:off x="1849" y="1498"/>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175" name="Freeform 759"/>
            <p:cNvSpPr>
              <a:spLocks/>
            </p:cNvSpPr>
            <p:nvPr/>
          </p:nvSpPr>
          <p:spPr bwMode="auto">
            <a:xfrm>
              <a:off x="1854" y="1493"/>
              <a:ext cx="0" cy="174"/>
            </a:xfrm>
            <a:custGeom>
              <a:avLst/>
              <a:gdLst>
                <a:gd name="T0" fmla="*/ 0 w 1"/>
                <a:gd name="T1" fmla="*/ 174 h 5"/>
                <a:gd name="T2" fmla="*/ 0 w 1"/>
                <a:gd name="T3" fmla="*/ 0 h 5"/>
                <a:gd name="T4" fmla="*/ 0 w 1"/>
                <a:gd name="T5" fmla="*/ 0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5"/>
                  </a:moveTo>
                  <a:lnTo>
                    <a:pt x="0" y="0"/>
                  </a:lnTo>
                </a:path>
              </a:pathLst>
            </a:custGeom>
            <a:noFill/>
            <a:ln w="15875">
              <a:solidFill>
                <a:srgbClr val="000080"/>
              </a:solidFill>
              <a:round/>
              <a:headEnd/>
              <a:tailEnd/>
            </a:ln>
          </p:spPr>
          <p:txBody>
            <a:bodyPr wrap="none" lIns="0" tIns="0" rIns="0" bIns="0">
              <a:spAutoFit/>
            </a:bodyPr>
            <a:lstStyle/>
            <a:p>
              <a:endParaRPr lang="fr-FR"/>
            </a:p>
          </p:txBody>
        </p:sp>
        <p:sp>
          <p:nvSpPr>
            <p:cNvPr id="72176" name="Freeform 760"/>
            <p:cNvSpPr>
              <a:spLocks/>
            </p:cNvSpPr>
            <p:nvPr/>
          </p:nvSpPr>
          <p:spPr bwMode="auto">
            <a:xfrm>
              <a:off x="1854" y="1493"/>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177" name="Line 761"/>
            <p:cNvSpPr>
              <a:spLocks noChangeShapeType="1"/>
            </p:cNvSpPr>
            <p:nvPr/>
          </p:nvSpPr>
          <p:spPr bwMode="auto">
            <a:xfrm>
              <a:off x="1859" y="1493"/>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178" name="Line 762"/>
            <p:cNvSpPr>
              <a:spLocks noChangeShapeType="1"/>
            </p:cNvSpPr>
            <p:nvPr/>
          </p:nvSpPr>
          <p:spPr bwMode="auto">
            <a:xfrm>
              <a:off x="1859" y="1493"/>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179" name="Freeform 763"/>
            <p:cNvSpPr>
              <a:spLocks/>
            </p:cNvSpPr>
            <p:nvPr/>
          </p:nvSpPr>
          <p:spPr bwMode="auto">
            <a:xfrm>
              <a:off x="1859" y="1493"/>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180" name="Freeform 764"/>
            <p:cNvSpPr>
              <a:spLocks/>
            </p:cNvSpPr>
            <p:nvPr/>
          </p:nvSpPr>
          <p:spPr bwMode="auto">
            <a:xfrm>
              <a:off x="1864" y="1488"/>
              <a:ext cx="0" cy="174"/>
            </a:xfrm>
            <a:custGeom>
              <a:avLst/>
              <a:gdLst>
                <a:gd name="T0" fmla="*/ 0 w 1"/>
                <a:gd name="T1" fmla="*/ 174 h 5"/>
                <a:gd name="T2" fmla="*/ 0 w 1"/>
                <a:gd name="T3" fmla="*/ 0 h 5"/>
                <a:gd name="T4" fmla="*/ 0 w 1"/>
                <a:gd name="T5" fmla="*/ 0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5"/>
                  </a:moveTo>
                  <a:lnTo>
                    <a:pt x="0" y="0"/>
                  </a:lnTo>
                </a:path>
              </a:pathLst>
            </a:custGeom>
            <a:noFill/>
            <a:ln w="15875">
              <a:solidFill>
                <a:srgbClr val="000080"/>
              </a:solidFill>
              <a:round/>
              <a:headEnd/>
              <a:tailEnd/>
            </a:ln>
          </p:spPr>
          <p:txBody>
            <a:bodyPr wrap="none" lIns="0" tIns="0" rIns="0" bIns="0">
              <a:spAutoFit/>
            </a:bodyPr>
            <a:lstStyle/>
            <a:p>
              <a:endParaRPr lang="fr-FR"/>
            </a:p>
          </p:txBody>
        </p:sp>
        <p:sp>
          <p:nvSpPr>
            <p:cNvPr id="72181" name="Freeform 765"/>
            <p:cNvSpPr>
              <a:spLocks/>
            </p:cNvSpPr>
            <p:nvPr/>
          </p:nvSpPr>
          <p:spPr bwMode="auto">
            <a:xfrm>
              <a:off x="1864" y="1488"/>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182" name="Line 766"/>
            <p:cNvSpPr>
              <a:spLocks noChangeShapeType="1"/>
            </p:cNvSpPr>
            <p:nvPr/>
          </p:nvSpPr>
          <p:spPr bwMode="auto">
            <a:xfrm>
              <a:off x="1869" y="1488"/>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183" name="Freeform 767"/>
            <p:cNvSpPr>
              <a:spLocks/>
            </p:cNvSpPr>
            <p:nvPr/>
          </p:nvSpPr>
          <p:spPr bwMode="auto">
            <a:xfrm>
              <a:off x="1869" y="1488"/>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184" name="Line 768"/>
            <p:cNvSpPr>
              <a:spLocks noChangeShapeType="1"/>
            </p:cNvSpPr>
            <p:nvPr/>
          </p:nvSpPr>
          <p:spPr bwMode="auto">
            <a:xfrm>
              <a:off x="1874" y="1488"/>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185" name="Freeform 769"/>
            <p:cNvSpPr>
              <a:spLocks/>
            </p:cNvSpPr>
            <p:nvPr/>
          </p:nvSpPr>
          <p:spPr bwMode="auto">
            <a:xfrm>
              <a:off x="1874" y="1483"/>
              <a:ext cx="0" cy="174"/>
            </a:xfrm>
            <a:custGeom>
              <a:avLst/>
              <a:gdLst>
                <a:gd name="T0" fmla="*/ 0 w 5"/>
                <a:gd name="T1" fmla="*/ 174 h 5"/>
                <a:gd name="T2" fmla="*/ 0 w 5"/>
                <a:gd name="T3" fmla="*/ 0 h 5"/>
                <a:gd name="T4" fmla="*/ 0 w 5"/>
                <a:gd name="T5" fmla="*/ 0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5"/>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186" name="Line 770"/>
            <p:cNvSpPr>
              <a:spLocks noChangeShapeType="1"/>
            </p:cNvSpPr>
            <p:nvPr/>
          </p:nvSpPr>
          <p:spPr bwMode="auto">
            <a:xfrm>
              <a:off x="1879" y="1483"/>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187" name="Freeform 771"/>
            <p:cNvSpPr>
              <a:spLocks/>
            </p:cNvSpPr>
            <p:nvPr/>
          </p:nvSpPr>
          <p:spPr bwMode="auto">
            <a:xfrm>
              <a:off x="1879" y="1483"/>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188" name="Line 772"/>
            <p:cNvSpPr>
              <a:spLocks noChangeShapeType="1"/>
            </p:cNvSpPr>
            <p:nvPr/>
          </p:nvSpPr>
          <p:spPr bwMode="auto">
            <a:xfrm>
              <a:off x="1884" y="1483"/>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189" name="Line 773"/>
            <p:cNvSpPr>
              <a:spLocks noChangeShapeType="1"/>
            </p:cNvSpPr>
            <p:nvPr/>
          </p:nvSpPr>
          <p:spPr bwMode="auto">
            <a:xfrm>
              <a:off x="1884" y="1483"/>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190" name="Freeform 774"/>
            <p:cNvSpPr>
              <a:spLocks/>
            </p:cNvSpPr>
            <p:nvPr/>
          </p:nvSpPr>
          <p:spPr bwMode="auto">
            <a:xfrm>
              <a:off x="1884" y="1478"/>
              <a:ext cx="0" cy="174"/>
            </a:xfrm>
            <a:custGeom>
              <a:avLst/>
              <a:gdLst>
                <a:gd name="T0" fmla="*/ 0 w 6"/>
                <a:gd name="T1" fmla="*/ 174 h 5"/>
                <a:gd name="T2" fmla="*/ 0 w 6"/>
                <a:gd name="T3" fmla="*/ 0 h 5"/>
                <a:gd name="T4" fmla="*/ 0 w 6"/>
                <a:gd name="T5" fmla="*/ 0 h 5"/>
                <a:gd name="T6" fmla="*/ 0 60000 65536"/>
                <a:gd name="T7" fmla="*/ 0 60000 65536"/>
                <a:gd name="T8" fmla="*/ 0 60000 65536"/>
                <a:gd name="T9" fmla="*/ 0 w 6"/>
                <a:gd name="T10" fmla="*/ 0 h 5"/>
                <a:gd name="T11" fmla="*/ 0 w 6"/>
                <a:gd name="T12" fmla="*/ 5 h 5"/>
              </a:gdLst>
              <a:ahLst/>
              <a:cxnLst>
                <a:cxn ang="T6">
                  <a:pos x="T0" y="T1"/>
                </a:cxn>
                <a:cxn ang="T7">
                  <a:pos x="T2" y="T3"/>
                </a:cxn>
                <a:cxn ang="T8">
                  <a:pos x="T4" y="T5"/>
                </a:cxn>
              </a:cxnLst>
              <a:rect l="T9" t="T10" r="T11" b="T12"/>
              <a:pathLst>
                <a:path w="6" h="5">
                  <a:moveTo>
                    <a:pt x="0" y="5"/>
                  </a:moveTo>
                  <a:lnTo>
                    <a:pt x="0" y="0"/>
                  </a:lnTo>
                  <a:lnTo>
                    <a:pt x="6" y="0"/>
                  </a:lnTo>
                </a:path>
              </a:pathLst>
            </a:custGeom>
            <a:noFill/>
            <a:ln w="15875">
              <a:solidFill>
                <a:srgbClr val="000080"/>
              </a:solidFill>
              <a:round/>
              <a:headEnd/>
              <a:tailEnd/>
            </a:ln>
          </p:spPr>
          <p:txBody>
            <a:bodyPr wrap="none" lIns="0" tIns="0" rIns="0" bIns="0">
              <a:spAutoFit/>
            </a:bodyPr>
            <a:lstStyle/>
            <a:p>
              <a:endParaRPr lang="fr-FR"/>
            </a:p>
          </p:txBody>
        </p:sp>
        <p:sp>
          <p:nvSpPr>
            <p:cNvPr id="72191" name="Line 775"/>
            <p:cNvSpPr>
              <a:spLocks noChangeShapeType="1"/>
            </p:cNvSpPr>
            <p:nvPr/>
          </p:nvSpPr>
          <p:spPr bwMode="auto">
            <a:xfrm>
              <a:off x="1890" y="1478"/>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192" name="Freeform 776"/>
            <p:cNvSpPr>
              <a:spLocks/>
            </p:cNvSpPr>
            <p:nvPr/>
          </p:nvSpPr>
          <p:spPr bwMode="auto">
            <a:xfrm>
              <a:off x="1890" y="1478"/>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193" name="Line 777"/>
            <p:cNvSpPr>
              <a:spLocks noChangeShapeType="1"/>
            </p:cNvSpPr>
            <p:nvPr/>
          </p:nvSpPr>
          <p:spPr bwMode="auto">
            <a:xfrm>
              <a:off x="1895" y="1478"/>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194" name="Freeform 778"/>
            <p:cNvSpPr>
              <a:spLocks/>
            </p:cNvSpPr>
            <p:nvPr/>
          </p:nvSpPr>
          <p:spPr bwMode="auto">
            <a:xfrm>
              <a:off x="1895" y="1478"/>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195" name="Freeform 779"/>
            <p:cNvSpPr>
              <a:spLocks/>
            </p:cNvSpPr>
            <p:nvPr/>
          </p:nvSpPr>
          <p:spPr bwMode="auto">
            <a:xfrm>
              <a:off x="1900" y="1473"/>
              <a:ext cx="0" cy="174"/>
            </a:xfrm>
            <a:custGeom>
              <a:avLst/>
              <a:gdLst>
                <a:gd name="T0" fmla="*/ 0 w 1"/>
                <a:gd name="T1" fmla="*/ 174 h 5"/>
                <a:gd name="T2" fmla="*/ 0 w 1"/>
                <a:gd name="T3" fmla="*/ 0 h 5"/>
                <a:gd name="T4" fmla="*/ 0 w 1"/>
                <a:gd name="T5" fmla="*/ 0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5"/>
                  </a:moveTo>
                  <a:lnTo>
                    <a:pt x="0" y="0"/>
                  </a:lnTo>
                </a:path>
              </a:pathLst>
            </a:custGeom>
            <a:noFill/>
            <a:ln w="15875">
              <a:solidFill>
                <a:srgbClr val="000080"/>
              </a:solidFill>
              <a:round/>
              <a:headEnd/>
              <a:tailEnd/>
            </a:ln>
          </p:spPr>
          <p:txBody>
            <a:bodyPr wrap="none" lIns="0" tIns="0" rIns="0" bIns="0">
              <a:spAutoFit/>
            </a:bodyPr>
            <a:lstStyle/>
            <a:p>
              <a:endParaRPr lang="fr-FR"/>
            </a:p>
          </p:txBody>
        </p:sp>
        <p:sp>
          <p:nvSpPr>
            <p:cNvPr id="72196" name="Freeform 780"/>
            <p:cNvSpPr>
              <a:spLocks/>
            </p:cNvSpPr>
            <p:nvPr/>
          </p:nvSpPr>
          <p:spPr bwMode="auto">
            <a:xfrm>
              <a:off x="1900" y="1473"/>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197" name="Line 781"/>
            <p:cNvSpPr>
              <a:spLocks noChangeShapeType="1"/>
            </p:cNvSpPr>
            <p:nvPr/>
          </p:nvSpPr>
          <p:spPr bwMode="auto">
            <a:xfrm>
              <a:off x="1905" y="1473"/>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198" name="Freeform 782"/>
            <p:cNvSpPr>
              <a:spLocks/>
            </p:cNvSpPr>
            <p:nvPr/>
          </p:nvSpPr>
          <p:spPr bwMode="auto">
            <a:xfrm>
              <a:off x="1905" y="1473"/>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199" name="Line 783"/>
            <p:cNvSpPr>
              <a:spLocks noChangeShapeType="1"/>
            </p:cNvSpPr>
            <p:nvPr/>
          </p:nvSpPr>
          <p:spPr bwMode="auto">
            <a:xfrm>
              <a:off x="1910" y="1473"/>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200" name="Freeform 784"/>
            <p:cNvSpPr>
              <a:spLocks/>
            </p:cNvSpPr>
            <p:nvPr/>
          </p:nvSpPr>
          <p:spPr bwMode="auto">
            <a:xfrm>
              <a:off x="1910" y="1468"/>
              <a:ext cx="0" cy="174"/>
            </a:xfrm>
            <a:custGeom>
              <a:avLst/>
              <a:gdLst>
                <a:gd name="T0" fmla="*/ 0 w 5"/>
                <a:gd name="T1" fmla="*/ 174 h 5"/>
                <a:gd name="T2" fmla="*/ 0 w 5"/>
                <a:gd name="T3" fmla="*/ 0 h 5"/>
                <a:gd name="T4" fmla="*/ 0 w 5"/>
                <a:gd name="T5" fmla="*/ 0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5"/>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201" name="Line 785"/>
            <p:cNvSpPr>
              <a:spLocks noChangeShapeType="1"/>
            </p:cNvSpPr>
            <p:nvPr/>
          </p:nvSpPr>
          <p:spPr bwMode="auto">
            <a:xfrm>
              <a:off x="1915" y="1468"/>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202" name="Line 786"/>
            <p:cNvSpPr>
              <a:spLocks noChangeShapeType="1"/>
            </p:cNvSpPr>
            <p:nvPr/>
          </p:nvSpPr>
          <p:spPr bwMode="auto">
            <a:xfrm>
              <a:off x="1915" y="1468"/>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203" name="Freeform 787"/>
            <p:cNvSpPr>
              <a:spLocks/>
            </p:cNvSpPr>
            <p:nvPr/>
          </p:nvSpPr>
          <p:spPr bwMode="auto">
            <a:xfrm>
              <a:off x="1915" y="1468"/>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204" name="Line 788"/>
            <p:cNvSpPr>
              <a:spLocks noChangeShapeType="1"/>
            </p:cNvSpPr>
            <p:nvPr/>
          </p:nvSpPr>
          <p:spPr bwMode="auto">
            <a:xfrm>
              <a:off x="1920" y="1468"/>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205" name="Freeform 789"/>
            <p:cNvSpPr>
              <a:spLocks/>
            </p:cNvSpPr>
            <p:nvPr/>
          </p:nvSpPr>
          <p:spPr bwMode="auto">
            <a:xfrm>
              <a:off x="1920" y="1468"/>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206" name="Freeform 790"/>
            <p:cNvSpPr>
              <a:spLocks/>
            </p:cNvSpPr>
            <p:nvPr/>
          </p:nvSpPr>
          <p:spPr bwMode="auto">
            <a:xfrm>
              <a:off x="1925" y="1462"/>
              <a:ext cx="0" cy="174"/>
            </a:xfrm>
            <a:custGeom>
              <a:avLst/>
              <a:gdLst>
                <a:gd name="T0" fmla="*/ 0 w 1"/>
                <a:gd name="T1" fmla="*/ 174 h 6"/>
                <a:gd name="T2" fmla="*/ 0 w 1"/>
                <a:gd name="T3" fmla="*/ 0 h 6"/>
                <a:gd name="T4" fmla="*/ 0 w 1"/>
                <a:gd name="T5" fmla="*/ 0 h 6"/>
                <a:gd name="T6" fmla="*/ 0 60000 65536"/>
                <a:gd name="T7" fmla="*/ 0 60000 65536"/>
                <a:gd name="T8" fmla="*/ 0 60000 65536"/>
                <a:gd name="T9" fmla="*/ 0 w 1"/>
                <a:gd name="T10" fmla="*/ 0 h 6"/>
                <a:gd name="T11" fmla="*/ 0 w 1"/>
                <a:gd name="T12" fmla="*/ 6 h 6"/>
              </a:gdLst>
              <a:ahLst/>
              <a:cxnLst>
                <a:cxn ang="T6">
                  <a:pos x="T0" y="T1"/>
                </a:cxn>
                <a:cxn ang="T7">
                  <a:pos x="T2" y="T3"/>
                </a:cxn>
                <a:cxn ang="T8">
                  <a:pos x="T4" y="T5"/>
                </a:cxn>
              </a:cxnLst>
              <a:rect l="T9" t="T10" r="T11" b="T12"/>
              <a:pathLst>
                <a:path w="1" h="6">
                  <a:moveTo>
                    <a:pt x="0" y="6"/>
                  </a:moveTo>
                  <a:lnTo>
                    <a:pt x="0" y="0"/>
                  </a:lnTo>
                </a:path>
              </a:pathLst>
            </a:custGeom>
            <a:noFill/>
            <a:ln w="15875">
              <a:solidFill>
                <a:srgbClr val="000080"/>
              </a:solidFill>
              <a:round/>
              <a:headEnd/>
              <a:tailEnd/>
            </a:ln>
          </p:spPr>
          <p:txBody>
            <a:bodyPr wrap="none" lIns="0" tIns="0" rIns="0" bIns="0">
              <a:spAutoFit/>
            </a:bodyPr>
            <a:lstStyle/>
            <a:p>
              <a:endParaRPr lang="fr-FR"/>
            </a:p>
          </p:txBody>
        </p:sp>
        <p:sp>
          <p:nvSpPr>
            <p:cNvPr id="72207" name="Freeform 791"/>
            <p:cNvSpPr>
              <a:spLocks/>
            </p:cNvSpPr>
            <p:nvPr/>
          </p:nvSpPr>
          <p:spPr bwMode="auto">
            <a:xfrm>
              <a:off x="1925" y="1462"/>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0080"/>
              </a:solidFill>
              <a:round/>
              <a:headEnd/>
              <a:tailEnd/>
            </a:ln>
          </p:spPr>
          <p:txBody>
            <a:bodyPr wrap="none" lIns="0" tIns="0" rIns="0" bIns="0">
              <a:spAutoFit/>
            </a:bodyPr>
            <a:lstStyle/>
            <a:p>
              <a:endParaRPr lang="fr-FR"/>
            </a:p>
          </p:txBody>
        </p:sp>
        <p:sp>
          <p:nvSpPr>
            <p:cNvPr id="72208" name="Line 792"/>
            <p:cNvSpPr>
              <a:spLocks noChangeShapeType="1"/>
            </p:cNvSpPr>
            <p:nvPr/>
          </p:nvSpPr>
          <p:spPr bwMode="auto">
            <a:xfrm>
              <a:off x="1931" y="146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209" name="Freeform 793"/>
            <p:cNvSpPr>
              <a:spLocks/>
            </p:cNvSpPr>
            <p:nvPr/>
          </p:nvSpPr>
          <p:spPr bwMode="auto">
            <a:xfrm>
              <a:off x="1931" y="146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210" name="Line 794"/>
            <p:cNvSpPr>
              <a:spLocks noChangeShapeType="1"/>
            </p:cNvSpPr>
            <p:nvPr/>
          </p:nvSpPr>
          <p:spPr bwMode="auto">
            <a:xfrm>
              <a:off x="1936" y="146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211" name="Freeform 795"/>
            <p:cNvSpPr>
              <a:spLocks/>
            </p:cNvSpPr>
            <p:nvPr/>
          </p:nvSpPr>
          <p:spPr bwMode="auto">
            <a:xfrm>
              <a:off x="1936" y="146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212" name="Freeform 796"/>
            <p:cNvSpPr>
              <a:spLocks/>
            </p:cNvSpPr>
            <p:nvPr/>
          </p:nvSpPr>
          <p:spPr bwMode="auto">
            <a:xfrm>
              <a:off x="1941" y="1457"/>
              <a:ext cx="0" cy="174"/>
            </a:xfrm>
            <a:custGeom>
              <a:avLst/>
              <a:gdLst>
                <a:gd name="T0" fmla="*/ 0 w 1"/>
                <a:gd name="T1" fmla="*/ 174 h 5"/>
                <a:gd name="T2" fmla="*/ 0 w 1"/>
                <a:gd name="T3" fmla="*/ 0 h 5"/>
                <a:gd name="T4" fmla="*/ 0 w 1"/>
                <a:gd name="T5" fmla="*/ 0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5"/>
                  </a:moveTo>
                  <a:lnTo>
                    <a:pt x="0" y="0"/>
                  </a:lnTo>
                </a:path>
              </a:pathLst>
            </a:custGeom>
            <a:noFill/>
            <a:ln w="15875">
              <a:solidFill>
                <a:srgbClr val="000080"/>
              </a:solidFill>
              <a:round/>
              <a:headEnd/>
              <a:tailEnd/>
            </a:ln>
          </p:spPr>
          <p:txBody>
            <a:bodyPr wrap="none" lIns="0" tIns="0" rIns="0" bIns="0">
              <a:spAutoFit/>
            </a:bodyPr>
            <a:lstStyle/>
            <a:p>
              <a:endParaRPr lang="fr-FR"/>
            </a:p>
          </p:txBody>
        </p:sp>
        <p:sp>
          <p:nvSpPr>
            <p:cNvPr id="72213" name="Line 797"/>
            <p:cNvSpPr>
              <a:spLocks noChangeShapeType="1"/>
            </p:cNvSpPr>
            <p:nvPr/>
          </p:nvSpPr>
          <p:spPr bwMode="auto">
            <a:xfrm>
              <a:off x="1941" y="1457"/>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214" name="Freeform 798"/>
            <p:cNvSpPr>
              <a:spLocks/>
            </p:cNvSpPr>
            <p:nvPr/>
          </p:nvSpPr>
          <p:spPr bwMode="auto">
            <a:xfrm>
              <a:off x="1941" y="145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215" name="Line 799"/>
            <p:cNvSpPr>
              <a:spLocks noChangeShapeType="1"/>
            </p:cNvSpPr>
            <p:nvPr/>
          </p:nvSpPr>
          <p:spPr bwMode="auto">
            <a:xfrm>
              <a:off x="1946" y="1457"/>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216" name="Freeform 800"/>
            <p:cNvSpPr>
              <a:spLocks/>
            </p:cNvSpPr>
            <p:nvPr/>
          </p:nvSpPr>
          <p:spPr bwMode="auto">
            <a:xfrm>
              <a:off x="1946" y="145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217" name="Line 801"/>
            <p:cNvSpPr>
              <a:spLocks noChangeShapeType="1"/>
            </p:cNvSpPr>
            <p:nvPr/>
          </p:nvSpPr>
          <p:spPr bwMode="auto">
            <a:xfrm>
              <a:off x="1951" y="1457"/>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218" name="Freeform 802"/>
            <p:cNvSpPr>
              <a:spLocks/>
            </p:cNvSpPr>
            <p:nvPr/>
          </p:nvSpPr>
          <p:spPr bwMode="auto">
            <a:xfrm>
              <a:off x="1951" y="145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219" name="Freeform 803"/>
            <p:cNvSpPr>
              <a:spLocks/>
            </p:cNvSpPr>
            <p:nvPr/>
          </p:nvSpPr>
          <p:spPr bwMode="auto">
            <a:xfrm>
              <a:off x="1956" y="1452"/>
              <a:ext cx="0" cy="174"/>
            </a:xfrm>
            <a:custGeom>
              <a:avLst/>
              <a:gdLst>
                <a:gd name="T0" fmla="*/ 0 w 1"/>
                <a:gd name="T1" fmla="*/ 174 h 5"/>
                <a:gd name="T2" fmla="*/ 0 w 1"/>
                <a:gd name="T3" fmla="*/ 0 h 5"/>
                <a:gd name="T4" fmla="*/ 0 w 1"/>
                <a:gd name="T5" fmla="*/ 0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5"/>
                  </a:moveTo>
                  <a:lnTo>
                    <a:pt x="0" y="0"/>
                  </a:lnTo>
                </a:path>
              </a:pathLst>
            </a:custGeom>
            <a:noFill/>
            <a:ln w="15875">
              <a:solidFill>
                <a:srgbClr val="000080"/>
              </a:solidFill>
              <a:round/>
              <a:headEnd/>
              <a:tailEnd/>
            </a:ln>
          </p:spPr>
          <p:txBody>
            <a:bodyPr wrap="none" lIns="0" tIns="0" rIns="0" bIns="0">
              <a:spAutoFit/>
            </a:bodyPr>
            <a:lstStyle/>
            <a:p>
              <a:endParaRPr lang="fr-FR"/>
            </a:p>
          </p:txBody>
        </p:sp>
        <p:sp>
          <p:nvSpPr>
            <p:cNvPr id="72220" name="Freeform 804"/>
            <p:cNvSpPr>
              <a:spLocks/>
            </p:cNvSpPr>
            <p:nvPr/>
          </p:nvSpPr>
          <p:spPr bwMode="auto">
            <a:xfrm>
              <a:off x="1956" y="145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221" name="Line 805"/>
            <p:cNvSpPr>
              <a:spLocks noChangeShapeType="1"/>
            </p:cNvSpPr>
            <p:nvPr/>
          </p:nvSpPr>
          <p:spPr bwMode="auto">
            <a:xfrm>
              <a:off x="1961" y="145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222" name="Freeform 806"/>
            <p:cNvSpPr>
              <a:spLocks/>
            </p:cNvSpPr>
            <p:nvPr/>
          </p:nvSpPr>
          <p:spPr bwMode="auto">
            <a:xfrm>
              <a:off x="1961" y="145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223" name="Line 807"/>
            <p:cNvSpPr>
              <a:spLocks noChangeShapeType="1"/>
            </p:cNvSpPr>
            <p:nvPr/>
          </p:nvSpPr>
          <p:spPr bwMode="auto">
            <a:xfrm>
              <a:off x="1966" y="145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224" name="Line 808"/>
            <p:cNvSpPr>
              <a:spLocks noChangeShapeType="1"/>
            </p:cNvSpPr>
            <p:nvPr/>
          </p:nvSpPr>
          <p:spPr bwMode="auto">
            <a:xfrm>
              <a:off x="1966" y="145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225" name="Freeform 809"/>
            <p:cNvSpPr>
              <a:spLocks/>
            </p:cNvSpPr>
            <p:nvPr/>
          </p:nvSpPr>
          <p:spPr bwMode="auto">
            <a:xfrm>
              <a:off x="1966" y="1452"/>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0080"/>
              </a:solidFill>
              <a:round/>
              <a:headEnd/>
              <a:tailEnd/>
            </a:ln>
          </p:spPr>
          <p:txBody>
            <a:bodyPr wrap="none" lIns="0" tIns="0" rIns="0" bIns="0">
              <a:spAutoFit/>
            </a:bodyPr>
            <a:lstStyle/>
            <a:p>
              <a:endParaRPr lang="fr-FR"/>
            </a:p>
          </p:txBody>
        </p:sp>
        <p:sp>
          <p:nvSpPr>
            <p:cNvPr id="72226" name="Freeform 810"/>
            <p:cNvSpPr>
              <a:spLocks/>
            </p:cNvSpPr>
            <p:nvPr/>
          </p:nvSpPr>
          <p:spPr bwMode="auto">
            <a:xfrm>
              <a:off x="1972" y="1447"/>
              <a:ext cx="0" cy="174"/>
            </a:xfrm>
            <a:custGeom>
              <a:avLst/>
              <a:gdLst>
                <a:gd name="T0" fmla="*/ 0 w 1"/>
                <a:gd name="T1" fmla="*/ 174 h 5"/>
                <a:gd name="T2" fmla="*/ 0 w 1"/>
                <a:gd name="T3" fmla="*/ 0 h 5"/>
                <a:gd name="T4" fmla="*/ 0 w 1"/>
                <a:gd name="T5" fmla="*/ 0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5"/>
                  </a:moveTo>
                  <a:lnTo>
                    <a:pt x="0" y="0"/>
                  </a:lnTo>
                </a:path>
              </a:pathLst>
            </a:custGeom>
            <a:noFill/>
            <a:ln w="15875">
              <a:solidFill>
                <a:srgbClr val="000080"/>
              </a:solidFill>
              <a:round/>
              <a:headEnd/>
              <a:tailEnd/>
            </a:ln>
          </p:spPr>
          <p:txBody>
            <a:bodyPr wrap="none" lIns="0" tIns="0" rIns="0" bIns="0">
              <a:spAutoFit/>
            </a:bodyPr>
            <a:lstStyle/>
            <a:p>
              <a:endParaRPr lang="fr-FR"/>
            </a:p>
          </p:txBody>
        </p:sp>
        <p:sp>
          <p:nvSpPr>
            <p:cNvPr id="72227" name="Freeform 811"/>
            <p:cNvSpPr>
              <a:spLocks/>
            </p:cNvSpPr>
            <p:nvPr/>
          </p:nvSpPr>
          <p:spPr bwMode="auto">
            <a:xfrm>
              <a:off x="1972" y="144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228" name="Line 812"/>
            <p:cNvSpPr>
              <a:spLocks noChangeShapeType="1"/>
            </p:cNvSpPr>
            <p:nvPr/>
          </p:nvSpPr>
          <p:spPr bwMode="auto">
            <a:xfrm>
              <a:off x="1977" y="1447"/>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229" name="Freeform 813"/>
            <p:cNvSpPr>
              <a:spLocks/>
            </p:cNvSpPr>
            <p:nvPr/>
          </p:nvSpPr>
          <p:spPr bwMode="auto">
            <a:xfrm>
              <a:off x="1977" y="144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230" name="Line 814"/>
            <p:cNvSpPr>
              <a:spLocks noChangeShapeType="1"/>
            </p:cNvSpPr>
            <p:nvPr/>
          </p:nvSpPr>
          <p:spPr bwMode="auto">
            <a:xfrm>
              <a:off x="1982" y="1447"/>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231" name="Freeform 815"/>
            <p:cNvSpPr>
              <a:spLocks/>
            </p:cNvSpPr>
            <p:nvPr/>
          </p:nvSpPr>
          <p:spPr bwMode="auto">
            <a:xfrm>
              <a:off x="1982" y="144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232" name="Line 816"/>
            <p:cNvSpPr>
              <a:spLocks noChangeShapeType="1"/>
            </p:cNvSpPr>
            <p:nvPr/>
          </p:nvSpPr>
          <p:spPr bwMode="auto">
            <a:xfrm>
              <a:off x="1987" y="1447"/>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233" name="Freeform 817"/>
            <p:cNvSpPr>
              <a:spLocks/>
            </p:cNvSpPr>
            <p:nvPr/>
          </p:nvSpPr>
          <p:spPr bwMode="auto">
            <a:xfrm>
              <a:off x="1987" y="1442"/>
              <a:ext cx="0" cy="174"/>
            </a:xfrm>
            <a:custGeom>
              <a:avLst/>
              <a:gdLst>
                <a:gd name="T0" fmla="*/ 0 w 5"/>
                <a:gd name="T1" fmla="*/ 174 h 5"/>
                <a:gd name="T2" fmla="*/ 0 w 5"/>
                <a:gd name="T3" fmla="*/ 0 h 5"/>
                <a:gd name="T4" fmla="*/ 0 w 5"/>
                <a:gd name="T5" fmla="*/ 0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5"/>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234" name="Line 818"/>
            <p:cNvSpPr>
              <a:spLocks noChangeShapeType="1"/>
            </p:cNvSpPr>
            <p:nvPr/>
          </p:nvSpPr>
          <p:spPr bwMode="auto">
            <a:xfrm>
              <a:off x="1992" y="144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235" name="Line 819"/>
            <p:cNvSpPr>
              <a:spLocks noChangeShapeType="1"/>
            </p:cNvSpPr>
            <p:nvPr/>
          </p:nvSpPr>
          <p:spPr bwMode="auto">
            <a:xfrm>
              <a:off x="1992" y="144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236" name="Freeform 820"/>
            <p:cNvSpPr>
              <a:spLocks/>
            </p:cNvSpPr>
            <p:nvPr/>
          </p:nvSpPr>
          <p:spPr bwMode="auto">
            <a:xfrm>
              <a:off x="1992" y="144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237" name="Line 821"/>
            <p:cNvSpPr>
              <a:spLocks noChangeShapeType="1"/>
            </p:cNvSpPr>
            <p:nvPr/>
          </p:nvSpPr>
          <p:spPr bwMode="auto">
            <a:xfrm>
              <a:off x="1997" y="144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238" name="Freeform 822"/>
            <p:cNvSpPr>
              <a:spLocks/>
            </p:cNvSpPr>
            <p:nvPr/>
          </p:nvSpPr>
          <p:spPr bwMode="auto">
            <a:xfrm>
              <a:off x="1997" y="144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239" name="Line 823"/>
            <p:cNvSpPr>
              <a:spLocks noChangeShapeType="1"/>
            </p:cNvSpPr>
            <p:nvPr/>
          </p:nvSpPr>
          <p:spPr bwMode="auto">
            <a:xfrm>
              <a:off x="2002" y="144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240" name="Freeform 824"/>
            <p:cNvSpPr>
              <a:spLocks/>
            </p:cNvSpPr>
            <p:nvPr/>
          </p:nvSpPr>
          <p:spPr bwMode="auto">
            <a:xfrm>
              <a:off x="2002" y="144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241" name="Freeform 825"/>
            <p:cNvSpPr>
              <a:spLocks/>
            </p:cNvSpPr>
            <p:nvPr/>
          </p:nvSpPr>
          <p:spPr bwMode="auto">
            <a:xfrm>
              <a:off x="2007" y="1437"/>
              <a:ext cx="0" cy="174"/>
            </a:xfrm>
            <a:custGeom>
              <a:avLst/>
              <a:gdLst>
                <a:gd name="T0" fmla="*/ 0 w 1"/>
                <a:gd name="T1" fmla="*/ 174 h 5"/>
                <a:gd name="T2" fmla="*/ 0 w 1"/>
                <a:gd name="T3" fmla="*/ 0 h 5"/>
                <a:gd name="T4" fmla="*/ 0 w 1"/>
                <a:gd name="T5" fmla="*/ 0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5"/>
                  </a:moveTo>
                  <a:lnTo>
                    <a:pt x="0" y="0"/>
                  </a:lnTo>
                </a:path>
              </a:pathLst>
            </a:custGeom>
            <a:noFill/>
            <a:ln w="15875">
              <a:solidFill>
                <a:srgbClr val="000080"/>
              </a:solidFill>
              <a:round/>
              <a:headEnd/>
              <a:tailEnd/>
            </a:ln>
          </p:spPr>
          <p:txBody>
            <a:bodyPr wrap="none" lIns="0" tIns="0" rIns="0" bIns="0">
              <a:spAutoFit/>
            </a:bodyPr>
            <a:lstStyle/>
            <a:p>
              <a:endParaRPr lang="fr-FR"/>
            </a:p>
          </p:txBody>
        </p:sp>
        <p:sp>
          <p:nvSpPr>
            <p:cNvPr id="72242" name="Freeform 826"/>
            <p:cNvSpPr>
              <a:spLocks/>
            </p:cNvSpPr>
            <p:nvPr/>
          </p:nvSpPr>
          <p:spPr bwMode="auto">
            <a:xfrm>
              <a:off x="2007" y="1437"/>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0080"/>
              </a:solidFill>
              <a:round/>
              <a:headEnd/>
              <a:tailEnd/>
            </a:ln>
          </p:spPr>
          <p:txBody>
            <a:bodyPr wrap="none" lIns="0" tIns="0" rIns="0" bIns="0">
              <a:spAutoFit/>
            </a:bodyPr>
            <a:lstStyle/>
            <a:p>
              <a:endParaRPr lang="fr-FR"/>
            </a:p>
          </p:txBody>
        </p:sp>
        <p:sp>
          <p:nvSpPr>
            <p:cNvPr id="72243" name="Line 827"/>
            <p:cNvSpPr>
              <a:spLocks noChangeShapeType="1"/>
            </p:cNvSpPr>
            <p:nvPr/>
          </p:nvSpPr>
          <p:spPr bwMode="auto">
            <a:xfrm>
              <a:off x="2013" y="1437"/>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244" name="Freeform 828"/>
            <p:cNvSpPr>
              <a:spLocks/>
            </p:cNvSpPr>
            <p:nvPr/>
          </p:nvSpPr>
          <p:spPr bwMode="auto">
            <a:xfrm>
              <a:off x="2013" y="143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245" name="Line 829"/>
            <p:cNvSpPr>
              <a:spLocks noChangeShapeType="1"/>
            </p:cNvSpPr>
            <p:nvPr/>
          </p:nvSpPr>
          <p:spPr bwMode="auto">
            <a:xfrm>
              <a:off x="2018" y="1437"/>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246" name="Line 830"/>
            <p:cNvSpPr>
              <a:spLocks noChangeShapeType="1"/>
            </p:cNvSpPr>
            <p:nvPr/>
          </p:nvSpPr>
          <p:spPr bwMode="auto">
            <a:xfrm>
              <a:off x="2018" y="1437"/>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247" name="Freeform 831"/>
            <p:cNvSpPr>
              <a:spLocks/>
            </p:cNvSpPr>
            <p:nvPr/>
          </p:nvSpPr>
          <p:spPr bwMode="auto">
            <a:xfrm>
              <a:off x="2018" y="143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248" name="Line 832"/>
            <p:cNvSpPr>
              <a:spLocks noChangeShapeType="1"/>
            </p:cNvSpPr>
            <p:nvPr/>
          </p:nvSpPr>
          <p:spPr bwMode="auto">
            <a:xfrm>
              <a:off x="2023" y="1437"/>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249" name="Freeform 833"/>
            <p:cNvSpPr>
              <a:spLocks/>
            </p:cNvSpPr>
            <p:nvPr/>
          </p:nvSpPr>
          <p:spPr bwMode="auto">
            <a:xfrm>
              <a:off x="2023" y="1432"/>
              <a:ext cx="0" cy="174"/>
            </a:xfrm>
            <a:custGeom>
              <a:avLst/>
              <a:gdLst>
                <a:gd name="T0" fmla="*/ 0 w 5"/>
                <a:gd name="T1" fmla="*/ 174 h 5"/>
                <a:gd name="T2" fmla="*/ 0 w 5"/>
                <a:gd name="T3" fmla="*/ 0 h 5"/>
                <a:gd name="T4" fmla="*/ 0 w 5"/>
                <a:gd name="T5" fmla="*/ 0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5"/>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250" name="Line 834"/>
            <p:cNvSpPr>
              <a:spLocks noChangeShapeType="1"/>
            </p:cNvSpPr>
            <p:nvPr/>
          </p:nvSpPr>
          <p:spPr bwMode="auto">
            <a:xfrm>
              <a:off x="2028" y="143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251" name="Freeform 835"/>
            <p:cNvSpPr>
              <a:spLocks/>
            </p:cNvSpPr>
            <p:nvPr/>
          </p:nvSpPr>
          <p:spPr bwMode="auto">
            <a:xfrm>
              <a:off x="2028" y="143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252" name="Line 836"/>
            <p:cNvSpPr>
              <a:spLocks noChangeShapeType="1"/>
            </p:cNvSpPr>
            <p:nvPr/>
          </p:nvSpPr>
          <p:spPr bwMode="auto">
            <a:xfrm>
              <a:off x="2033" y="143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253" name="Freeform 837"/>
            <p:cNvSpPr>
              <a:spLocks/>
            </p:cNvSpPr>
            <p:nvPr/>
          </p:nvSpPr>
          <p:spPr bwMode="auto">
            <a:xfrm>
              <a:off x="2033" y="143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254" name="Line 838"/>
            <p:cNvSpPr>
              <a:spLocks noChangeShapeType="1"/>
            </p:cNvSpPr>
            <p:nvPr/>
          </p:nvSpPr>
          <p:spPr bwMode="auto">
            <a:xfrm>
              <a:off x="2038" y="143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255" name="Freeform 839"/>
            <p:cNvSpPr>
              <a:spLocks/>
            </p:cNvSpPr>
            <p:nvPr/>
          </p:nvSpPr>
          <p:spPr bwMode="auto">
            <a:xfrm>
              <a:off x="2038" y="143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256" name="Line 840"/>
            <p:cNvSpPr>
              <a:spLocks noChangeShapeType="1"/>
            </p:cNvSpPr>
            <p:nvPr/>
          </p:nvSpPr>
          <p:spPr bwMode="auto">
            <a:xfrm>
              <a:off x="2043" y="143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257" name="Line 841"/>
            <p:cNvSpPr>
              <a:spLocks noChangeShapeType="1"/>
            </p:cNvSpPr>
            <p:nvPr/>
          </p:nvSpPr>
          <p:spPr bwMode="auto">
            <a:xfrm>
              <a:off x="2043" y="143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258" name="Freeform 842"/>
            <p:cNvSpPr>
              <a:spLocks/>
            </p:cNvSpPr>
            <p:nvPr/>
          </p:nvSpPr>
          <p:spPr bwMode="auto">
            <a:xfrm>
              <a:off x="2043" y="143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259" name="Freeform 843"/>
            <p:cNvSpPr>
              <a:spLocks/>
            </p:cNvSpPr>
            <p:nvPr/>
          </p:nvSpPr>
          <p:spPr bwMode="auto">
            <a:xfrm>
              <a:off x="2048" y="1426"/>
              <a:ext cx="0" cy="174"/>
            </a:xfrm>
            <a:custGeom>
              <a:avLst/>
              <a:gdLst>
                <a:gd name="T0" fmla="*/ 0 w 1"/>
                <a:gd name="T1" fmla="*/ 174 h 6"/>
                <a:gd name="T2" fmla="*/ 0 w 1"/>
                <a:gd name="T3" fmla="*/ 0 h 6"/>
                <a:gd name="T4" fmla="*/ 0 w 1"/>
                <a:gd name="T5" fmla="*/ 0 h 6"/>
                <a:gd name="T6" fmla="*/ 0 60000 65536"/>
                <a:gd name="T7" fmla="*/ 0 60000 65536"/>
                <a:gd name="T8" fmla="*/ 0 60000 65536"/>
                <a:gd name="T9" fmla="*/ 0 w 1"/>
                <a:gd name="T10" fmla="*/ 0 h 6"/>
                <a:gd name="T11" fmla="*/ 0 w 1"/>
                <a:gd name="T12" fmla="*/ 6 h 6"/>
              </a:gdLst>
              <a:ahLst/>
              <a:cxnLst>
                <a:cxn ang="T6">
                  <a:pos x="T0" y="T1"/>
                </a:cxn>
                <a:cxn ang="T7">
                  <a:pos x="T2" y="T3"/>
                </a:cxn>
                <a:cxn ang="T8">
                  <a:pos x="T4" y="T5"/>
                </a:cxn>
              </a:cxnLst>
              <a:rect l="T9" t="T10" r="T11" b="T12"/>
              <a:pathLst>
                <a:path w="1" h="6">
                  <a:moveTo>
                    <a:pt x="0" y="6"/>
                  </a:moveTo>
                  <a:lnTo>
                    <a:pt x="0" y="0"/>
                  </a:lnTo>
                </a:path>
              </a:pathLst>
            </a:custGeom>
            <a:noFill/>
            <a:ln w="15875">
              <a:solidFill>
                <a:srgbClr val="000080"/>
              </a:solidFill>
              <a:round/>
              <a:headEnd/>
              <a:tailEnd/>
            </a:ln>
          </p:spPr>
          <p:txBody>
            <a:bodyPr wrap="none" lIns="0" tIns="0" rIns="0" bIns="0">
              <a:spAutoFit/>
            </a:bodyPr>
            <a:lstStyle/>
            <a:p>
              <a:endParaRPr lang="fr-FR"/>
            </a:p>
          </p:txBody>
        </p:sp>
        <p:sp>
          <p:nvSpPr>
            <p:cNvPr id="72260" name="Freeform 844"/>
            <p:cNvSpPr>
              <a:spLocks/>
            </p:cNvSpPr>
            <p:nvPr/>
          </p:nvSpPr>
          <p:spPr bwMode="auto">
            <a:xfrm>
              <a:off x="2048" y="1426"/>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0080"/>
              </a:solidFill>
              <a:round/>
              <a:headEnd/>
              <a:tailEnd/>
            </a:ln>
          </p:spPr>
          <p:txBody>
            <a:bodyPr wrap="none" lIns="0" tIns="0" rIns="0" bIns="0">
              <a:spAutoFit/>
            </a:bodyPr>
            <a:lstStyle/>
            <a:p>
              <a:endParaRPr lang="fr-FR"/>
            </a:p>
          </p:txBody>
        </p:sp>
        <p:sp>
          <p:nvSpPr>
            <p:cNvPr id="72261" name="Line 845"/>
            <p:cNvSpPr>
              <a:spLocks noChangeShapeType="1"/>
            </p:cNvSpPr>
            <p:nvPr/>
          </p:nvSpPr>
          <p:spPr bwMode="auto">
            <a:xfrm>
              <a:off x="2054" y="142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262" name="Freeform 846"/>
            <p:cNvSpPr>
              <a:spLocks/>
            </p:cNvSpPr>
            <p:nvPr/>
          </p:nvSpPr>
          <p:spPr bwMode="auto">
            <a:xfrm>
              <a:off x="2054" y="142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263" name="Line 847"/>
            <p:cNvSpPr>
              <a:spLocks noChangeShapeType="1"/>
            </p:cNvSpPr>
            <p:nvPr/>
          </p:nvSpPr>
          <p:spPr bwMode="auto">
            <a:xfrm>
              <a:off x="2059" y="142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264" name="Freeform 848"/>
            <p:cNvSpPr>
              <a:spLocks/>
            </p:cNvSpPr>
            <p:nvPr/>
          </p:nvSpPr>
          <p:spPr bwMode="auto">
            <a:xfrm>
              <a:off x="2059" y="142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265" name="Line 849"/>
            <p:cNvSpPr>
              <a:spLocks noChangeShapeType="1"/>
            </p:cNvSpPr>
            <p:nvPr/>
          </p:nvSpPr>
          <p:spPr bwMode="auto">
            <a:xfrm>
              <a:off x="2064" y="142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266" name="Freeform 850"/>
            <p:cNvSpPr>
              <a:spLocks/>
            </p:cNvSpPr>
            <p:nvPr/>
          </p:nvSpPr>
          <p:spPr bwMode="auto">
            <a:xfrm>
              <a:off x="2064" y="142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267" name="Line 851"/>
            <p:cNvSpPr>
              <a:spLocks noChangeShapeType="1"/>
            </p:cNvSpPr>
            <p:nvPr/>
          </p:nvSpPr>
          <p:spPr bwMode="auto">
            <a:xfrm>
              <a:off x="2069" y="142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268" name="Freeform 852"/>
            <p:cNvSpPr>
              <a:spLocks/>
            </p:cNvSpPr>
            <p:nvPr/>
          </p:nvSpPr>
          <p:spPr bwMode="auto">
            <a:xfrm>
              <a:off x="2069" y="1421"/>
              <a:ext cx="0" cy="174"/>
            </a:xfrm>
            <a:custGeom>
              <a:avLst/>
              <a:gdLst>
                <a:gd name="T0" fmla="*/ 0 w 1"/>
                <a:gd name="T1" fmla="*/ 174 h 5"/>
                <a:gd name="T2" fmla="*/ 0 w 1"/>
                <a:gd name="T3" fmla="*/ 0 h 5"/>
                <a:gd name="T4" fmla="*/ 0 w 1"/>
                <a:gd name="T5" fmla="*/ 0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5"/>
                  </a:moveTo>
                  <a:lnTo>
                    <a:pt x="0" y="0"/>
                  </a:lnTo>
                </a:path>
              </a:pathLst>
            </a:custGeom>
            <a:noFill/>
            <a:ln w="15875">
              <a:solidFill>
                <a:srgbClr val="000080"/>
              </a:solidFill>
              <a:round/>
              <a:headEnd/>
              <a:tailEnd/>
            </a:ln>
          </p:spPr>
          <p:txBody>
            <a:bodyPr wrap="none" lIns="0" tIns="0" rIns="0" bIns="0">
              <a:spAutoFit/>
            </a:bodyPr>
            <a:lstStyle/>
            <a:p>
              <a:endParaRPr lang="fr-FR"/>
            </a:p>
          </p:txBody>
        </p:sp>
        <p:sp>
          <p:nvSpPr>
            <p:cNvPr id="72269" name="Freeform 853"/>
            <p:cNvSpPr>
              <a:spLocks/>
            </p:cNvSpPr>
            <p:nvPr/>
          </p:nvSpPr>
          <p:spPr bwMode="auto">
            <a:xfrm>
              <a:off x="2069" y="142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270" name="Line 854"/>
            <p:cNvSpPr>
              <a:spLocks noChangeShapeType="1"/>
            </p:cNvSpPr>
            <p:nvPr/>
          </p:nvSpPr>
          <p:spPr bwMode="auto">
            <a:xfrm>
              <a:off x="2074" y="142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271" name="Freeform 855"/>
            <p:cNvSpPr>
              <a:spLocks/>
            </p:cNvSpPr>
            <p:nvPr/>
          </p:nvSpPr>
          <p:spPr bwMode="auto">
            <a:xfrm>
              <a:off x="2074" y="142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272" name="Line 856"/>
            <p:cNvSpPr>
              <a:spLocks noChangeShapeType="1"/>
            </p:cNvSpPr>
            <p:nvPr/>
          </p:nvSpPr>
          <p:spPr bwMode="auto">
            <a:xfrm>
              <a:off x="2079" y="142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273" name="Freeform 857"/>
            <p:cNvSpPr>
              <a:spLocks/>
            </p:cNvSpPr>
            <p:nvPr/>
          </p:nvSpPr>
          <p:spPr bwMode="auto">
            <a:xfrm>
              <a:off x="2079" y="142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274" name="Line 858"/>
            <p:cNvSpPr>
              <a:spLocks noChangeShapeType="1"/>
            </p:cNvSpPr>
            <p:nvPr/>
          </p:nvSpPr>
          <p:spPr bwMode="auto">
            <a:xfrm>
              <a:off x="2084" y="142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275" name="Freeform 859"/>
            <p:cNvSpPr>
              <a:spLocks/>
            </p:cNvSpPr>
            <p:nvPr/>
          </p:nvSpPr>
          <p:spPr bwMode="auto">
            <a:xfrm>
              <a:off x="2084" y="142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276" name="Line 860"/>
            <p:cNvSpPr>
              <a:spLocks noChangeShapeType="1"/>
            </p:cNvSpPr>
            <p:nvPr/>
          </p:nvSpPr>
          <p:spPr bwMode="auto">
            <a:xfrm>
              <a:off x="2089" y="142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277" name="Freeform 861"/>
            <p:cNvSpPr>
              <a:spLocks/>
            </p:cNvSpPr>
            <p:nvPr/>
          </p:nvSpPr>
          <p:spPr bwMode="auto">
            <a:xfrm>
              <a:off x="2089" y="1421"/>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0080"/>
              </a:solidFill>
              <a:round/>
              <a:headEnd/>
              <a:tailEnd/>
            </a:ln>
          </p:spPr>
          <p:txBody>
            <a:bodyPr wrap="none" lIns="0" tIns="0" rIns="0" bIns="0">
              <a:spAutoFit/>
            </a:bodyPr>
            <a:lstStyle/>
            <a:p>
              <a:endParaRPr lang="fr-FR"/>
            </a:p>
          </p:txBody>
        </p:sp>
        <p:sp>
          <p:nvSpPr>
            <p:cNvPr id="72278" name="Line 862"/>
            <p:cNvSpPr>
              <a:spLocks noChangeShapeType="1"/>
            </p:cNvSpPr>
            <p:nvPr/>
          </p:nvSpPr>
          <p:spPr bwMode="auto">
            <a:xfrm>
              <a:off x="2095" y="142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279" name="Freeform 863"/>
            <p:cNvSpPr>
              <a:spLocks/>
            </p:cNvSpPr>
            <p:nvPr/>
          </p:nvSpPr>
          <p:spPr bwMode="auto">
            <a:xfrm>
              <a:off x="2095" y="1416"/>
              <a:ext cx="0" cy="174"/>
            </a:xfrm>
            <a:custGeom>
              <a:avLst/>
              <a:gdLst>
                <a:gd name="T0" fmla="*/ 0 w 1"/>
                <a:gd name="T1" fmla="*/ 174 h 5"/>
                <a:gd name="T2" fmla="*/ 0 w 1"/>
                <a:gd name="T3" fmla="*/ 0 h 5"/>
                <a:gd name="T4" fmla="*/ 0 w 1"/>
                <a:gd name="T5" fmla="*/ 0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5"/>
                  </a:moveTo>
                  <a:lnTo>
                    <a:pt x="0" y="0"/>
                  </a:lnTo>
                </a:path>
              </a:pathLst>
            </a:custGeom>
            <a:noFill/>
            <a:ln w="15875">
              <a:solidFill>
                <a:srgbClr val="000080"/>
              </a:solidFill>
              <a:round/>
              <a:headEnd/>
              <a:tailEnd/>
            </a:ln>
          </p:spPr>
          <p:txBody>
            <a:bodyPr wrap="none" lIns="0" tIns="0" rIns="0" bIns="0">
              <a:spAutoFit/>
            </a:bodyPr>
            <a:lstStyle/>
            <a:p>
              <a:endParaRPr lang="fr-FR"/>
            </a:p>
          </p:txBody>
        </p:sp>
        <p:sp>
          <p:nvSpPr>
            <p:cNvPr id="72280" name="Freeform 864"/>
            <p:cNvSpPr>
              <a:spLocks/>
            </p:cNvSpPr>
            <p:nvPr/>
          </p:nvSpPr>
          <p:spPr bwMode="auto">
            <a:xfrm>
              <a:off x="2095" y="141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281" name="Line 865"/>
            <p:cNvSpPr>
              <a:spLocks noChangeShapeType="1"/>
            </p:cNvSpPr>
            <p:nvPr/>
          </p:nvSpPr>
          <p:spPr bwMode="auto">
            <a:xfrm>
              <a:off x="2100" y="141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282" name="Freeform 866"/>
            <p:cNvSpPr>
              <a:spLocks/>
            </p:cNvSpPr>
            <p:nvPr/>
          </p:nvSpPr>
          <p:spPr bwMode="auto">
            <a:xfrm>
              <a:off x="2100" y="141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283" name="Line 867"/>
            <p:cNvSpPr>
              <a:spLocks noChangeShapeType="1"/>
            </p:cNvSpPr>
            <p:nvPr/>
          </p:nvSpPr>
          <p:spPr bwMode="auto">
            <a:xfrm>
              <a:off x="2105" y="141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284" name="Freeform 868"/>
            <p:cNvSpPr>
              <a:spLocks/>
            </p:cNvSpPr>
            <p:nvPr/>
          </p:nvSpPr>
          <p:spPr bwMode="auto">
            <a:xfrm>
              <a:off x="2105" y="141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285" name="Line 869"/>
            <p:cNvSpPr>
              <a:spLocks noChangeShapeType="1"/>
            </p:cNvSpPr>
            <p:nvPr/>
          </p:nvSpPr>
          <p:spPr bwMode="auto">
            <a:xfrm>
              <a:off x="2110" y="141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286" name="Freeform 870"/>
            <p:cNvSpPr>
              <a:spLocks/>
            </p:cNvSpPr>
            <p:nvPr/>
          </p:nvSpPr>
          <p:spPr bwMode="auto">
            <a:xfrm>
              <a:off x="2110" y="141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287" name="Line 871"/>
            <p:cNvSpPr>
              <a:spLocks noChangeShapeType="1"/>
            </p:cNvSpPr>
            <p:nvPr/>
          </p:nvSpPr>
          <p:spPr bwMode="auto">
            <a:xfrm>
              <a:off x="2115" y="141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288" name="Freeform 872"/>
            <p:cNvSpPr>
              <a:spLocks/>
            </p:cNvSpPr>
            <p:nvPr/>
          </p:nvSpPr>
          <p:spPr bwMode="auto">
            <a:xfrm>
              <a:off x="2115" y="141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289" name="Line 873"/>
            <p:cNvSpPr>
              <a:spLocks noChangeShapeType="1"/>
            </p:cNvSpPr>
            <p:nvPr/>
          </p:nvSpPr>
          <p:spPr bwMode="auto">
            <a:xfrm>
              <a:off x="2120" y="141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290" name="Freeform 874"/>
            <p:cNvSpPr>
              <a:spLocks/>
            </p:cNvSpPr>
            <p:nvPr/>
          </p:nvSpPr>
          <p:spPr bwMode="auto">
            <a:xfrm>
              <a:off x="2120" y="141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291" name="Line 875"/>
            <p:cNvSpPr>
              <a:spLocks noChangeShapeType="1"/>
            </p:cNvSpPr>
            <p:nvPr/>
          </p:nvSpPr>
          <p:spPr bwMode="auto">
            <a:xfrm>
              <a:off x="2125" y="141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292" name="Freeform 876"/>
            <p:cNvSpPr>
              <a:spLocks/>
            </p:cNvSpPr>
            <p:nvPr/>
          </p:nvSpPr>
          <p:spPr bwMode="auto">
            <a:xfrm>
              <a:off x="2125" y="1411"/>
              <a:ext cx="0" cy="174"/>
            </a:xfrm>
            <a:custGeom>
              <a:avLst/>
              <a:gdLst>
                <a:gd name="T0" fmla="*/ 0 w 1"/>
                <a:gd name="T1" fmla="*/ 174 h 5"/>
                <a:gd name="T2" fmla="*/ 0 w 1"/>
                <a:gd name="T3" fmla="*/ 0 h 5"/>
                <a:gd name="T4" fmla="*/ 0 w 1"/>
                <a:gd name="T5" fmla="*/ 0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5"/>
                  </a:moveTo>
                  <a:lnTo>
                    <a:pt x="0" y="0"/>
                  </a:lnTo>
                </a:path>
              </a:pathLst>
            </a:custGeom>
            <a:noFill/>
            <a:ln w="15875">
              <a:solidFill>
                <a:srgbClr val="000080"/>
              </a:solidFill>
              <a:round/>
              <a:headEnd/>
              <a:tailEnd/>
            </a:ln>
          </p:spPr>
          <p:txBody>
            <a:bodyPr wrap="none" lIns="0" tIns="0" rIns="0" bIns="0">
              <a:spAutoFit/>
            </a:bodyPr>
            <a:lstStyle/>
            <a:p>
              <a:endParaRPr lang="fr-FR"/>
            </a:p>
          </p:txBody>
        </p:sp>
        <p:sp>
          <p:nvSpPr>
            <p:cNvPr id="72293" name="Freeform 877"/>
            <p:cNvSpPr>
              <a:spLocks/>
            </p:cNvSpPr>
            <p:nvPr/>
          </p:nvSpPr>
          <p:spPr bwMode="auto">
            <a:xfrm>
              <a:off x="2125"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294" name="Line 878"/>
            <p:cNvSpPr>
              <a:spLocks noChangeShapeType="1"/>
            </p:cNvSpPr>
            <p:nvPr/>
          </p:nvSpPr>
          <p:spPr bwMode="auto">
            <a:xfrm>
              <a:off x="2130" y="141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295" name="Freeform 879"/>
            <p:cNvSpPr>
              <a:spLocks/>
            </p:cNvSpPr>
            <p:nvPr/>
          </p:nvSpPr>
          <p:spPr bwMode="auto">
            <a:xfrm>
              <a:off x="2130" y="1411"/>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0080"/>
              </a:solidFill>
              <a:round/>
              <a:headEnd/>
              <a:tailEnd/>
            </a:ln>
          </p:spPr>
          <p:txBody>
            <a:bodyPr wrap="none" lIns="0" tIns="0" rIns="0" bIns="0">
              <a:spAutoFit/>
            </a:bodyPr>
            <a:lstStyle/>
            <a:p>
              <a:endParaRPr lang="fr-FR"/>
            </a:p>
          </p:txBody>
        </p:sp>
        <p:sp>
          <p:nvSpPr>
            <p:cNvPr id="72296" name="Line 880"/>
            <p:cNvSpPr>
              <a:spLocks noChangeShapeType="1"/>
            </p:cNvSpPr>
            <p:nvPr/>
          </p:nvSpPr>
          <p:spPr bwMode="auto">
            <a:xfrm>
              <a:off x="2136" y="141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297" name="Freeform 881"/>
            <p:cNvSpPr>
              <a:spLocks/>
            </p:cNvSpPr>
            <p:nvPr/>
          </p:nvSpPr>
          <p:spPr bwMode="auto">
            <a:xfrm>
              <a:off x="2136"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298" name="Line 882"/>
            <p:cNvSpPr>
              <a:spLocks noChangeShapeType="1"/>
            </p:cNvSpPr>
            <p:nvPr/>
          </p:nvSpPr>
          <p:spPr bwMode="auto">
            <a:xfrm>
              <a:off x="2141" y="141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299" name="Freeform 883"/>
            <p:cNvSpPr>
              <a:spLocks/>
            </p:cNvSpPr>
            <p:nvPr/>
          </p:nvSpPr>
          <p:spPr bwMode="auto">
            <a:xfrm>
              <a:off x="2141"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300" name="Line 884"/>
            <p:cNvSpPr>
              <a:spLocks noChangeShapeType="1"/>
            </p:cNvSpPr>
            <p:nvPr/>
          </p:nvSpPr>
          <p:spPr bwMode="auto">
            <a:xfrm>
              <a:off x="2146" y="141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301" name="Freeform 885"/>
            <p:cNvSpPr>
              <a:spLocks/>
            </p:cNvSpPr>
            <p:nvPr/>
          </p:nvSpPr>
          <p:spPr bwMode="auto">
            <a:xfrm>
              <a:off x="2146"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302" name="Line 886"/>
            <p:cNvSpPr>
              <a:spLocks noChangeShapeType="1"/>
            </p:cNvSpPr>
            <p:nvPr/>
          </p:nvSpPr>
          <p:spPr bwMode="auto">
            <a:xfrm>
              <a:off x="2151" y="141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303" name="Line 887"/>
            <p:cNvSpPr>
              <a:spLocks noChangeShapeType="1"/>
            </p:cNvSpPr>
            <p:nvPr/>
          </p:nvSpPr>
          <p:spPr bwMode="auto">
            <a:xfrm>
              <a:off x="2151" y="141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304" name="Freeform 888"/>
            <p:cNvSpPr>
              <a:spLocks/>
            </p:cNvSpPr>
            <p:nvPr/>
          </p:nvSpPr>
          <p:spPr bwMode="auto">
            <a:xfrm>
              <a:off x="2151"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305" name="Line 889"/>
            <p:cNvSpPr>
              <a:spLocks noChangeShapeType="1"/>
            </p:cNvSpPr>
            <p:nvPr/>
          </p:nvSpPr>
          <p:spPr bwMode="auto">
            <a:xfrm>
              <a:off x="2156" y="141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306" name="Freeform 890"/>
            <p:cNvSpPr>
              <a:spLocks/>
            </p:cNvSpPr>
            <p:nvPr/>
          </p:nvSpPr>
          <p:spPr bwMode="auto">
            <a:xfrm>
              <a:off x="2156" y="1406"/>
              <a:ext cx="0" cy="174"/>
            </a:xfrm>
            <a:custGeom>
              <a:avLst/>
              <a:gdLst>
                <a:gd name="T0" fmla="*/ 0 w 5"/>
                <a:gd name="T1" fmla="*/ 174 h 5"/>
                <a:gd name="T2" fmla="*/ 0 w 5"/>
                <a:gd name="T3" fmla="*/ 0 h 5"/>
                <a:gd name="T4" fmla="*/ 0 w 5"/>
                <a:gd name="T5" fmla="*/ 0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5"/>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307" name="Line 891"/>
            <p:cNvSpPr>
              <a:spLocks noChangeShapeType="1"/>
            </p:cNvSpPr>
            <p:nvPr/>
          </p:nvSpPr>
          <p:spPr bwMode="auto">
            <a:xfrm>
              <a:off x="2161" y="140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308" name="Freeform 892"/>
            <p:cNvSpPr>
              <a:spLocks/>
            </p:cNvSpPr>
            <p:nvPr/>
          </p:nvSpPr>
          <p:spPr bwMode="auto">
            <a:xfrm>
              <a:off x="2161"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309" name="Line 893"/>
            <p:cNvSpPr>
              <a:spLocks noChangeShapeType="1"/>
            </p:cNvSpPr>
            <p:nvPr/>
          </p:nvSpPr>
          <p:spPr bwMode="auto">
            <a:xfrm>
              <a:off x="2166" y="140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310" name="Freeform 894"/>
            <p:cNvSpPr>
              <a:spLocks/>
            </p:cNvSpPr>
            <p:nvPr/>
          </p:nvSpPr>
          <p:spPr bwMode="auto">
            <a:xfrm>
              <a:off x="2166"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311" name="Line 895"/>
            <p:cNvSpPr>
              <a:spLocks noChangeShapeType="1"/>
            </p:cNvSpPr>
            <p:nvPr/>
          </p:nvSpPr>
          <p:spPr bwMode="auto">
            <a:xfrm>
              <a:off x="2171" y="140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312" name="Freeform 896"/>
            <p:cNvSpPr>
              <a:spLocks/>
            </p:cNvSpPr>
            <p:nvPr/>
          </p:nvSpPr>
          <p:spPr bwMode="auto">
            <a:xfrm>
              <a:off x="2171" y="1406"/>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0080"/>
              </a:solidFill>
              <a:round/>
              <a:headEnd/>
              <a:tailEnd/>
            </a:ln>
          </p:spPr>
          <p:txBody>
            <a:bodyPr wrap="none" lIns="0" tIns="0" rIns="0" bIns="0">
              <a:spAutoFit/>
            </a:bodyPr>
            <a:lstStyle/>
            <a:p>
              <a:endParaRPr lang="fr-FR"/>
            </a:p>
          </p:txBody>
        </p:sp>
        <p:sp>
          <p:nvSpPr>
            <p:cNvPr id="72313" name="Line 897"/>
            <p:cNvSpPr>
              <a:spLocks noChangeShapeType="1"/>
            </p:cNvSpPr>
            <p:nvPr/>
          </p:nvSpPr>
          <p:spPr bwMode="auto">
            <a:xfrm>
              <a:off x="2177" y="140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314" name="Line 898"/>
            <p:cNvSpPr>
              <a:spLocks noChangeShapeType="1"/>
            </p:cNvSpPr>
            <p:nvPr/>
          </p:nvSpPr>
          <p:spPr bwMode="auto">
            <a:xfrm>
              <a:off x="2177" y="140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315" name="Freeform 899"/>
            <p:cNvSpPr>
              <a:spLocks/>
            </p:cNvSpPr>
            <p:nvPr/>
          </p:nvSpPr>
          <p:spPr bwMode="auto">
            <a:xfrm>
              <a:off x="2177"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316" name="Line 900"/>
            <p:cNvSpPr>
              <a:spLocks noChangeShapeType="1"/>
            </p:cNvSpPr>
            <p:nvPr/>
          </p:nvSpPr>
          <p:spPr bwMode="auto">
            <a:xfrm>
              <a:off x="2182" y="140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317" name="Freeform 901"/>
            <p:cNvSpPr>
              <a:spLocks/>
            </p:cNvSpPr>
            <p:nvPr/>
          </p:nvSpPr>
          <p:spPr bwMode="auto">
            <a:xfrm>
              <a:off x="2182"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318" name="Line 902"/>
            <p:cNvSpPr>
              <a:spLocks noChangeShapeType="1"/>
            </p:cNvSpPr>
            <p:nvPr/>
          </p:nvSpPr>
          <p:spPr bwMode="auto">
            <a:xfrm>
              <a:off x="2187" y="140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319" name="Freeform 903"/>
            <p:cNvSpPr>
              <a:spLocks/>
            </p:cNvSpPr>
            <p:nvPr/>
          </p:nvSpPr>
          <p:spPr bwMode="auto">
            <a:xfrm>
              <a:off x="2187"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320" name="Line 904"/>
            <p:cNvSpPr>
              <a:spLocks noChangeShapeType="1"/>
            </p:cNvSpPr>
            <p:nvPr/>
          </p:nvSpPr>
          <p:spPr bwMode="auto">
            <a:xfrm>
              <a:off x="2192" y="140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321" name="Freeform 905"/>
            <p:cNvSpPr>
              <a:spLocks/>
            </p:cNvSpPr>
            <p:nvPr/>
          </p:nvSpPr>
          <p:spPr bwMode="auto">
            <a:xfrm>
              <a:off x="2192"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322" name="Line 906"/>
            <p:cNvSpPr>
              <a:spLocks noChangeShapeType="1"/>
            </p:cNvSpPr>
            <p:nvPr/>
          </p:nvSpPr>
          <p:spPr bwMode="auto">
            <a:xfrm>
              <a:off x="2197" y="140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323" name="Freeform 907"/>
            <p:cNvSpPr>
              <a:spLocks/>
            </p:cNvSpPr>
            <p:nvPr/>
          </p:nvSpPr>
          <p:spPr bwMode="auto">
            <a:xfrm>
              <a:off x="2197"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324" name="Freeform 908"/>
            <p:cNvSpPr>
              <a:spLocks/>
            </p:cNvSpPr>
            <p:nvPr/>
          </p:nvSpPr>
          <p:spPr bwMode="auto">
            <a:xfrm>
              <a:off x="2202" y="1401"/>
              <a:ext cx="0" cy="174"/>
            </a:xfrm>
            <a:custGeom>
              <a:avLst/>
              <a:gdLst>
                <a:gd name="T0" fmla="*/ 0 w 1"/>
                <a:gd name="T1" fmla="*/ 174 h 5"/>
                <a:gd name="T2" fmla="*/ 0 w 1"/>
                <a:gd name="T3" fmla="*/ 0 h 5"/>
                <a:gd name="T4" fmla="*/ 0 w 1"/>
                <a:gd name="T5" fmla="*/ 0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5"/>
                  </a:moveTo>
                  <a:lnTo>
                    <a:pt x="0" y="0"/>
                  </a:lnTo>
                </a:path>
              </a:pathLst>
            </a:custGeom>
            <a:noFill/>
            <a:ln w="15875">
              <a:solidFill>
                <a:srgbClr val="000080"/>
              </a:solidFill>
              <a:round/>
              <a:headEnd/>
              <a:tailEnd/>
            </a:ln>
          </p:spPr>
          <p:txBody>
            <a:bodyPr wrap="none" lIns="0" tIns="0" rIns="0" bIns="0">
              <a:spAutoFit/>
            </a:bodyPr>
            <a:lstStyle/>
            <a:p>
              <a:endParaRPr lang="fr-FR"/>
            </a:p>
          </p:txBody>
        </p:sp>
        <p:sp>
          <p:nvSpPr>
            <p:cNvPr id="72325" name="Line 909"/>
            <p:cNvSpPr>
              <a:spLocks noChangeShapeType="1"/>
            </p:cNvSpPr>
            <p:nvPr/>
          </p:nvSpPr>
          <p:spPr bwMode="auto">
            <a:xfrm>
              <a:off x="2202" y="140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326" name="Freeform 910"/>
            <p:cNvSpPr>
              <a:spLocks/>
            </p:cNvSpPr>
            <p:nvPr/>
          </p:nvSpPr>
          <p:spPr bwMode="auto">
            <a:xfrm>
              <a:off x="2202" y="140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327" name="Line 911"/>
            <p:cNvSpPr>
              <a:spLocks noChangeShapeType="1"/>
            </p:cNvSpPr>
            <p:nvPr/>
          </p:nvSpPr>
          <p:spPr bwMode="auto">
            <a:xfrm>
              <a:off x="2207" y="140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328" name="Freeform 912"/>
            <p:cNvSpPr>
              <a:spLocks/>
            </p:cNvSpPr>
            <p:nvPr/>
          </p:nvSpPr>
          <p:spPr bwMode="auto">
            <a:xfrm>
              <a:off x="2207" y="140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329" name="Line 913"/>
            <p:cNvSpPr>
              <a:spLocks noChangeShapeType="1"/>
            </p:cNvSpPr>
            <p:nvPr/>
          </p:nvSpPr>
          <p:spPr bwMode="auto">
            <a:xfrm>
              <a:off x="2212" y="140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330" name="Freeform 914"/>
            <p:cNvSpPr>
              <a:spLocks/>
            </p:cNvSpPr>
            <p:nvPr/>
          </p:nvSpPr>
          <p:spPr bwMode="auto">
            <a:xfrm>
              <a:off x="2212" y="1401"/>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0080"/>
              </a:solidFill>
              <a:round/>
              <a:headEnd/>
              <a:tailEnd/>
            </a:ln>
          </p:spPr>
          <p:txBody>
            <a:bodyPr wrap="none" lIns="0" tIns="0" rIns="0" bIns="0">
              <a:spAutoFit/>
            </a:bodyPr>
            <a:lstStyle/>
            <a:p>
              <a:endParaRPr lang="fr-FR"/>
            </a:p>
          </p:txBody>
        </p:sp>
        <p:sp>
          <p:nvSpPr>
            <p:cNvPr id="72331" name="Line 915"/>
            <p:cNvSpPr>
              <a:spLocks noChangeShapeType="1"/>
            </p:cNvSpPr>
            <p:nvPr/>
          </p:nvSpPr>
          <p:spPr bwMode="auto">
            <a:xfrm>
              <a:off x="2218" y="140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332" name="Freeform 916"/>
            <p:cNvSpPr>
              <a:spLocks/>
            </p:cNvSpPr>
            <p:nvPr/>
          </p:nvSpPr>
          <p:spPr bwMode="auto">
            <a:xfrm>
              <a:off x="2218" y="140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333" name="Line 917"/>
            <p:cNvSpPr>
              <a:spLocks noChangeShapeType="1"/>
            </p:cNvSpPr>
            <p:nvPr/>
          </p:nvSpPr>
          <p:spPr bwMode="auto">
            <a:xfrm>
              <a:off x="2223" y="140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334" name="Freeform 918"/>
            <p:cNvSpPr>
              <a:spLocks/>
            </p:cNvSpPr>
            <p:nvPr/>
          </p:nvSpPr>
          <p:spPr bwMode="auto">
            <a:xfrm>
              <a:off x="2223" y="140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335" name="Line 919"/>
            <p:cNvSpPr>
              <a:spLocks noChangeShapeType="1"/>
            </p:cNvSpPr>
            <p:nvPr/>
          </p:nvSpPr>
          <p:spPr bwMode="auto">
            <a:xfrm>
              <a:off x="2228" y="140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336" name="Line 920"/>
            <p:cNvSpPr>
              <a:spLocks noChangeShapeType="1"/>
            </p:cNvSpPr>
            <p:nvPr/>
          </p:nvSpPr>
          <p:spPr bwMode="auto">
            <a:xfrm>
              <a:off x="2228" y="140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337" name="Freeform 921"/>
            <p:cNvSpPr>
              <a:spLocks/>
            </p:cNvSpPr>
            <p:nvPr/>
          </p:nvSpPr>
          <p:spPr bwMode="auto">
            <a:xfrm>
              <a:off x="2228" y="140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338" name="Line 922"/>
            <p:cNvSpPr>
              <a:spLocks noChangeShapeType="1"/>
            </p:cNvSpPr>
            <p:nvPr/>
          </p:nvSpPr>
          <p:spPr bwMode="auto">
            <a:xfrm>
              <a:off x="2233" y="140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339" name="Freeform 923"/>
            <p:cNvSpPr>
              <a:spLocks/>
            </p:cNvSpPr>
            <p:nvPr/>
          </p:nvSpPr>
          <p:spPr bwMode="auto">
            <a:xfrm>
              <a:off x="2233" y="140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340" name="Line 924"/>
            <p:cNvSpPr>
              <a:spLocks noChangeShapeType="1"/>
            </p:cNvSpPr>
            <p:nvPr/>
          </p:nvSpPr>
          <p:spPr bwMode="auto">
            <a:xfrm>
              <a:off x="2238" y="140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341" name="Freeform 925"/>
            <p:cNvSpPr>
              <a:spLocks/>
            </p:cNvSpPr>
            <p:nvPr/>
          </p:nvSpPr>
          <p:spPr bwMode="auto">
            <a:xfrm>
              <a:off x="2238" y="140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342" name="Line 926"/>
            <p:cNvSpPr>
              <a:spLocks noChangeShapeType="1"/>
            </p:cNvSpPr>
            <p:nvPr/>
          </p:nvSpPr>
          <p:spPr bwMode="auto">
            <a:xfrm>
              <a:off x="2243" y="140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343" name="Freeform 927"/>
            <p:cNvSpPr>
              <a:spLocks/>
            </p:cNvSpPr>
            <p:nvPr/>
          </p:nvSpPr>
          <p:spPr bwMode="auto">
            <a:xfrm>
              <a:off x="2243" y="140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344" name="Line 928"/>
            <p:cNvSpPr>
              <a:spLocks noChangeShapeType="1"/>
            </p:cNvSpPr>
            <p:nvPr/>
          </p:nvSpPr>
          <p:spPr bwMode="auto">
            <a:xfrm>
              <a:off x="2248" y="140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345" name="Freeform 929"/>
            <p:cNvSpPr>
              <a:spLocks/>
            </p:cNvSpPr>
            <p:nvPr/>
          </p:nvSpPr>
          <p:spPr bwMode="auto">
            <a:xfrm>
              <a:off x="2248" y="140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346" name="Line 930"/>
            <p:cNvSpPr>
              <a:spLocks noChangeShapeType="1"/>
            </p:cNvSpPr>
            <p:nvPr/>
          </p:nvSpPr>
          <p:spPr bwMode="auto">
            <a:xfrm>
              <a:off x="2253" y="140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347" name="Line 931"/>
            <p:cNvSpPr>
              <a:spLocks noChangeShapeType="1"/>
            </p:cNvSpPr>
            <p:nvPr/>
          </p:nvSpPr>
          <p:spPr bwMode="auto">
            <a:xfrm>
              <a:off x="2253" y="140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348" name="Freeform 932"/>
            <p:cNvSpPr>
              <a:spLocks/>
            </p:cNvSpPr>
            <p:nvPr/>
          </p:nvSpPr>
          <p:spPr bwMode="auto">
            <a:xfrm>
              <a:off x="2253" y="1401"/>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0080"/>
              </a:solidFill>
              <a:round/>
              <a:headEnd/>
              <a:tailEnd/>
            </a:ln>
          </p:spPr>
          <p:txBody>
            <a:bodyPr wrap="none" lIns="0" tIns="0" rIns="0" bIns="0">
              <a:spAutoFit/>
            </a:bodyPr>
            <a:lstStyle/>
            <a:p>
              <a:endParaRPr lang="fr-FR"/>
            </a:p>
          </p:txBody>
        </p:sp>
        <p:sp>
          <p:nvSpPr>
            <p:cNvPr id="72349" name="Line 933"/>
            <p:cNvSpPr>
              <a:spLocks noChangeShapeType="1"/>
            </p:cNvSpPr>
            <p:nvPr/>
          </p:nvSpPr>
          <p:spPr bwMode="auto">
            <a:xfrm>
              <a:off x="2259" y="140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350" name="Freeform 934"/>
            <p:cNvSpPr>
              <a:spLocks/>
            </p:cNvSpPr>
            <p:nvPr/>
          </p:nvSpPr>
          <p:spPr bwMode="auto">
            <a:xfrm>
              <a:off x="2259" y="140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351" name="Freeform 935"/>
            <p:cNvSpPr>
              <a:spLocks/>
            </p:cNvSpPr>
            <p:nvPr/>
          </p:nvSpPr>
          <p:spPr bwMode="auto">
            <a:xfrm>
              <a:off x="2264" y="1396"/>
              <a:ext cx="0" cy="174"/>
            </a:xfrm>
            <a:custGeom>
              <a:avLst/>
              <a:gdLst>
                <a:gd name="T0" fmla="*/ 0 w 1"/>
                <a:gd name="T1" fmla="*/ 174 h 5"/>
                <a:gd name="T2" fmla="*/ 0 w 1"/>
                <a:gd name="T3" fmla="*/ 0 h 5"/>
                <a:gd name="T4" fmla="*/ 0 w 1"/>
                <a:gd name="T5" fmla="*/ 0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5"/>
                  </a:moveTo>
                  <a:lnTo>
                    <a:pt x="0" y="0"/>
                  </a:lnTo>
                </a:path>
              </a:pathLst>
            </a:custGeom>
            <a:noFill/>
            <a:ln w="15875">
              <a:solidFill>
                <a:srgbClr val="000080"/>
              </a:solidFill>
              <a:round/>
              <a:headEnd/>
              <a:tailEnd/>
            </a:ln>
          </p:spPr>
          <p:txBody>
            <a:bodyPr wrap="none" lIns="0" tIns="0" rIns="0" bIns="0">
              <a:spAutoFit/>
            </a:bodyPr>
            <a:lstStyle/>
            <a:p>
              <a:endParaRPr lang="fr-FR"/>
            </a:p>
          </p:txBody>
        </p:sp>
        <p:sp>
          <p:nvSpPr>
            <p:cNvPr id="72352" name="Freeform 936"/>
            <p:cNvSpPr>
              <a:spLocks/>
            </p:cNvSpPr>
            <p:nvPr/>
          </p:nvSpPr>
          <p:spPr bwMode="auto">
            <a:xfrm>
              <a:off x="2264" y="139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353" name="Line 937"/>
            <p:cNvSpPr>
              <a:spLocks noChangeShapeType="1"/>
            </p:cNvSpPr>
            <p:nvPr/>
          </p:nvSpPr>
          <p:spPr bwMode="auto">
            <a:xfrm>
              <a:off x="2269" y="139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354" name="Freeform 938"/>
            <p:cNvSpPr>
              <a:spLocks/>
            </p:cNvSpPr>
            <p:nvPr/>
          </p:nvSpPr>
          <p:spPr bwMode="auto">
            <a:xfrm>
              <a:off x="2269" y="139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355" name="Line 939"/>
            <p:cNvSpPr>
              <a:spLocks noChangeShapeType="1"/>
            </p:cNvSpPr>
            <p:nvPr/>
          </p:nvSpPr>
          <p:spPr bwMode="auto">
            <a:xfrm>
              <a:off x="2274" y="139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356" name="Freeform 940"/>
            <p:cNvSpPr>
              <a:spLocks/>
            </p:cNvSpPr>
            <p:nvPr/>
          </p:nvSpPr>
          <p:spPr bwMode="auto">
            <a:xfrm>
              <a:off x="2274" y="139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357" name="Line 941"/>
            <p:cNvSpPr>
              <a:spLocks noChangeShapeType="1"/>
            </p:cNvSpPr>
            <p:nvPr/>
          </p:nvSpPr>
          <p:spPr bwMode="auto">
            <a:xfrm>
              <a:off x="2279" y="139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358" name="Line 942"/>
            <p:cNvSpPr>
              <a:spLocks noChangeShapeType="1"/>
            </p:cNvSpPr>
            <p:nvPr/>
          </p:nvSpPr>
          <p:spPr bwMode="auto">
            <a:xfrm>
              <a:off x="2279" y="139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359" name="Freeform 943"/>
            <p:cNvSpPr>
              <a:spLocks/>
            </p:cNvSpPr>
            <p:nvPr/>
          </p:nvSpPr>
          <p:spPr bwMode="auto">
            <a:xfrm>
              <a:off x="2279" y="139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360" name="Line 944"/>
            <p:cNvSpPr>
              <a:spLocks noChangeShapeType="1"/>
            </p:cNvSpPr>
            <p:nvPr/>
          </p:nvSpPr>
          <p:spPr bwMode="auto">
            <a:xfrm>
              <a:off x="2284" y="139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361" name="Freeform 945"/>
            <p:cNvSpPr>
              <a:spLocks/>
            </p:cNvSpPr>
            <p:nvPr/>
          </p:nvSpPr>
          <p:spPr bwMode="auto">
            <a:xfrm>
              <a:off x="2284" y="139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362" name="Line 946"/>
            <p:cNvSpPr>
              <a:spLocks noChangeShapeType="1"/>
            </p:cNvSpPr>
            <p:nvPr/>
          </p:nvSpPr>
          <p:spPr bwMode="auto">
            <a:xfrm>
              <a:off x="2289" y="139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363" name="Freeform 947"/>
            <p:cNvSpPr>
              <a:spLocks/>
            </p:cNvSpPr>
            <p:nvPr/>
          </p:nvSpPr>
          <p:spPr bwMode="auto">
            <a:xfrm>
              <a:off x="2289" y="139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364" name="Line 948"/>
            <p:cNvSpPr>
              <a:spLocks noChangeShapeType="1"/>
            </p:cNvSpPr>
            <p:nvPr/>
          </p:nvSpPr>
          <p:spPr bwMode="auto">
            <a:xfrm>
              <a:off x="2294" y="139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365" name="Freeform 949"/>
            <p:cNvSpPr>
              <a:spLocks/>
            </p:cNvSpPr>
            <p:nvPr/>
          </p:nvSpPr>
          <p:spPr bwMode="auto">
            <a:xfrm>
              <a:off x="2294" y="1396"/>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0080"/>
              </a:solidFill>
              <a:round/>
              <a:headEnd/>
              <a:tailEnd/>
            </a:ln>
          </p:spPr>
          <p:txBody>
            <a:bodyPr wrap="none" lIns="0" tIns="0" rIns="0" bIns="0">
              <a:spAutoFit/>
            </a:bodyPr>
            <a:lstStyle/>
            <a:p>
              <a:endParaRPr lang="fr-FR"/>
            </a:p>
          </p:txBody>
        </p:sp>
        <p:sp>
          <p:nvSpPr>
            <p:cNvPr id="72366" name="Line 950"/>
            <p:cNvSpPr>
              <a:spLocks noChangeShapeType="1"/>
            </p:cNvSpPr>
            <p:nvPr/>
          </p:nvSpPr>
          <p:spPr bwMode="auto">
            <a:xfrm>
              <a:off x="2300" y="139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367" name="Freeform 951"/>
            <p:cNvSpPr>
              <a:spLocks/>
            </p:cNvSpPr>
            <p:nvPr/>
          </p:nvSpPr>
          <p:spPr bwMode="auto">
            <a:xfrm>
              <a:off x="2300" y="139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368" name="Line 952"/>
            <p:cNvSpPr>
              <a:spLocks noChangeShapeType="1"/>
            </p:cNvSpPr>
            <p:nvPr/>
          </p:nvSpPr>
          <p:spPr bwMode="auto">
            <a:xfrm>
              <a:off x="2305" y="139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369" name="Line 953"/>
            <p:cNvSpPr>
              <a:spLocks noChangeShapeType="1"/>
            </p:cNvSpPr>
            <p:nvPr/>
          </p:nvSpPr>
          <p:spPr bwMode="auto">
            <a:xfrm>
              <a:off x="2305" y="139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370" name="Freeform 954"/>
            <p:cNvSpPr>
              <a:spLocks/>
            </p:cNvSpPr>
            <p:nvPr/>
          </p:nvSpPr>
          <p:spPr bwMode="auto">
            <a:xfrm>
              <a:off x="2305" y="139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371" name="Line 955"/>
            <p:cNvSpPr>
              <a:spLocks noChangeShapeType="1"/>
            </p:cNvSpPr>
            <p:nvPr/>
          </p:nvSpPr>
          <p:spPr bwMode="auto">
            <a:xfrm>
              <a:off x="2310" y="139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372" name="Freeform 956"/>
            <p:cNvSpPr>
              <a:spLocks/>
            </p:cNvSpPr>
            <p:nvPr/>
          </p:nvSpPr>
          <p:spPr bwMode="auto">
            <a:xfrm>
              <a:off x="2310" y="139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373" name="Line 957"/>
            <p:cNvSpPr>
              <a:spLocks noChangeShapeType="1"/>
            </p:cNvSpPr>
            <p:nvPr/>
          </p:nvSpPr>
          <p:spPr bwMode="auto">
            <a:xfrm>
              <a:off x="2315" y="139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374" name="Freeform 958"/>
            <p:cNvSpPr>
              <a:spLocks/>
            </p:cNvSpPr>
            <p:nvPr/>
          </p:nvSpPr>
          <p:spPr bwMode="auto">
            <a:xfrm>
              <a:off x="2315" y="139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375" name="Line 959"/>
            <p:cNvSpPr>
              <a:spLocks noChangeShapeType="1"/>
            </p:cNvSpPr>
            <p:nvPr/>
          </p:nvSpPr>
          <p:spPr bwMode="auto">
            <a:xfrm>
              <a:off x="2320" y="139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376" name="Freeform 960"/>
            <p:cNvSpPr>
              <a:spLocks/>
            </p:cNvSpPr>
            <p:nvPr/>
          </p:nvSpPr>
          <p:spPr bwMode="auto">
            <a:xfrm>
              <a:off x="2320" y="139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377" name="Line 961"/>
            <p:cNvSpPr>
              <a:spLocks noChangeShapeType="1"/>
            </p:cNvSpPr>
            <p:nvPr/>
          </p:nvSpPr>
          <p:spPr bwMode="auto">
            <a:xfrm>
              <a:off x="2325" y="139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378" name="Freeform 962"/>
            <p:cNvSpPr>
              <a:spLocks/>
            </p:cNvSpPr>
            <p:nvPr/>
          </p:nvSpPr>
          <p:spPr bwMode="auto">
            <a:xfrm>
              <a:off x="2325" y="139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379" name="Line 963"/>
            <p:cNvSpPr>
              <a:spLocks noChangeShapeType="1"/>
            </p:cNvSpPr>
            <p:nvPr/>
          </p:nvSpPr>
          <p:spPr bwMode="auto">
            <a:xfrm>
              <a:off x="2330" y="139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380" name="Line 964"/>
            <p:cNvSpPr>
              <a:spLocks noChangeShapeType="1"/>
            </p:cNvSpPr>
            <p:nvPr/>
          </p:nvSpPr>
          <p:spPr bwMode="auto">
            <a:xfrm>
              <a:off x="2330" y="139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381" name="Freeform 965"/>
            <p:cNvSpPr>
              <a:spLocks/>
            </p:cNvSpPr>
            <p:nvPr/>
          </p:nvSpPr>
          <p:spPr bwMode="auto">
            <a:xfrm>
              <a:off x="2330" y="1396"/>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0080"/>
              </a:solidFill>
              <a:round/>
              <a:headEnd/>
              <a:tailEnd/>
            </a:ln>
          </p:spPr>
          <p:txBody>
            <a:bodyPr wrap="none" lIns="0" tIns="0" rIns="0" bIns="0">
              <a:spAutoFit/>
            </a:bodyPr>
            <a:lstStyle/>
            <a:p>
              <a:endParaRPr lang="fr-FR"/>
            </a:p>
          </p:txBody>
        </p:sp>
        <p:sp>
          <p:nvSpPr>
            <p:cNvPr id="72382" name="Line 966"/>
            <p:cNvSpPr>
              <a:spLocks noChangeShapeType="1"/>
            </p:cNvSpPr>
            <p:nvPr/>
          </p:nvSpPr>
          <p:spPr bwMode="auto">
            <a:xfrm>
              <a:off x="2336" y="139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383" name="Freeform 967"/>
            <p:cNvSpPr>
              <a:spLocks/>
            </p:cNvSpPr>
            <p:nvPr/>
          </p:nvSpPr>
          <p:spPr bwMode="auto">
            <a:xfrm>
              <a:off x="2336" y="139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384" name="Line 968"/>
            <p:cNvSpPr>
              <a:spLocks noChangeShapeType="1"/>
            </p:cNvSpPr>
            <p:nvPr/>
          </p:nvSpPr>
          <p:spPr bwMode="auto">
            <a:xfrm>
              <a:off x="2341" y="139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385" name="Freeform 969"/>
            <p:cNvSpPr>
              <a:spLocks/>
            </p:cNvSpPr>
            <p:nvPr/>
          </p:nvSpPr>
          <p:spPr bwMode="auto">
            <a:xfrm>
              <a:off x="2341" y="139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386" name="Line 970"/>
            <p:cNvSpPr>
              <a:spLocks noChangeShapeType="1"/>
            </p:cNvSpPr>
            <p:nvPr/>
          </p:nvSpPr>
          <p:spPr bwMode="auto">
            <a:xfrm>
              <a:off x="2346" y="139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387" name="Freeform 971"/>
            <p:cNvSpPr>
              <a:spLocks/>
            </p:cNvSpPr>
            <p:nvPr/>
          </p:nvSpPr>
          <p:spPr bwMode="auto">
            <a:xfrm>
              <a:off x="2346" y="139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388" name="Line 972"/>
            <p:cNvSpPr>
              <a:spLocks noChangeShapeType="1"/>
            </p:cNvSpPr>
            <p:nvPr/>
          </p:nvSpPr>
          <p:spPr bwMode="auto">
            <a:xfrm>
              <a:off x="2351" y="139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389" name="Freeform 973"/>
            <p:cNvSpPr>
              <a:spLocks/>
            </p:cNvSpPr>
            <p:nvPr/>
          </p:nvSpPr>
          <p:spPr bwMode="auto">
            <a:xfrm>
              <a:off x="2351" y="139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390" name="Line 974"/>
            <p:cNvSpPr>
              <a:spLocks noChangeShapeType="1"/>
            </p:cNvSpPr>
            <p:nvPr/>
          </p:nvSpPr>
          <p:spPr bwMode="auto">
            <a:xfrm>
              <a:off x="2356" y="139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391" name="Freeform 975"/>
            <p:cNvSpPr>
              <a:spLocks/>
            </p:cNvSpPr>
            <p:nvPr/>
          </p:nvSpPr>
          <p:spPr bwMode="auto">
            <a:xfrm>
              <a:off x="2356" y="139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392" name="Line 976"/>
            <p:cNvSpPr>
              <a:spLocks noChangeShapeType="1"/>
            </p:cNvSpPr>
            <p:nvPr/>
          </p:nvSpPr>
          <p:spPr bwMode="auto">
            <a:xfrm>
              <a:off x="2361" y="139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393" name="Line 977"/>
            <p:cNvSpPr>
              <a:spLocks noChangeShapeType="1"/>
            </p:cNvSpPr>
            <p:nvPr/>
          </p:nvSpPr>
          <p:spPr bwMode="auto">
            <a:xfrm>
              <a:off x="2361" y="139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394" name="Freeform 978"/>
            <p:cNvSpPr>
              <a:spLocks/>
            </p:cNvSpPr>
            <p:nvPr/>
          </p:nvSpPr>
          <p:spPr bwMode="auto">
            <a:xfrm>
              <a:off x="2361" y="139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395" name="Line 979"/>
            <p:cNvSpPr>
              <a:spLocks noChangeShapeType="1"/>
            </p:cNvSpPr>
            <p:nvPr/>
          </p:nvSpPr>
          <p:spPr bwMode="auto">
            <a:xfrm>
              <a:off x="2366" y="139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396" name="Freeform 980"/>
            <p:cNvSpPr>
              <a:spLocks/>
            </p:cNvSpPr>
            <p:nvPr/>
          </p:nvSpPr>
          <p:spPr bwMode="auto">
            <a:xfrm>
              <a:off x="2366" y="139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397" name="Line 981"/>
            <p:cNvSpPr>
              <a:spLocks noChangeShapeType="1"/>
            </p:cNvSpPr>
            <p:nvPr/>
          </p:nvSpPr>
          <p:spPr bwMode="auto">
            <a:xfrm>
              <a:off x="2371" y="139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398" name="Freeform 982"/>
            <p:cNvSpPr>
              <a:spLocks/>
            </p:cNvSpPr>
            <p:nvPr/>
          </p:nvSpPr>
          <p:spPr bwMode="auto">
            <a:xfrm>
              <a:off x="2371" y="1396"/>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0080"/>
              </a:solidFill>
              <a:round/>
              <a:headEnd/>
              <a:tailEnd/>
            </a:ln>
          </p:spPr>
          <p:txBody>
            <a:bodyPr wrap="none" lIns="0" tIns="0" rIns="0" bIns="0">
              <a:spAutoFit/>
            </a:bodyPr>
            <a:lstStyle/>
            <a:p>
              <a:endParaRPr lang="fr-FR"/>
            </a:p>
          </p:txBody>
        </p:sp>
        <p:sp>
          <p:nvSpPr>
            <p:cNvPr id="72399" name="Line 983"/>
            <p:cNvSpPr>
              <a:spLocks noChangeShapeType="1"/>
            </p:cNvSpPr>
            <p:nvPr/>
          </p:nvSpPr>
          <p:spPr bwMode="auto">
            <a:xfrm>
              <a:off x="2377" y="139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400" name="Freeform 984"/>
            <p:cNvSpPr>
              <a:spLocks/>
            </p:cNvSpPr>
            <p:nvPr/>
          </p:nvSpPr>
          <p:spPr bwMode="auto">
            <a:xfrm>
              <a:off x="2377" y="139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401" name="Line 985"/>
            <p:cNvSpPr>
              <a:spLocks noChangeShapeType="1"/>
            </p:cNvSpPr>
            <p:nvPr/>
          </p:nvSpPr>
          <p:spPr bwMode="auto">
            <a:xfrm>
              <a:off x="2382" y="139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402" name="Freeform 986"/>
            <p:cNvSpPr>
              <a:spLocks/>
            </p:cNvSpPr>
            <p:nvPr/>
          </p:nvSpPr>
          <p:spPr bwMode="auto">
            <a:xfrm>
              <a:off x="2382" y="139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403" name="Line 987"/>
            <p:cNvSpPr>
              <a:spLocks noChangeShapeType="1"/>
            </p:cNvSpPr>
            <p:nvPr/>
          </p:nvSpPr>
          <p:spPr bwMode="auto">
            <a:xfrm>
              <a:off x="2387" y="139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404" name="Line 988"/>
            <p:cNvSpPr>
              <a:spLocks noChangeShapeType="1"/>
            </p:cNvSpPr>
            <p:nvPr/>
          </p:nvSpPr>
          <p:spPr bwMode="auto">
            <a:xfrm>
              <a:off x="2387" y="139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405" name="Freeform 989"/>
            <p:cNvSpPr>
              <a:spLocks/>
            </p:cNvSpPr>
            <p:nvPr/>
          </p:nvSpPr>
          <p:spPr bwMode="auto">
            <a:xfrm>
              <a:off x="2387" y="139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406" name="Line 990"/>
            <p:cNvSpPr>
              <a:spLocks noChangeShapeType="1"/>
            </p:cNvSpPr>
            <p:nvPr/>
          </p:nvSpPr>
          <p:spPr bwMode="auto">
            <a:xfrm>
              <a:off x="2392" y="139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407" name="Freeform 991"/>
            <p:cNvSpPr>
              <a:spLocks/>
            </p:cNvSpPr>
            <p:nvPr/>
          </p:nvSpPr>
          <p:spPr bwMode="auto">
            <a:xfrm>
              <a:off x="2392" y="139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408" name="Line 992"/>
            <p:cNvSpPr>
              <a:spLocks noChangeShapeType="1"/>
            </p:cNvSpPr>
            <p:nvPr/>
          </p:nvSpPr>
          <p:spPr bwMode="auto">
            <a:xfrm>
              <a:off x="2397" y="139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409" name="Freeform 993"/>
            <p:cNvSpPr>
              <a:spLocks/>
            </p:cNvSpPr>
            <p:nvPr/>
          </p:nvSpPr>
          <p:spPr bwMode="auto">
            <a:xfrm>
              <a:off x="2397" y="139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410" name="Line 994"/>
            <p:cNvSpPr>
              <a:spLocks noChangeShapeType="1"/>
            </p:cNvSpPr>
            <p:nvPr/>
          </p:nvSpPr>
          <p:spPr bwMode="auto">
            <a:xfrm>
              <a:off x="2402" y="139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411" name="Freeform 995"/>
            <p:cNvSpPr>
              <a:spLocks/>
            </p:cNvSpPr>
            <p:nvPr/>
          </p:nvSpPr>
          <p:spPr bwMode="auto">
            <a:xfrm>
              <a:off x="2402" y="139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412" name="Line 996"/>
            <p:cNvSpPr>
              <a:spLocks noChangeShapeType="1"/>
            </p:cNvSpPr>
            <p:nvPr/>
          </p:nvSpPr>
          <p:spPr bwMode="auto">
            <a:xfrm>
              <a:off x="2407" y="139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413" name="Freeform 997"/>
            <p:cNvSpPr>
              <a:spLocks/>
            </p:cNvSpPr>
            <p:nvPr/>
          </p:nvSpPr>
          <p:spPr bwMode="auto">
            <a:xfrm>
              <a:off x="2407" y="139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414" name="Line 998"/>
            <p:cNvSpPr>
              <a:spLocks noChangeShapeType="1"/>
            </p:cNvSpPr>
            <p:nvPr/>
          </p:nvSpPr>
          <p:spPr bwMode="auto">
            <a:xfrm>
              <a:off x="2412" y="139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415" name="Line 999"/>
            <p:cNvSpPr>
              <a:spLocks noChangeShapeType="1"/>
            </p:cNvSpPr>
            <p:nvPr/>
          </p:nvSpPr>
          <p:spPr bwMode="auto">
            <a:xfrm>
              <a:off x="2412" y="139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416" name="Freeform 1000"/>
            <p:cNvSpPr>
              <a:spLocks/>
            </p:cNvSpPr>
            <p:nvPr/>
          </p:nvSpPr>
          <p:spPr bwMode="auto">
            <a:xfrm>
              <a:off x="2412" y="1396"/>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0080"/>
              </a:solidFill>
              <a:round/>
              <a:headEnd/>
              <a:tailEnd/>
            </a:ln>
          </p:spPr>
          <p:txBody>
            <a:bodyPr wrap="none" lIns="0" tIns="0" rIns="0" bIns="0">
              <a:spAutoFit/>
            </a:bodyPr>
            <a:lstStyle/>
            <a:p>
              <a:endParaRPr lang="fr-FR"/>
            </a:p>
          </p:txBody>
        </p:sp>
        <p:sp>
          <p:nvSpPr>
            <p:cNvPr id="72417" name="Line 1001"/>
            <p:cNvSpPr>
              <a:spLocks noChangeShapeType="1"/>
            </p:cNvSpPr>
            <p:nvPr/>
          </p:nvSpPr>
          <p:spPr bwMode="auto">
            <a:xfrm>
              <a:off x="2418" y="139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418" name="Freeform 1002"/>
            <p:cNvSpPr>
              <a:spLocks/>
            </p:cNvSpPr>
            <p:nvPr/>
          </p:nvSpPr>
          <p:spPr bwMode="auto">
            <a:xfrm>
              <a:off x="2418" y="139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419" name="Line 1003"/>
            <p:cNvSpPr>
              <a:spLocks noChangeShapeType="1"/>
            </p:cNvSpPr>
            <p:nvPr/>
          </p:nvSpPr>
          <p:spPr bwMode="auto">
            <a:xfrm>
              <a:off x="2423" y="139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420" name="Freeform 1004"/>
            <p:cNvSpPr>
              <a:spLocks/>
            </p:cNvSpPr>
            <p:nvPr/>
          </p:nvSpPr>
          <p:spPr bwMode="auto">
            <a:xfrm>
              <a:off x="2423" y="139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421" name="Line 1005"/>
            <p:cNvSpPr>
              <a:spLocks noChangeShapeType="1"/>
            </p:cNvSpPr>
            <p:nvPr/>
          </p:nvSpPr>
          <p:spPr bwMode="auto">
            <a:xfrm>
              <a:off x="2428" y="139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422" name="Freeform 1006"/>
            <p:cNvSpPr>
              <a:spLocks/>
            </p:cNvSpPr>
            <p:nvPr/>
          </p:nvSpPr>
          <p:spPr bwMode="auto">
            <a:xfrm>
              <a:off x="2428" y="139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423" name="Line 1007"/>
            <p:cNvSpPr>
              <a:spLocks noChangeShapeType="1"/>
            </p:cNvSpPr>
            <p:nvPr/>
          </p:nvSpPr>
          <p:spPr bwMode="auto">
            <a:xfrm>
              <a:off x="2433" y="139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424" name="Freeform 1008"/>
            <p:cNvSpPr>
              <a:spLocks/>
            </p:cNvSpPr>
            <p:nvPr/>
          </p:nvSpPr>
          <p:spPr bwMode="auto">
            <a:xfrm>
              <a:off x="2433" y="139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425" name="Line 1009"/>
            <p:cNvSpPr>
              <a:spLocks noChangeShapeType="1"/>
            </p:cNvSpPr>
            <p:nvPr/>
          </p:nvSpPr>
          <p:spPr bwMode="auto">
            <a:xfrm>
              <a:off x="2438" y="139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426" name="Line 1010"/>
            <p:cNvSpPr>
              <a:spLocks noChangeShapeType="1"/>
            </p:cNvSpPr>
            <p:nvPr/>
          </p:nvSpPr>
          <p:spPr bwMode="auto">
            <a:xfrm>
              <a:off x="2438" y="139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427" name="Freeform 1011"/>
            <p:cNvSpPr>
              <a:spLocks/>
            </p:cNvSpPr>
            <p:nvPr/>
          </p:nvSpPr>
          <p:spPr bwMode="auto">
            <a:xfrm>
              <a:off x="2438" y="139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428" name="Line 1012"/>
            <p:cNvSpPr>
              <a:spLocks noChangeShapeType="1"/>
            </p:cNvSpPr>
            <p:nvPr/>
          </p:nvSpPr>
          <p:spPr bwMode="auto">
            <a:xfrm>
              <a:off x="2443" y="139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429" name="Freeform 1013"/>
            <p:cNvSpPr>
              <a:spLocks/>
            </p:cNvSpPr>
            <p:nvPr/>
          </p:nvSpPr>
          <p:spPr bwMode="auto">
            <a:xfrm>
              <a:off x="2443" y="139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430" name="Line 1014"/>
            <p:cNvSpPr>
              <a:spLocks noChangeShapeType="1"/>
            </p:cNvSpPr>
            <p:nvPr/>
          </p:nvSpPr>
          <p:spPr bwMode="auto">
            <a:xfrm>
              <a:off x="2448" y="139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431" name="Freeform 1015"/>
            <p:cNvSpPr>
              <a:spLocks/>
            </p:cNvSpPr>
            <p:nvPr/>
          </p:nvSpPr>
          <p:spPr bwMode="auto">
            <a:xfrm>
              <a:off x="2448" y="139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432" name="Line 1016"/>
            <p:cNvSpPr>
              <a:spLocks noChangeShapeType="1"/>
            </p:cNvSpPr>
            <p:nvPr/>
          </p:nvSpPr>
          <p:spPr bwMode="auto">
            <a:xfrm>
              <a:off x="2453" y="139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433" name="Freeform 1017"/>
            <p:cNvSpPr>
              <a:spLocks/>
            </p:cNvSpPr>
            <p:nvPr/>
          </p:nvSpPr>
          <p:spPr bwMode="auto">
            <a:xfrm>
              <a:off x="2453" y="1396"/>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0080"/>
              </a:solidFill>
              <a:round/>
              <a:headEnd/>
              <a:tailEnd/>
            </a:ln>
          </p:spPr>
          <p:txBody>
            <a:bodyPr wrap="none" lIns="0" tIns="0" rIns="0" bIns="0">
              <a:spAutoFit/>
            </a:bodyPr>
            <a:lstStyle/>
            <a:p>
              <a:endParaRPr lang="fr-FR"/>
            </a:p>
          </p:txBody>
        </p:sp>
        <p:sp>
          <p:nvSpPr>
            <p:cNvPr id="72434" name="Line 1018"/>
            <p:cNvSpPr>
              <a:spLocks noChangeShapeType="1"/>
            </p:cNvSpPr>
            <p:nvPr/>
          </p:nvSpPr>
          <p:spPr bwMode="auto">
            <a:xfrm>
              <a:off x="2459" y="139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435" name="Freeform 1019"/>
            <p:cNvSpPr>
              <a:spLocks/>
            </p:cNvSpPr>
            <p:nvPr/>
          </p:nvSpPr>
          <p:spPr bwMode="auto">
            <a:xfrm>
              <a:off x="2459" y="139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436" name="Line 1020"/>
            <p:cNvSpPr>
              <a:spLocks noChangeShapeType="1"/>
            </p:cNvSpPr>
            <p:nvPr/>
          </p:nvSpPr>
          <p:spPr bwMode="auto">
            <a:xfrm>
              <a:off x="2464" y="139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437" name="Line 1021"/>
            <p:cNvSpPr>
              <a:spLocks noChangeShapeType="1"/>
            </p:cNvSpPr>
            <p:nvPr/>
          </p:nvSpPr>
          <p:spPr bwMode="auto">
            <a:xfrm>
              <a:off x="2464" y="139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438" name="Freeform 1022"/>
            <p:cNvSpPr>
              <a:spLocks/>
            </p:cNvSpPr>
            <p:nvPr/>
          </p:nvSpPr>
          <p:spPr bwMode="auto">
            <a:xfrm>
              <a:off x="2464" y="139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439" name="Line 1023"/>
            <p:cNvSpPr>
              <a:spLocks noChangeShapeType="1"/>
            </p:cNvSpPr>
            <p:nvPr/>
          </p:nvSpPr>
          <p:spPr bwMode="auto">
            <a:xfrm>
              <a:off x="2469" y="139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440" name="Freeform 0"/>
            <p:cNvSpPr>
              <a:spLocks/>
            </p:cNvSpPr>
            <p:nvPr/>
          </p:nvSpPr>
          <p:spPr bwMode="auto">
            <a:xfrm>
              <a:off x="2469" y="139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441" name="Line 1"/>
            <p:cNvSpPr>
              <a:spLocks noChangeShapeType="1"/>
            </p:cNvSpPr>
            <p:nvPr/>
          </p:nvSpPr>
          <p:spPr bwMode="auto">
            <a:xfrm>
              <a:off x="2474" y="139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442" name="Freeform 2"/>
            <p:cNvSpPr>
              <a:spLocks/>
            </p:cNvSpPr>
            <p:nvPr/>
          </p:nvSpPr>
          <p:spPr bwMode="auto">
            <a:xfrm>
              <a:off x="2474" y="139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443" name="Line 3"/>
            <p:cNvSpPr>
              <a:spLocks noChangeShapeType="1"/>
            </p:cNvSpPr>
            <p:nvPr/>
          </p:nvSpPr>
          <p:spPr bwMode="auto">
            <a:xfrm>
              <a:off x="2479" y="139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444" name="Freeform 4"/>
            <p:cNvSpPr>
              <a:spLocks/>
            </p:cNvSpPr>
            <p:nvPr/>
          </p:nvSpPr>
          <p:spPr bwMode="auto">
            <a:xfrm>
              <a:off x="2479" y="139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445" name="Line 5"/>
            <p:cNvSpPr>
              <a:spLocks noChangeShapeType="1"/>
            </p:cNvSpPr>
            <p:nvPr/>
          </p:nvSpPr>
          <p:spPr bwMode="auto">
            <a:xfrm>
              <a:off x="2484" y="139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446" name="Freeform 6"/>
            <p:cNvSpPr>
              <a:spLocks/>
            </p:cNvSpPr>
            <p:nvPr/>
          </p:nvSpPr>
          <p:spPr bwMode="auto">
            <a:xfrm>
              <a:off x="2484" y="1396"/>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0080"/>
              </a:solidFill>
              <a:round/>
              <a:headEnd/>
              <a:tailEnd/>
            </a:ln>
          </p:spPr>
          <p:txBody>
            <a:bodyPr wrap="none" lIns="0" tIns="0" rIns="0" bIns="0">
              <a:spAutoFit/>
            </a:bodyPr>
            <a:lstStyle/>
            <a:p>
              <a:endParaRPr lang="fr-FR"/>
            </a:p>
          </p:txBody>
        </p:sp>
        <p:sp>
          <p:nvSpPr>
            <p:cNvPr id="72447" name="Line 7"/>
            <p:cNvSpPr>
              <a:spLocks noChangeShapeType="1"/>
            </p:cNvSpPr>
            <p:nvPr/>
          </p:nvSpPr>
          <p:spPr bwMode="auto">
            <a:xfrm>
              <a:off x="2489" y="140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448" name="Line 8"/>
            <p:cNvSpPr>
              <a:spLocks noChangeShapeType="1"/>
            </p:cNvSpPr>
            <p:nvPr/>
          </p:nvSpPr>
          <p:spPr bwMode="auto">
            <a:xfrm>
              <a:off x="2489" y="140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449" name="Freeform 9"/>
            <p:cNvSpPr>
              <a:spLocks/>
            </p:cNvSpPr>
            <p:nvPr/>
          </p:nvSpPr>
          <p:spPr bwMode="auto">
            <a:xfrm>
              <a:off x="2489" y="140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450" name="Line 10"/>
            <p:cNvSpPr>
              <a:spLocks noChangeShapeType="1"/>
            </p:cNvSpPr>
            <p:nvPr/>
          </p:nvSpPr>
          <p:spPr bwMode="auto">
            <a:xfrm>
              <a:off x="2494" y="140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451" name="Freeform 11"/>
            <p:cNvSpPr>
              <a:spLocks/>
            </p:cNvSpPr>
            <p:nvPr/>
          </p:nvSpPr>
          <p:spPr bwMode="auto">
            <a:xfrm>
              <a:off x="2494" y="1401"/>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0080"/>
              </a:solidFill>
              <a:round/>
              <a:headEnd/>
              <a:tailEnd/>
            </a:ln>
          </p:spPr>
          <p:txBody>
            <a:bodyPr wrap="none" lIns="0" tIns="0" rIns="0" bIns="0">
              <a:spAutoFit/>
            </a:bodyPr>
            <a:lstStyle/>
            <a:p>
              <a:endParaRPr lang="fr-FR"/>
            </a:p>
          </p:txBody>
        </p:sp>
        <p:sp>
          <p:nvSpPr>
            <p:cNvPr id="72452" name="Line 12"/>
            <p:cNvSpPr>
              <a:spLocks noChangeShapeType="1"/>
            </p:cNvSpPr>
            <p:nvPr/>
          </p:nvSpPr>
          <p:spPr bwMode="auto">
            <a:xfrm>
              <a:off x="2500" y="140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453" name="Freeform 13"/>
            <p:cNvSpPr>
              <a:spLocks/>
            </p:cNvSpPr>
            <p:nvPr/>
          </p:nvSpPr>
          <p:spPr bwMode="auto">
            <a:xfrm>
              <a:off x="2500" y="140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454" name="Line 14"/>
            <p:cNvSpPr>
              <a:spLocks noChangeShapeType="1"/>
            </p:cNvSpPr>
            <p:nvPr/>
          </p:nvSpPr>
          <p:spPr bwMode="auto">
            <a:xfrm>
              <a:off x="2505" y="140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455" name="Freeform 15"/>
            <p:cNvSpPr>
              <a:spLocks/>
            </p:cNvSpPr>
            <p:nvPr/>
          </p:nvSpPr>
          <p:spPr bwMode="auto">
            <a:xfrm>
              <a:off x="2505" y="140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456" name="Line 16"/>
            <p:cNvSpPr>
              <a:spLocks noChangeShapeType="1"/>
            </p:cNvSpPr>
            <p:nvPr/>
          </p:nvSpPr>
          <p:spPr bwMode="auto">
            <a:xfrm>
              <a:off x="2510" y="140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457" name="Freeform 17"/>
            <p:cNvSpPr>
              <a:spLocks/>
            </p:cNvSpPr>
            <p:nvPr/>
          </p:nvSpPr>
          <p:spPr bwMode="auto">
            <a:xfrm>
              <a:off x="2510" y="140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458" name="Line 18"/>
            <p:cNvSpPr>
              <a:spLocks noChangeShapeType="1"/>
            </p:cNvSpPr>
            <p:nvPr/>
          </p:nvSpPr>
          <p:spPr bwMode="auto">
            <a:xfrm>
              <a:off x="2515" y="140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459" name="Line 19"/>
            <p:cNvSpPr>
              <a:spLocks noChangeShapeType="1"/>
            </p:cNvSpPr>
            <p:nvPr/>
          </p:nvSpPr>
          <p:spPr bwMode="auto">
            <a:xfrm>
              <a:off x="2515" y="140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460" name="Freeform 20"/>
            <p:cNvSpPr>
              <a:spLocks/>
            </p:cNvSpPr>
            <p:nvPr/>
          </p:nvSpPr>
          <p:spPr bwMode="auto">
            <a:xfrm>
              <a:off x="2515" y="140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461" name="Line 21"/>
            <p:cNvSpPr>
              <a:spLocks noChangeShapeType="1"/>
            </p:cNvSpPr>
            <p:nvPr/>
          </p:nvSpPr>
          <p:spPr bwMode="auto">
            <a:xfrm>
              <a:off x="2520" y="140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462" name="Freeform 22"/>
            <p:cNvSpPr>
              <a:spLocks/>
            </p:cNvSpPr>
            <p:nvPr/>
          </p:nvSpPr>
          <p:spPr bwMode="auto">
            <a:xfrm>
              <a:off x="2520" y="140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463" name="Line 23"/>
            <p:cNvSpPr>
              <a:spLocks noChangeShapeType="1"/>
            </p:cNvSpPr>
            <p:nvPr/>
          </p:nvSpPr>
          <p:spPr bwMode="auto">
            <a:xfrm>
              <a:off x="2525" y="140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464" name="Freeform 24"/>
            <p:cNvSpPr>
              <a:spLocks/>
            </p:cNvSpPr>
            <p:nvPr/>
          </p:nvSpPr>
          <p:spPr bwMode="auto">
            <a:xfrm>
              <a:off x="2525" y="140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465" name="Line 25"/>
            <p:cNvSpPr>
              <a:spLocks noChangeShapeType="1"/>
            </p:cNvSpPr>
            <p:nvPr/>
          </p:nvSpPr>
          <p:spPr bwMode="auto">
            <a:xfrm>
              <a:off x="2530" y="140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466" name="Freeform 26"/>
            <p:cNvSpPr>
              <a:spLocks/>
            </p:cNvSpPr>
            <p:nvPr/>
          </p:nvSpPr>
          <p:spPr bwMode="auto">
            <a:xfrm>
              <a:off x="2530" y="140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467" name="Line 27"/>
            <p:cNvSpPr>
              <a:spLocks noChangeShapeType="1"/>
            </p:cNvSpPr>
            <p:nvPr/>
          </p:nvSpPr>
          <p:spPr bwMode="auto">
            <a:xfrm>
              <a:off x="2535" y="140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468" name="Freeform 28"/>
            <p:cNvSpPr>
              <a:spLocks/>
            </p:cNvSpPr>
            <p:nvPr/>
          </p:nvSpPr>
          <p:spPr bwMode="auto">
            <a:xfrm>
              <a:off x="2535" y="1401"/>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0080"/>
              </a:solidFill>
              <a:round/>
              <a:headEnd/>
              <a:tailEnd/>
            </a:ln>
          </p:spPr>
          <p:txBody>
            <a:bodyPr wrap="none" lIns="0" tIns="0" rIns="0" bIns="0">
              <a:spAutoFit/>
            </a:bodyPr>
            <a:lstStyle/>
            <a:p>
              <a:endParaRPr lang="fr-FR"/>
            </a:p>
          </p:txBody>
        </p:sp>
        <p:sp>
          <p:nvSpPr>
            <p:cNvPr id="72469" name="Line 29"/>
            <p:cNvSpPr>
              <a:spLocks noChangeShapeType="1"/>
            </p:cNvSpPr>
            <p:nvPr/>
          </p:nvSpPr>
          <p:spPr bwMode="auto">
            <a:xfrm>
              <a:off x="2541" y="140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470" name="Line 30"/>
            <p:cNvSpPr>
              <a:spLocks noChangeShapeType="1"/>
            </p:cNvSpPr>
            <p:nvPr/>
          </p:nvSpPr>
          <p:spPr bwMode="auto">
            <a:xfrm>
              <a:off x="2541" y="140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471" name="Freeform 31"/>
            <p:cNvSpPr>
              <a:spLocks/>
            </p:cNvSpPr>
            <p:nvPr/>
          </p:nvSpPr>
          <p:spPr bwMode="auto">
            <a:xfrm>
              <a:off x="2541" y="140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472" name="Line 32"/>
            <p:cNvSpPr>
              <a:spLocks noChangeShapeType="1"/>
            </p:cNvSpPr>
            <p:nvPr/>
          </p:nvSpPr>
          <p:spPr bwMode="auto">
            <a:xfrm>
              <a:off x="2546" y="140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473" name="Freeform 33"/>
            <p:cNvSpPr>
              <a:spLocks/>
            </p:cNvSpPr>
            <p:nvPr/>
          </p:nvSpPr>
          <p:spPr bwMode="auto">
            <a:xfrm>
              <a:off x="2546" y="140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474" name="Line 34"/>
            <p:cNvSpPr>
              <a:spLocks noChangeShapeType="1"/>
            </p:cNvSpPr>
            <p:nvPr/>
          </p:nvSpPr>
          <p:spPr bwMode="auto">
            <a:xfrm>
              <a:off x="2551" y="140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475" name="Freeform 35"/>
            <p:cNvSpPr>
              <a:spLocks/>
            </p:cNvSpPr>
            <p:nvPr/>
          </p:nvSpPr>
          <p:spPr bwMode="auto">
            <a:xfrm>
              <a:off x="2551" y="140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476" name="Line 36"/>
            <p:cNvSpPr>
              <a:spLocks noChangeShapeType="1"/>
            </p:cNvSpPr>
            <p:nvPr/>
          </p:nvSpPr>
          <p:spPr bwMode="auto">
            <a:xfrm>
              <a:off x="2556" y="140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477" name="Freeform 37"/>
            <p:cNvSpPr>
              <a:spLocks/>
            </p:cNvSpPr>
            <p:nvPr/>
          </p:nvSpPr>
          <p:spPr bwMode="auto">
            <a:xfrm>
              <a:off x="2556" y="140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478" name="Line 38"/>
            <p:cNvSpPr>
              <a:spLocks noChangeShapeType="1"/>
            </p:cNvSpPr>
            <p:nvPr/>
          </p:nvSpPr>
          <p:spPr bwMode="auto">
            <a:xfrm>
              <a:off x="2561" y="140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479" name="Freeform 39"/>
            <p:cNvSpPr>
              <a:spLocks/>
            </p:cNvSpPr>
            <p:nvPr/>
          </p:nvSpPr>
          <p:spPr bwMode="auto">
            <a:xfrm>
              <a:off x="2561" y="140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480" name="Line 40"/>
            <p:cNvSpPr>
              <a:spLocks noChangeShapeType="1"/>
            </p:cNvSpPr>
            <p:nvPr/>
          </p:nvSpPr>
          <p:spPr bwMode="auto">
            <a:xfrm>
              <a:off x="2566" y="140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481" name="Line 41"/>
            <p:cNvSpPr>
              <a:spLocks noChangeShapeType="1"/>
            </p:cNvSpPr>
            <p:nvPr/>
          </p:nvSpPr>
          <p:spPr bwMode="auto">
            <a:xfrm>
              <a:off x="2566" y="140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482" name="Freeform 42"/>
            <p:cNvSpPr>
              <a:spLocks/>
            </p:cNvSpPr>
            <p:nvPr/>
          </p:nvSpPr>
          <p:spPr bwMode="auto">
            <a:xfrm>
              <a:off x="2566" y="140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483" name="Line 43"/>
            <p:cNvSpPr>
              <a:spLocks noChangeShapeType="1"/>
            </p:cNvSpPr>
            <p:nvPr/>
          </p:nvSpPr>
          <p:spPr bwMode="auto">
            <a:xfrm>
              <a:off x="2571" y="140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484" name="Freeform 44"/>
            <p:cNvSpPr>
              <a:spLocks/>
            </p:cNvSpPr>
            <p:nvPr/>
          </p:nvSpPr>
          <p:spPr bwMode="auto">
            <a:xfrm>
              <a:off x="2571" y="140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485" name="Freeform 45"/>
            <p:cNvSpPr>
              <a:spLocks/>
            </p:cNvSpPr>
            <p:nvPr/>
          </p:nvSpPr>
          <p:spPr bwMode="auto">
            <a:xfrm>
              <a:off x="2576" y="1401"/>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0080"/>
              </a:solidFill>
              <a:round/>
              <a:headEnd/>
              <a:tailEnd/>
            </a:ln>
          </p:spPr>
          <p:txBody>
            <a:bodyPr wrap="none" lIns="0" tIns="0" rIns="0" bIns="0">
              <a:spAutoFit/>
            </a:bodyPr>
            <a:lstStyle/>
            <a:p>
              <a:endParaRPr lang="fr-FR"/>
            </a:p>
          </p:txBody>
        </p:sp>
        <p:sp>
          <p:nvSpPr>
            <p:cNvPr id="72486" name="Freeform 46"/>
            <p:cNvSpPr>
              <a:spLocks/>
            </p:cNvSpPr>
            <p:nvPr/>
          </p:nvSpPr>
          <p:spPr bwMode="auto">
            <a:xfrm>
              <a:off x="2576" y="1406"/>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0080"/>
              </a:solidFill>
              <a:round/>
              <a:headEnd/>
              <a:tailEnd/>
            </a:ln>
          </p:spPr>
          <p:txBody>
            <a:bodyPr wrap="none" lIns="0" tIns="0" rIns="0" bIns="0">
              <a:spAutoFit/>
            </a:bodyPr>
            <a:lstStyle/>
            <a:p>
              <a:endParaRPr lang="fr-FR"/>
            </a:p>
          </p:txBody>
        </p:sp>
        <p:sp>
          <p:nvSpPr>
            <p:cNvPr id="72487" name="Line 47"/>
            <p:cNvSpPr>
              <a:spLocks noChangeShapeType="1"/>
            </p:cNvSpPr>
            <p:nvPr/>
          </p:nvSpPr>
          <p:spPr bwMode="auto">
            <a:xfrm>
              <a:off x="2582" y="140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488" name="Freeform 48"/>
            <p:cNvSpPr>
              <a:spLocks/>
            </p:cNvSpPr>
            <p:nvPr/>
          </p:nvSpPr>
          <p:spPr bwMode="auto">
            <a:xfrm>
              <a:off x="2582"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489" name="Line 49"/>
            <p:cNvSpPr>
              <a:spLocks noChangeShapeType="1"/>
            </p:cNvSpPr>
            <p:nvPr/>
          </p:nvSpPr>
          <p:spPr bwMode="auto">
            <a:xfrm>
              <a:off x="2587" y="140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490" name="Freeform 50"/>
            <p:cNvSpPr>
              <a:spLocks/>
            </p:cNvSpPr>
            <p:nvPr/>
          </p:nvSpPr>
          <p:spPr bwMode="auto">
            <a:xfrm>
              <a:off x="2587"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491" name="Line 51"/>
            <p:cNvSpPr>
              <a:spLocks noChangeShapeType="1"/>
            </p:cNvSpPr>
            <p:nvPr/>
          </p:nvSpPr>
          <p:spPr bwMode="auto">
            <a:xfrm>
              <a:off x="2592" y="140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492" name="Freeform 52"/>
            <p:cNvSpPr>
              <a:spLocks/>
            </p:cNvSpPr>
            <p:nvPr/>
          </p:nvSpPr>
          <p:spPr bwMode="auto">
            <a:xfrm>
              <a:off x="2592"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493" name="Line 53"/>
            <p:cNvSpPr>
              <a:spLocks noChangeShapeType="1"/>
            </p:cNvSpPr>
            <p:nvPr/>
          </p:nvSpPr>
          <p:spPr bwMode="auto">
            <a:xfrm>
              <a:off x="2597" y="140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494" name="Line 54"/>
            <p:cNvSpPr>
              <a:spLocks noChangeShapeType="1"/>
            </p:cNvSpPr>
            <p:nvPr/>
          </p:nvSpPr>
          <p:spPr bwMode="auto">
            <a:xfrm>
              <a:off x="2597" y="140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495" name="Freeform 55"/>
            <p:cNvSpPr>
              <a:spLocks/>
            </p:cNvSpPr>
            <p:nvPr/>
          </p:nvSpPr>
          <p:spPr bwMode="auto">
            <a:xfrm>
              <a:off x="2597"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496" name="Line 56"/>
            <p:cNvSpPr>
              <a:spLocks noChangeShapeType="1"/>
            </p:cNvSpPr>
            <p:nvPr/>
          </p:nvSpPr>
          <p:spPr bwMode="auto">
            <a:xfrm>
              <a:off x="2602" y="140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497" name="Freeform 57"/>
            <p:cNvSpPr>
              <a:spLocks/>
            </p:cNvSpPr>
            <p:nvPr/>
          </p:nvSpPr>
          <p:spPr bwMode="auto">
            <a:xfrm>
              <a:off x="2602"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498" name="Line 58"/>
            <p:cNvSpPr>
              <a:spLocks noChangeShapeType="1"/>
            </p:cNvSpPr>
            <p:nvPr/>
          </p:nvSpPr>
          <p:spPr bwMode="auto">
            <a:xfrm>
              <a:off x="2607" y="140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499" name="Freeform 59"/>
            <p:cNvSpPr>
              <a:spLocks/>
            </p:cNvSpPr>
            <p:nvPr/>
          </p:nvSpPr>
          <p:spPr bwMode="auto">
            <a:xfrm>
              <a:off x="2607"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500" name="Line 60"/>
            <p:cNvSpPr>
              <a:spLocks noChangeShapeType="1"/>
            </p:cNvSpPr>
            <p:nvPr/>
          </p:nvSpPr>
          <p:spPr bwMode="auto">
            <a:xfrm>
              <a:off x="2612" y="140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501" name="Freeform 61"/>
            <p:cNvSpPr>
              <a:spLocks/>
            </p:cNvSpPr>
            <p:nvPr/>
          </p:nvSpPr>
          <p:spPr bwMode="auto">
            <a:xfrm>
              <a:off x="2612"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502" name="Line 62"/>
            <p:cNvSpPr>
              <a:spLocks noChangeShapeType="1"/>
            </p:cNvSpPr>
            <p:nvPr/>
          </p:nvSpPr>
          <p:spPr bwMode="auto">
            <a:xfrm>
              <a:off x="2617" y="140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503" name="Freeform 63"/>
            <p:cNvSpPr>
              <a:spLocks/>
            </p:cNvSpPr>
            <p:nvPr/>
          </p:nvSpPr>
          <p:spPr bwMode="auto">
            <a:xfrm>
              <a:off x="2617" y="1406"/>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0080"/>
              </a:solidFill>
              <a:round/>
              <a:headEnd/>
              <a:tailEnd/>
            </a:ln>
          </p:spPr>
          <p:txBody>
            <a:bodyPr wrap="none" lIns="0" tIns="0" rIns="0" bIns="0">
              <a:spAutoFit/>
            </a:bodyPr>
            <a:lstStyle/>
            <a:p>
              <a:endParaRPr lang="fr-FR"/>
            </a:p>
          </p:txBody>
        </p:sp>
        <p:sp>
          <p:nvSpPr>
            <p:cNvPr id="72504" name="Line 64"/>
            <p:cNvSpPr>
              <a:spLocks noChangeShapeType="1"/>
            </p:cNvSpPr>
            <p:nvPr/>
          </p:nvSpPr>
          <p:spPr bwMode="auto">
            <a:xfrm>
              <a:off x="2623" y="140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505" name="Line 65"/>
            <p:cNvSpPr>
              <a:spLocks noChangeShapeType="1"/>
            </p:cNvSpPr>
            <p:nvPr/>
          </p:nvSpPr>
          <p:spPr bwMode="auto">
            <a:xfrm>
              <a:off x="2623" y="140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506" name="Freeform 66"/>
            <p:cNvSpPr>
              <a:spLocks/>
            </p:cNvSpPr>
            <p:nvPr/>
          </p:nvSpPr>
          <p:spPr bwMode="auto">
            <a:xfrm>
              <a:off x="2623"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507" name="Line 67"/>
            <p:cNvSpPr>
              <a:spLocks noChangeShapeType="1"/>
            </p:cNvSpPr>
            <p:nvPr/>
          </p:nvSpPr>
          <p:spPr bwMode="auto">
            <a:xfrm>
              <a:off x="2628" y="140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508" name="Freeform 68"/>
            <p:cNvSpPr>
              <a:spLocks/>
            </p:cNvSpPr>
            <p:nvPr/>
          </p:nvSpPr>
          <p:spPr bwMode="auto">
            <a:xfrm>
              <a:off x="2628"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509" name="Line 69"/>
            <p:cNvSpPr>
              <a:spLocks noChangeShapeType="1"/>
            </p:cNvSpPr>
            <p:nvPr/>
          </p:nvSpPr>
          <p:spPr bwMode="auto">
            <a:xfrm>
              <a:off x="2633" y="140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510" name="Freeform 70"/>
            <p:cNvSpPr>
              <a:spLocks/>
            </p:cNvSpPr>
            <p:nvPr/>
          </p:nvSpPr>
          <p:spPr bwMode="auto">
            <a:xfrm>
              <a:off x="2633"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511" name="Line 71"/>
            <p:cNvSpPr>
              <a:spLocks noChangeShapeType="1"/>
            </p:cNvSpPr>
            <p:nvPr/>
          </p:nvSpPr>
          <p:spPr bwMode="auto">
            <a:xfrm>
              <a:off x="2638" y="140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512" name="Freeform 72"/>
            <p:cNvSpPr>
              <a:spLocks/>
            </p:cNvSpPr>
            <p:nvPr/>
          </p:nvSpPr>
          <p:spPr bwMode="auto">
            <a:xfrm>
              <a:off x="2638"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513" name="Freeform 73"/>
            <p:cNvSpPr>
              <a:spLocks/>
            </p:cNvSpPr>
            <p:nvPr/>
          </p:nvSpPr>
          <p:spPr bwMode="auto">
            <a:xfrm>
              <a:off x="2643" y="1406"/>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0080"/>
              </a:solidFill>
              <a:round/>
              <a:headEnd/>
              <a:tailEnd/>
            </a:ln>
          </p:spPr>
          <p:txBody>
            <a:bodyPr wrap="none" lIns="0" tIns="0" rIns="0" bIns="0">
              <a:spAutoFit/>
            </a:bodyPr>
            <a:lstStyle/>
            <a:p>
              <a:endParaRPr lang="fr-FR"/>
            </a:p>
          </p:txBody>
        </p:sp>
        <p:sp>
          <p:nvSpPr>
            <p:cNvPr id="72514" name="Freeform 74"/>
            <p:cNvSpPr>
              <a:spLocks/>
            </p:cNvSpPr>
            <p:nvPr/>
          </p:nvSpPr>
          <p:spPr bwMode="auto">
            <a:xfrm>
              <a:off x="2643"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515" name="Line 75"/>
            <p:cNvSpPr>
              <a:spLocks noChangeShapeType="1"/>
            </p:cNvSpPr>
            <p:nvPr/>
          </p:nvSpPr>
          <p:spPr bwMode="auto">
            <a:xfrm>
              <a:off x="2648" y="141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516" name="Line 76"/>
            <p:cNvSpPr>
              <a:spLocks noChangeShapeType="1"/>
            </p:cNvSpPr>
            <p:nvPr/>
          </p:nvSpPr>
          <p:spPr bwMode="auto">
            <a:xfrm>
              <a:off x="2648" y="141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517" name="Freeform 77"/>
            <p:cNvSpPr>
              <a:spLocks/>
            </p:cNvSpPr>
            <p:nvPr/>
          </p:nvSpPr>
          <p:spPr bwMode="auto">
            <a:xfrm>
              <a:off x="2648"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518" name="Line 78"/>
            <p:cNvSpPr>
              <a:spLocks noChangeShapeType="1"/>
            </p:cNvSpPr>
            <p:nvPr/>
          </p:nvSpPr>
          <p:spPr bwMode="auto">
            <a:xfrm>
              <a:off x="2653" y="141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519" name="Freeform 79"/>
            <p:cNvSpPr>
              <a:spLocks/>
            </p:cNvSpPr>
            <p:nvPr/>
          </p:nvSpPr>
          <p:spPr bwMode="auto">
            <a:xfrm>
              <a:off x="2653"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520" name="Line 80"/>
            <p:cNvSpPr>
              <a:spLocks noChangeShapeType="1"/>
            </p:cNvSpPr>
            <p:nvPr/>
          </p:nvSpPr>
          <p:spPr bwMode="auto">
            <a:xfrm>
              <a:off x="2658" y="141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521" name="Freeform 81"/>
            <p:cNvSpPr>
              <a:spLocks/>
            </p:cNvSpPr>
            <p:nvPr/>
          </p:nvSpPr>
          <p:spPr bwMode="auto">
            <a:xfrm>
              <a:off x="2658" y="1411"/>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0080"/>
              </a:solidFill>
              <a:round/>
              <a:headEnd/>
              <a:tailEnd/>
            </a:ln>
          </p:spPr>
          <p:txBody>
            <a:bodyPr wrap="none" lIns="0" tIns="0" rIns="0" bIns="0">
              <a:spAutoFit/>
            </a:bodyPr>
            <a:lstStyle/>
            <a:p>
              <a:endParaRPr lang="fr-FR"/>
            </a:p>
          </p:txBody>
        </p:sp>
        <p:sp>
          <p:nvSpPr>
            <p:cNvPr id="72522" name="Line 82"/>
            <p:cNvSpPr>
              <a:spLocks noChangeShapeType="1"/>
            </p:cNvSpPr>
            <p:nvPr/>
          </p:nvSpPr>
          <p:spPr bwMode="auto">
            <a:xfrm>
              <a:off x="2664" y="141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523" name="Freeform 83"/>
            <p:cNvSpPr>
              <a:spLocks/>
            </p:cNvSpPr>
            <p:nvPr/>
          </p:nvSpPr>
          <p:spPr bwMode="auto">
            <a:xfrm>
              <a:off x="2664"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524" name="Line 84"/>
            <p:cNvSpPr>
              <a:spLocks noChangeShapeType="1"/>
            </p:cNvSpPr>
            <p:nvPr/>
          </p:nvSpPr>
          <p:spPr bwMode="auto">
            <a:xfrm>
              <a:off x="2669" y="141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525" name="Freeform 85"/>
            <p:cNvSpPr>
              <a:spLocks/>
            </p:cNvSpPr>
            <p:nvPr/>
          </p:nvSpPr>
          <p:spPr bwMode="auto">
            <a:xfrm>
              <a:off x="2669"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526" name="Line 86"/>
            <p:cNvSpPr>
              <a:spLocks noChangeShapeType="1"/>
            </p:cNvSpPr>
            <p:nvPr/>
          </p:nvSpPr>
          <p:spPr bwMode="auto">
            <a:xfrm>
              <a:off x="2674" y="141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527" name="Line 87"/>
            <p:cNvSpPr>
              <a:spLocks noChangeShapeType="1"/>
            </p:cNvSpPr>
            <p:nvPr/>
          </p:nvSpPr>
          <p:spPr bwMode="auto">
            <a:xfrm>
              <a:off x="2674" y="141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528" name="Freeform 88"/>
            <p:cNvSpPr>
              <a:spLocks/>
            </p:cNvSpPr>
            <p:nvPr/>
          </p:nvSpPr>
          <p:spPr bwMode="auto">
            <a:xfrm>
              <a:off x="2674"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529" name="Line 89"/>
            <p:cNvSpPr>
              <a:spLocks noChangeShapeType="1"/>
            </p:cNvSpPr>
            <p:nvPr/>
          </p:nvSpPr>
          <p:spPr bwMode="auto">
            <a:xfrm>
              <a:off x="2679" y="141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530" name="Freeform 90"/>
            <p:cNvSpPr>
              <a:spLocks/>
            </p:cNvSpPr>
            <p:nvPr/>
          </p:nvSpPr>
          <p:spPr bwMode="auto">
            <a:xfrm>
              <a:off x="2679"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531" name="Line 91"/>
            <p:cNvSpPr>
              <a:spLocks noChangeShapeType="1"/>
            </p:cNvSpPr>
            <p:nvPr/>
          </p:nvSpPr>
          <p:spPr bwMode="auto">
            <a:xfrm>
              <a:off x="2684" y="141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532" name="Freeform 92"/>
            <p:cNvSpPr>
              <a:spLocks/>
            </p:cNvSpPr>
            <p:nvPr/>
          </p:nvSpPr>
          <p:spPr bwMode="auto">
            <a:xfrm>
              <a:off x="2684"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533" name="Line 93"/>
            <p:cNvSpPr>
              <a:spLocks noChangeShapeType="1"/>
            </p:cNvSpPr>
            <p:nvPr/>
          </p:nvSpPr>
          <p:spPr bwMode="auto">
            <a:xfrm>
              <a:off x="2689" y="141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534" name="Freeform 94"/>
            <p:cNvSpPr>
              <a:spLocks/>
            </p:cNvSpPr>
            <p:nvPr/>
          </p:nvSpPr>
          <p:spPr bwMode="auto">
            <a:xfrm>
              <a:off x="2689"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535" name="Freeform 95"/>
            <p:cNvSpPr>
              <a:spLocks/>
            </p:cNvSpPr>
            <p:nvPr/>
          </p:nvSpPr>
          <p:spPr bwMode="auto">
            <a:xfrm>
              <a:off x="2694" y="1411"/>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0080"/>
              </a:solidFill>
              <a:round/>
              <a:headEnd/>
              <a:tailEnd/>
            </a:ln>
          </p:spPr>
          <p:txBody>
            <a:bodyPr wrap="none" lIns="0" tIns="0" rIns="0" bIns="0">
              <a:spAutoFit/>
            </a:bodyPr>
            <a:lstStyle/>
            <a:p>
              <a:endParaRPr lang="fr-FR"/>
            </a:p>
          </p:txBody>
        </p:sp>
        <p:sp>
          <p:nvSpPr>
            <p:cNvPr id="72536" name="Freeform 96"/>
            <p:cNvSpPr>
              <a:spLocks/>
            </p:cNvSpPr>
            <p:nvPr/>
          </p:nvSpPr>
          <p:spPr bwMode="auto">
            <a:xfrm>
              <a:off x="2694" y="141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537" name="Line 97"/>
            <p:cNvSpPr>
              <a:spLocks noChangeShapeType="1"/>
            </p:cNvSpPr>
            <p:nvPr/>
          </p:nvSpPr>
          <p:spPr bwMode="auto">
            <a:xfrm>
              <a:off x="2699" y="141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538" name="Line 98"/>
            <p:cNvSpPr>
              <a:spLocks noChangeShapeType="1"/>
            </p:cNvSpPr>
            <p:nvPr/>
          </p:nvSpPr>
          <p:spPr bwMode="auto">
            <a:xfrm>
              <a:off x="2699" y="141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539" name="Freeform 99"/>
            <p:cNvSpPr>
              <a:spLocks/>
            </p:cNvSpPr>
            <p:nvPr/>
          </p:nvSpPr>
          <p:spPr bwMode="auto">
            <a:xfrm>
              <a:off x="2699" y="1416"/>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0080"/>
              </a:solidFill>
              <a:round/>
              <a:headEnd/>
              <a:tailEnd/>
            </a:ln>
          </p:spPr>
          <p:txBody>
            <a:bodyPr wrap="none" lIns="0" tIns="0" rIns="0" bIns="0">
              <a:spAutoFit/>
            </a:bodyPr>
            <a:lstStyle/>
            <a:p>
              <a:endParaRPr lang="fr-FR"/>
            </a:p>
          </p:txBody>
        </p:sp>
        <p:sp>
          <p:nvSpPr>
            <p:cNvPr id="72540" name="Line 100"/>
            <p:cNvSpPr>
              <a:spLocks noChangeShapeType="1"/>
            </p:cNvSpPr>
            <p:nvPr/>
          </p:nvSpPr>
          <p:spPr bwMode="auto">
            <a:xfrm>
              <a:off x="2705" y="141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541" name="Freeform 101"/>
            <p:cNvSpPr>
              <a:spLocks/>
            </p:cNvSpPr>
            <p:nvPr/>
          </p:nvSpPr>
          <p:spPr bwMode="auto">
            <a:xfrm>
              <a:off x="2705" y="141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542" name="Line 102"/>
            <p:cNvSpPr>
              <a:spLocks noChangeShapeType="1"/>
            </p:cNvSpPr>
            <p:nvPr/>
          </p:nvSpPr>
          <p:spPr bwMode="auto">
            <a:xfrm>
              <a:off x="2710" y="141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543" name="Freeform 103"/>
            <p:cNvSpPr>
              <a:spLocks/>
            </p:cNvSpPr>
            <p:nvPr/>
          </p:nvSpPr>
          <p:spPr bwMode="auto">
            <a:xfrm>
              <a:off x="2710" y="141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544" name="Line 104"/>
            <p:cNvSpPr>
              <a:spLocks noChangeShapeType="1"/>
            </p:cNvSpPr>
            <p:nvPr/>
          </p:nvSpPr>
          <p:spPr bwMode="auto">
            <a:xfrm>
              <a:off x="2715" y="141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545" name="Freeform 105"/>
            <p:cNvSpPr>
              <a:spLocks/>
            </p:cNvSpPr>
            <p:nvPr/>
          </p:nvSpPr>
          <p:spPr bwMode="auto">
            <a:xfrm>
              <a:off x="2715" y="141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546" name="Line 106"/>
            <p:cNvSpPr>
              <a:spLocks noChangeShapeType="1"/>
            </p:cNvSpPr>
            <p:nvPr/>
          </p:nvSpPr>
          <p:spPr bwMode="auto">
            <a:xfrm>
              <a:off x="2720" y="141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547" name="Freeform 107"/>
            <p:cNvSpPr>
              <a:spLocks/>
            </p:cNvSpPr>
            <p:nvPr/>
          </p:nvSpPr>
          <p:spPr bwMode="auto">
            <a:xfrm>
              <a:off x="2720" y="141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548" name="Line 108"/>
            <p:cNvSpPr>
              <a:spLocks noChangeShapeType="1"/>
            </p:cNvSpPr>
            <p:nvPr/>
          </p:nvSpPr>
          <p:spPr bwMode="auto">
            <a:xfrm>
              <a:off x="2725" y="141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549" name="Line 109"/>
            <p:cNvSpPr>
              <a:spLocks noChangeShapeType="1"/>
            </p:cNvSpPr>
            <p:nvPr/>
          </p:nvSpPr>
          <p:spPr bwMode="auto">
            <a:xfrm>
              <a:off x="2725" y="141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550" name="Freeform 110"/>
            <p:cNvSpPr>
              <a:spLocks/>
            </p:cNvSpPr>
            <p:nvPr/>
          </p:nvSpPr>
          <p:spPr bwMode="auto">
            <a:xfrm>
              <a:off x="2725" y="141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551" name="Line 111"/>
            <p:cNvSpPr>
              <a:spLocks noChangeShapeType="1"/>
            </p:cNvSpPr>
            <p:nvPr/>
          </p:nvSpPr>
          <p:spPr bwMode="auto">
            <a:xfrm>
              <a:off x="2730" y="141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552" name="Freeform 112"/>
            <p:cNvSpPr>
              <a:spLocks/>
            </p:cNvSpPr>
            <p:nvPr/>
          </p:nvSpPr>
          <p:spPr bwMode="auto">
            <a:xfrm>
              <a:off x="2730" y="141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553" name="Freeform 113"/>
            <p:cNvSpPr>
              <a:spLocks/>
            </p:cNvSpPr>
            <p:nvPr/>
          </p:nvSpPr>
          <p:spPr bwMode="auto">
            <a:xfrm>
              <a:off x="2735" y="1416"/>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0080"/>
              </a:solidFill>
              <a:round/>
              <a:headEnd/>
              <a:tailEnd/>
            </a:ln>
          </p:spPr>
          <p:txBody>
            <a:bodyPr wrap="none" lIns="0" tIns="0" rIns="0" bIns="0">
              <a:spAutoFit/>
            </a:bodyPr>
            <a:lstStyle/>
            <a:p>
              <a:endParaRPr lang="fr-FR"/>
            </a:p>
          </p:txBody>
        </p:sp>
        <p:sp>
          <p:nvSpPr>
            <p:cNvPr id="72554" name="Freeform 114"/>
            <p:cNvSpPr>
              <a:spLocks/>
            </p:cNvSpPr>
            <p:nvPr/>
          </p:nvSpPr>
          <p:spPr bwMode="auto">
            <a:xfrm>
              <a:off x="2735" y="142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555" name="Line 115"/>
            <p:cNvSpPr>
              <a:spLocks noChangeShapeType="1"/>
            </p:cNvSpPr>
            <p:nvPr/>
          </p:nvSpPr>
          <p:spPr bwMode="auto">
            <a:xfrm>
              <a:off x="2740" y="142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556" name="Freeform 116"/>
            <p:cNvSpPr>
              <a:spLocks/>
            </p:cNvSpPr>
            <p:nvPr/>
          </p:nvSpPr>
          <p:spPr bwMode="auto">
            <a:xfrm>
              <a:off x="2740" y="1421"/>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0080"/>
              </a:solidFill>
              <a:round/>
              <a:headEnd/>
              <a:tailEnd/>
            </a:ln>
          </p:spPr>
          <p:txBody>
            <a:bodyPr wrap="none" lIns="0" tIns="0" rIns="0" bIns="0">
              <a:spAutoFit/>
            </a:bodyPr>
            <a:lstStyle/>
            <a:p>
              <a:endParaRPr lang="fr-FR"/>
            </a:p>
          </p:txBody>
        </p:sp>
        <p:sp>
          <p:nvSpPr>
            <p:cNvPr id="72557" name="Line 117"/>
            <p:cNvSpPr>
              <a:spLocks noChangeShapeType="1"/>
            </p:cNvSpPr>
            <p:nvPr/>
          </p:nvSpPr>
          <p:spPr bwMode="auto">
            <a:xfrm>
              <a:off x="2746" y="142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558" name="Freeform 118"/>
            <p:cNvSpPr>
              <a:spLocks/>
            </p:cNvSpPr>
            <p:nvPr/>
          </p:nvSpPr>
          <p:spPr bwMode="auto">
            <a:xfrm>
              <a:off x="2746" y="142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559" name="Line 119"/>
            <p:cNvSpPr>
              <a:spLocks noChangeShapeType="1"/>
            </p:cNvSpPr>
            <p:nvPr/>
          </p:nvSpPr>
          <p:spPr bwMode="auto">
            <a:xfrm>
              <a:off x="2751" y="142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560" name="Line 120"/>
            <p:cNvSpPr>
              <a:spLocks noChangeShapeType="1"/>
            </p:cNvSpPr>
            <p:nvPr/>
          </p:nvSpPr>
          <p:spPr bwMode="auto">
            <a:xfrm>
              <a:off x="2751" y="142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561" name="Freeform 121"/>
            <p:cNvSpPr>
              <a:spLocks/>
            </p:cNvSpPr>
            <p:nvPr/>
          </p:nvSpPr>
          <p:spPr bwMode="auto">
            <a:xfrm>
              <a:off x="2751" y="142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562" name="Line 122"/>
            <p:cNvSpPr>
              <a:spLocks noChangeShapeType="1"/>
            </p:cNvSpPr>
            <p:nvPr/>
          </p:nvSpPr>
          <p:spPr bwMode="auto">
            <a:xfrm>
              <a:off x="2756" y="142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563" name="Freeform 123"/>
            <p:cNvSpPr>
              <a:spLocks/>
            </p:cNvSpPr>
            <p:nvPr/>
          </p:nvSpPr>
          <p:spPr bwMode="auto">
            <a:xfrm>
              <a:off x="2756" y="142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564" name="Line 124"/>
            <p:cNvSpPr>
              <a:spLocks noChangeShapeType="1"/>
            </p:cNvSpPr>
            <p:nvPr/>
          </p:nvSpPr>
          <p:spPr bwMode="auto">
            <a:xfrm>
              <a:off x="2761" y="142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565" name="Freeform 125"/>
            <p:cNvSpPr>
              <a:spLocks/>
            </p:cNvSpPr>
            <p:nvPr/>
          </p:nvSpPr>
          <p:spPr bwMode="auto">
            <a:xfrm>
              <a:off x="2761" y="142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566" name="Line 126"/>
            <p:cNvSpPr>
              <a:spLocks noChangeShapeType="1"/>
            </p:cNvSpPr>
            <p:nvPr/>
          </p:nvSpPr>
          <p:spPr bwMode="auto">
            <a:xfrm>
              <a:off x="2766" y="142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567" name="Freeform 127"/>
            <p:cNvSpPr>
              <a:spLocks/>
            </p:cNvSpPr>
            <p:nvPr/>
          </p:nvSpPr>
          <p:spPr bwMode="auto">
            <a:xfrm>
              <a:off x="2766" y="142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568" name="Freeform 128"/>
            <p:cNvSpPr>
              <a:spLocks/>
            </p:cNvSpPr>
            <p:nvPr/>
          </p:nvSpPr>
          <p:spPr bwMode="auto">
            <a:xfrm>
              <a:off x="2771" y="1421"/>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0080"/>
              </a:solidFill>
              <a:round/>
              <a:headEnd/>
              <a:tailEnd/>
            </a:ln>
          </p:spPr>
          <p:txBody>
            <a:bodyPr wrap="none" lIns="0" tIns="0" rIns="0" bIns="0">
              <a:spAutoFit/>
            </a:bodyPr>
            <a:lstStyle/>
            <a:p>
              <a:endParaRPr lang="fr-FR"/>
            </a:p>
          </p:txBody>
        </p:sp>
        <p:sp>
          <p:nvSpPr>
            <p:cNvPr id="72569" name="Freeform 129"/>
            <p:cNvSpPr>
              <a:spLocks/>
            </p:cNvSpPr>
            <p:nvPr/>
          </p:nvSpPr>
          <p:spPr bwMode="auto">
            <a:xfrm>
              <a:off x="2771" y="142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570" name="Line 130"/>
            <p:cNvSpPr>
              <a:spLocks noChangeShapeType="1"/>
            </p:cNvSpPr>
            <p:nvPr/>
          </p:nvSpPr>
          <p:spPr bwMode="auto">
            <a:xfrm>
              <a:off x="2776" y="142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571" name="Line 131"/>
            <p:cNvSpPr>
              <a:spLocks noChangeShapeType="1"/>
            </p:cNvSpPr>
            <p:nvPr/>
          </p:nvSpPr>
          <p:spPr bwMode="auto">
            <a:xfrm>
              <a:off x="2776" y="142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572" name="Freeform 132"/>
            <p:cNvSpPr>
              <a:spLocks/>
            </p:cNvSpPr>
            <p:nvPr/>
          </p:nvSpPr>
          <p:spPr bwMode="auto">
            <a:xfrm>
              <a:off x="2776" y="142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573" name="Line 133"/>
            <p:cNvSpPr>
              <a:spLocks noChangeShapeType="1"/>
            </p:cNvSpPr>
            <p:nvPr/>
          </p:nvSpPr>
          <p:spPr bwMode="auto">
            <a:xfrm>
              <a:off x="2781" y="142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574" name="Freeform 134"/>
            <p:cNvSpPr>
              <a:spLocks/>
            </p:cNvSpPr>
            <p:nvPr/>
          </p:nvSpPr>
          <p:spPr bwMode="auto">
            <a:xfrm>
              <a:off x="2781" y="1426"/>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0080"/>
              </a:solidFill>
              <a:round/>
              <a:headEnd/>
              <a:tailEnd/>
            </a:ln>
          </p:spPr>
          <p:txBody>
            <a:bodyPr wrap="none" lIns="0" tIns="0" rIns="0" bIns="0">
              <a:spAutoFit/>
            </a:bodyPr>
            <a:lstStyle/>
            <a:p>
              <a:endParaRPr lang="fr-FR"/>
            </a:p>
          </p:txBody>
        </p:sp>
        <p:sp>
          <p:nvSpPr>
            <p:cNvPr id="72575" name="Line 135"/>
            <p:cNvSpPr>
              <a:spLocks noChangeShapeType="1"/>
            </p:cNvSpPr>
            <p:nvPr/>
          </p:nvSpPr>
          <p:spPr bwMode="auto">
            <a:xfrm>
              <a:off x="2787" y="142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576" name="Freeform 136"/>
            <p:cNvSpPr>
              <a:spLocks/>
            </p:cNvSpPr>
            <p:nvPr/>
          </p:nvSpPr>
          <p:spPr bwMode="auto">
            <a:xfrm>
              <a:off x="2787" y="142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577" name="Line 137"/>
            <p:cNvSpPr>
              <a:spLocks noChangeShapeType="1"/>
            </p:cNvSpPr>
            <p:nvPr/>
          </p:nvSpPr>
          <p:spPr bwMode="auto">
            <a:xfrm>
              <a:off x="2792" y="142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578" name="Freeform 138"/>
            <p:cNvSpPr>
              <a:spLocks/>
            </p:cNvSpPr>
            <p:nvPr/>
          </p:nvSpPr>
          <p:spPr bwMode="auto">
            <a:xfrm>
              <a:off x="2792" y="142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579" name="Line 139"/>
            <p:cNvSpPr>
              <a:spLocks noChangeShapeType="1"/>
            </p:cNvSpPr>
            <p:nvPr/>
          </p:nvSpPr>
          <p:spPr bwMode="auto">
            <a:xfrm>
              <a:off x="2797" y="142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580" name="Freeform 140"/>
            <p:cNvSpPr>
              <a:spLocks/>
            </p:cNvSpPr>
            <p:nvPr/>
          </p:nvSpPr>
          <p:spPr bwMode="auto">
            <a:xfrm>
              <a:off x="2797" y="142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581" name="Line 141"/>
            <p:cNvSpPr>
              <a:spLocks noChangeShapeType="1"/>
            </p:cNvSpPr>
            <p:nvPr/>
          </p:nvSpPr>
          <p:spPr bwMode="auto">
            <a:xfrm>
              <a:off x="2802" y="142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582" name="Freeform 142"/>
            <p:cNvSpPr>
              <a:spLocks/>
            </p:cNvSpPr>
            <p:nvPr/>
          </p:nvSpPr>
          <p:spPr bwMode="auto">
            <a:xfrm>
              <a:off x="2802" y="1426"/>
              <a:ext cx="0" cy="174"/>
            </a:xfrm>
            <a:custGeom>
              <a:avLst/>
              <a:gdLst>
                <a:gd name="T0" fmla="*/ 0 w 1"/>
                <a:gd name="T1" fmla="*/ 0 h 6"/>
                <a:gd name="T2" fmla="*/ 0 w 1"/>
                <a:gd name="T3" fmla="*/ 0 h 6"/>
                <a:gd name="T4" fmla="*/ 0 w 1"/>
                <a:gd name="T5" fmla="*/ 174 h 6"/>
                <a:gd name="T6" fmla="*/ 0 60000 65536"/>
                <a:gd name="T7" fmla="*/ 0 60000 65536"/>
                <a:gd name="T8" fmla="*/ 0 60000 65536"/>
                <a:gd name="T9" fmla="*/ 0 w 1"/>
                <a:gd name="T10" fmla="*/ 0 h 6"/>
                <a:gd name="T11" fmla="*/ 0 w 1"/>
                <a:gd name="T12" fmla="*/ 6 h 6"/>
              </a:gdLst>
              <a:ahLst/>
              <a:cxnLst>
                <a:cxn ang="T6">
                  <a:pos x="T0" y="T1"/>
                </a:cxn>
                <a:cxn ang="T7">
                  <a:pos x="T2" y="T3"/>
                </a:cxn>
                <a:cxn ang="T8">
                  <a:pos x="T4" y="T5"/>
                </a:cxn>
              </a:cxnLst>
              <a:rect l="T9" t="T10" r="T11" b="T12"/>
              <a:pathLst>
                <a:path w="1" h="6">
                  <a:moveTo>
                    <a:pt x="0" y="0"/>
                  </a:moveTo>
                  <a:lnTo>
                    <a:pt x="0" y="0"/>
                  </a:lnTo>
                  <a:lnTo>
                    <a:pt x="0" y="6"/>
                  </a:lnTo>
                </a:path>
              </a:pathLst>
            </a:custGeom>
            <a:noFill/>
            <a:ln w="15875">
              <a:solidFill>
                <a:srgbClr val="000080"/>
              </a:solidFill>
              <a:round/>
              <a:headEnd/>
              <a:tailEnd/>
            </a:ln>
          </p:spPr>
          <p:txBody>
            <a:bodyPr wrap="none" lIns="0" tIns="0" rIns="0" bIns="0">
              <a:spAutoFit/>
            </a:bodyPr>
            <a:lstStyle/>
            <a:p>
              <a:endParaRPr lang="fr-FR"/>
            </a:p>
          </p:txBody>
        </p:sp>
        <p:sp>
          <p:nvSpPr>
            <p:cNvPr id="72583" name="Freeform 143"/>
            <p:cNvSpPr>
              <a:spLocks/>
            </p:cNvSpPr>
            <p:nvPr/>
          </p:nvSpPr>
          <p:spPr bwMode="auto">
            <a:xfrm>
              <a:off x="2802" y="143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584" name="Line 144"/>
            <p:cNvSpPr>
              <a:spLocks noChangeShapeType="1"/>
            </p:cNvSpPr>
            <p:nvPr/>
          </p:nvSpPr>
          <p:spPr bwMode="auto">
            <a:xfrm>
              <a:off x="2807" y="143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585" name="Freeform 145"/>
            <p:cNvSpPr>
              <a:spLocks/>
            </p:cNvSpPr>
            <p:nvPr/>
          </p:nvSpPr>
          <p:spPr bwMode="auto">
            <a:xfrm>
              <a:off x="2807" y="143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586" name="Line 146"/>
            <p:cNvSpPr>
              <a:spLocks noChangeShapeType="1"/>
            </p:cNvSpPr>
            <p:nvPr/>
          </p:nvSpPr>
          <p:spPr bwMode="auto">
            <a:xfrm>
              <a:off x="2812" y="143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587" name="Freeform 147"/>
            <p:cNvSpPr>
              <a:spLocks/>
            </p:cNvSpPr>
            <p:nvPr/>
          </p:nvSpPr>
          <p:spPr bwMode="auto">
            <a:xfrm>
              <a:off x="2812" y="143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588" name="Line 148"/>
            <p:cNvSpPr>
              <a:spLocks noChangeShapeType="1"/>
            </p:cNvSpPr>
            <p:nvPr/>
          </p:nvSpPr>
          <p:spPr bwMode="auto">
            <a:xfrm>
              <a:off x="2817" y="143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589" name="Freeform 149"/>
            <p:cNvSpPr>
              <a:spLocks/>
            </p:cNvSpPr>
            <p:nvPr/>
          </p:nvSpPr>
          <p:spPr bwMode="auto">
            <a:xfrm>
              <a:off x="2817" y="143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590" name="Line 150"/>
            <p:cNvSpPr>
              <a:spLocks noChangeShapeType="1"/>
            </p:cNvSpPr>
            <p:nvPr/>
          </p:nvSpPr>
          <p:spPr bwMode="auto">
            <a:xfrm>
              <a:off x="2822" y="143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591" name="Freeform 151"/>
            <p:cNvSpPr>
              <a:spLocks/>
            </p:cNvSpPr>
            <p:nvPr/>
          </p:nvSpPr>
          <p:spPr bwMode="auto">
            <a:xfrm>
              <a:off x="2822" y="1432"/>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0080"/>
              </a:solidFill>
              <a:round/>
              <a:headEnd/>
              <a:tailEnd/>
            </a:ln>
          </p:spPr>
          <p:txBody>
            <a:bodyPr wrap="none" lIns="0" tIns="0" rIns="0" bIns="0">
              <a:spAutoFit/>
            </a:bodyPr>
            <a:lstStyle/>
            <a:p>
              <a:endParaRPr lang="fr-FR"/>
            </a:p>
          </p:txBody>
        </p:sp>
        <p:sp>
          <p:nvSpPr>
            <p:cNvPr id="72592" name="Line 152"/>
            <p:cNvSpPr>
              <a:spLocks noChangeShapeType="1"/>
            </p:cNvSpPr>
            <p:nvPr/>
          </p:nvSpPr>
          <p:spPr bwMode="auto">
            <a:xfrm>
              <a:off x="2828" y="143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593" name="Freeform 153"/>
            <p:cNvSpPr>
              <a:spLocks/>
            </p:cNvSpPr>
            <p:nvPr/>
          </p:nvSpPr>
          <p:spPr bwMode="auto">
            <a:xfrm>
              <a:off x="2828" y="143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594" name="Freeform 154"/>
            <p:cNvSpPr>
              <a:spLocks/>
            </p:cNvSpPr>
            <p:nvPr/>
          </p:nvSpPr>
          <p:spPr bwMode="auto">
            <a:xfrm>
              <a:off x="2833" y="1432"/>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0080"/>
              </a:solidFill>
              <a:round/>
              <a:headEnd/>
              <a:tailEnd/>
            </a:ln>
          </p:spPr>
          <p:txBody>
            <a:bodyPr wrap="none" lIns="0" tIns="0" rIns="0" bIns="0">
              <a:spAutoFit/>
            </a:bodyPr>
            <a:lstStyle/>
            <a:p>
              <a:endParaRPr lang="fr-FR"/>
            </a:p>
          </p:txBody>
        </p:sp>
        <p:sp>
          <p:nvSpPr>
            <p:cNvPr id="72595" name="Line 155"/>
            <p:cNvSpPr>
              <a:spLocks noChangeShapeType="1"/>
            </p:cNvSpPr>
            <p:nvPr/>
          </p:nvSpPr>
          <p:spPr bwMode="auto">
            <a:xfrm>
              <a:off x="2833" y="1437"/>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596" name="Freeform 156"/>
            <p:cNvSpPr>
              <a:spLocks/>
            </p:cNvSpPr>
            <p:nvPr/>
          </p:nvSpPr>
          <p:spPr bwMode="auto">
            <a:xfrm>
              <a:off x="2833" y="143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597" name="Line 157"/>
            <p:cNvSpPr>
              <a:spLocks noChangeShapeType="1"/>
            </p:cNvSpPr>
            <p:nvPr/>
          </p:nvSpPr>
          <p:spPr bwMode="auto">
            <a:xfrm>
              <a:off x="2838" y="1437"/>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598" name="Freeform 158"/>
            <p:cNvSpPr>
              <a:spLocks/>
            </p:cNvSpPr>
            <p:nvPr/>
          </p:nvSpPr>
          <p:spPr bwMode="auto">
            <a:xfrm>
              <a:off x="2838" y="143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599" name="Line 159"/>
            <p:cNvSpPr>
              <a:spLocks noChangeShapeType="1"/>
            </p:cNvSpPr>
            <p:nvPr/>
          </p:nvSpPr>
          <p:spPr bwMode="auto">
            <a:xfrm>
              <a:off x="2843" y="1437"/>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600" name="Freeform 160"/>
            <p:cNvSpPr>
              <a:spLocks/>
            </p:cNvSpPr>
            <p:nvPr/>
          </p:nvSpPr>
          <p:spPr bwMode="auto">
            <a:xfrm>
              <a:off x="2843" y="143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601" name="Line 161"/>
            <p:cNvSpPr>
              <a:spLocks noChangeShapeType="1"/>
            </p:cNvSpPr>
            <p:nvPr/>
          </p:nvSpPr>
          <p:spPr bwMode="auto">
            <a:xfrm>
              <a:off x="2848" y="1437"/>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602" name="Freeform 162"/>
            <p:cNvSpPr>
              <a:spLocks/>
            </p:cNvSpPr>
            <p:nvPr/>
          </p:nvSpPr>
          <p:spPr bwMode="auto">
            <a:xfrm>
              <a:off x="2848" y="143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603" name="Line 163"/>
            <p:cNvSpPr>
              <a:spLocks noChangeShapeType="1"/>
            </p:cNvSpPr>
            <p:nvPr/>
          </p:nvSpPr>
          <p:spPr bwMode="auto">
            <a:xfrm>
              <a:off x="2853" y="1437"/>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604" name="Freeform 164"/>
            <p:cNvSpPr>
              <a:spLocks/>
            </p:cNvSpPr>
            <p:nvPr/>
          </p:nvSpPr>
          <p:spPr bwMode="auto">
            <a:xfrm>
              <a:off x="2853" y="143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605" name="Freeform 165"/>
            <p:cNvSpPr>
              <a:spLocks/>
            </p:cNvSpPr>
            <p:nvPr/>
          </p:nvSpPr>
          <p:spPr bwMode="auto">
            <a:xfrm>
              <a:off x="2858" y="1437"/>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0080"/>
              </a:solidFill>
              <a:round/>
              <a:headEnd/>
              <a:tailEnd/>
            </a:ln>
          </p:spPr>
          <p:txBody>
            <a:bodyPr wrap="none" lIns="0" tIns="0" rIns="0" bIns="0">
              <a:spAutoFit/>
            </a:bodyPr>
            <a:lstStyle/>
            <a:p>
              <a:endParaRPr lang="fr-FR"/>
            </a:p>
          </p:txBody>
        </p:sp>
        <p:sp>
          <p:nvSpPr>
            <p:cNvPr id="72606" name="Line 166"/>
            <p:cNvSpPr>
              <a:spLocks noChangeShapeType="1"/>
            </p:cNvSpPr>
            <p:nvPr/>
          </p:nvSpPr>
          <p:spPr bwMode="auto">
            <a:xfrm>
              <a:off x="2858" y="144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607" name="Freeform 167"/>
            <p:cNvSpPr>
              <a:spLocks/>
            </p:cNvSpPr>
            <p:nvPr/>
          </p:nvSpPr>
          <p:spPr bwMode="auto">
            <a:xfrm>
              <a:off x="2858" y="144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608" name="Line 168"/>
            <p:cNvSpPr>
              <a:spLocks noChangeShapeType="1"/>
            </p:cNvSpPr>
            <p:nvPr/>
          </p:nvSpPr>
          <p:spPr bwMode="auto">
            <a:xfrm>
              <a:off x="2863" y="144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609" name="Freeform 169"/>
            <p:cNvSpPr>
              <a:spLocks/>
            </p:cNvSpPr>
            <p:nvPr/>
          </p:nvSpPr>
          <p:spPr bwMode="auto">
            <a:xfrm>
              <a:off x="2863" y="1442"/>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0080"/>
              </a:solidFill>
              <a:round/>
              <a:headEnd/>
              <a:tailEnd/>
            </a:ln>
          </p:spPr>
          <p:txBody>
            <a:bodyPr wrap="none" lIns="0" tIns="0" rIns="0" bIns="0">
              <a:spAutoFit/>
            </a:bodyPr>
            <a:lstStyle/>
            <a:p>
              <a:endParaRPr lang="fr-FR"/>
            </a:p>
          </p:txBody>
        </p:sp>
        <p:sp>
          <p:nvSpPr>
            <p:cNvPr id="72610" name="Line 170"/>
            <p:cNvSpPr>
              <a:spLocks noChangeShapeType="1"/>
            </p:cNvSpPr>
            <p:nvPr/>
          </p:nvSpPr>
          <p:spPr bwMode="auto">
            <a:xfrm>
              <a:off x="2869" y="144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611" name="Freeform 171"/>
            <p:cNvSpPr>
              <a:spLocks/>
            </p:cNvSpPr>
            <p:nvPr/>
          </p:nvSpPr>
          <p:spPr bwMode="auto">
            <a:xfrm>
              <a:off x="2869" y="144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612" name="Line 172"/>
            <p:cNvSpPr>
              <a:spLocks noChangeShapeType="1"/>
            </p:cNvSpPr>
            <p:nvPr/>
          </p:nvSpPr>
          <p:spPr bwMode="auto">
            <a:xfrm>
              <a:off x="2874" y="144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613" name="Freeform 173"/>
            <p:cNvSpPr>
              <a:spLocks/>
            </p:cNvSpPr>
            <p:nvPr/>
          </p:nvSpPr>
          <p:spPr bwMode="auto">
            <a:xfrm>
              <a:off x="2874" y="144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614" name="Line 174"/>
            <p:cNvSpPr>
              <a:spLocks noChangeShapeType="1"/>
            </p:cNvSpPr>
            <p:nvPr/>
          </p:nvSpPr>
          <p:spPr bwMode="auto">
            <a:xfrm>
              <a:off x="2879" y="144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615" name="Freeform 175"/>
            <p:cNvSpPr>
              <a:spLocks/>
            </p:cNvSpPr>
            <p:nvPr/>
          </p:nvSpPr>
          <p:spPr bwMode="auto">
            <a:xfrm>
              <a:off x="2879" y="144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616" name="Freeform 176"/>
            <p:cNvSpPr>
              <a:spLocks/>
            </p:cNvSpPr>
            <p:nvPr/>
          </p:nvSpPr>
          <p:spPr bwMode="auto">
            <a:xfrm>
              <a:off x="2884" y="1442"/>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0080"/>
              </a:solidFill>
              <a:round/>
              <a:headEnd/>
              <a:tailEnd/>
            </a:ln>
          </p:spPr>
          <p:txBody>
            <a:bodyPr wrap="none" lIns="0" tIns="0" rIns="0" bIns="0">
              <a:spAutoFit/>
            </a:bodyPr>
            <a:lstStyle/>
            <a:p>
              <a:endParaRPr lang="fr-FR"/>
            </a:p>
          </p:txBody>
        </p:sp>
        <p:sp>
          <p:nvSpPr>
            <p:cNvPr id="72617" name="Line 177"/>
            <p:cNvSpPr>
              <a:spLocks noChangeShapeType="1"/>
            </p:cNvSpPr>
            <p:nvPr/>
          </p:nvSpPr>
          <p:spPr bwMode="auto">
            <a:xfrm>
              <a:off x="2884" y="1447"/>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618" name="Freeform 178"/>
            <p:cNvSpPr>
              <a:spLocks/>
            </p:cNvSpPr>
            <p:nvPr/>
          </p:nvSpPr>
          <p:spPr bwMode="auto">
            <a:xfrm>
              <a:off x="2884" y="144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619" name="Line 179"/>
            <p:cNvSpPr>
              <a:spLocks noChangeShapeType="1"/>
            </p:cNvSpPr>
            <p:nvPr/>
          </p:nvSpPr>
          <p:spPr bwMode="auto">
            <a:xfrm>
              <a:off x="2889" y="1447"/>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620" name="Freeform 180"/>
            <p:cNvSpPr>
              <a:spLocks/>
            </p:cNvSpPr>
            <p:nvPr/>
          </p:nvSpPr>
          <p:spPr bwMode="auto">
            <a:xfrm>
              <a:off x="2889" y="144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621" name="Line 181"/>
            <p:cNvSpPr>
              <a:spLocks noChangeShapeType="1"/>
            </p:cNvSpPr>
            <p:nvPr/>
          </p:nvSpPr>
          <p:spPr bwMode="auto">
            <a:xfrm>
              <a:off x="2894" y="1447"/>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622" name="Freeform 182"/>
            <p:cNvSpPr>
              <a:spLocks/>
            </p:cNvSpPr>
            <p:nvPr/>
          </p:nvSpPr>
          <p:spPr bwMode="auto">
            <a:xfrm>
              <a:off x="2894" y="144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623" name="Line 183"/>
            <p:cNvSpPr>
              <a:spLocks noChangeShapeType="1"/>
            </p:cNvSpPr>
            <p:nvPr/>
          </p:nvSpPr>
          <p:spPr bwMode="auto">
            <a:xfrm>
              <a:off x="2899" y="1447"/>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624" name="Freeform 184"/>
            <p:cNvSpPr>
              <a:spLocks/>
            </p:cNvSpPr>
            <p:nvPr/>
          </p:nvSpPr>
          <p:spPr bwMode="auto">
            <a:xfrm>
              <a:off x="2899" y="144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625" name="Freeform 185"/>
            <p:cNvSpPr>
              <a:spLocks/>
            </p:cNvSpPr>
            <p:nvPr/>
          </p:nvSpPr>
          <p:spPr bwMode="auto">
            <a:xfrm>
              <a:off x="2904" y="1447"/>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0080"/>
              </a:solidFill>
              <a:round/>
              <a:headEnd/>
              <a:tailEnd/>
            </a:ln>
          </p:spPr>
          <p:txBody>
            <a:bodyPr wrap="none" lIns="0" tIns="0" rIns="0" bIns="0">
              <a:spAutoFit/>
            </a:bodyPr>
            <a:lstStyle/>
            <a:p>
              <a:endParaRPr lang="fr-FR"/>
            </a:p>
          </p:txBody>
        </p:sp>
        <p:sp>
          <p:nvSpPr>
            <p:cNvPr id="72626" name="Freeform 186"/>
            <p:cNvSpPr>
              <a:spLocks/>
            </p:cNvSpPr>
            <p:nvPr/>
          </p:nvSpPr>
          <p:spPr bwMode="auto">
            <a:xfrm>
              <a:off x="2904" y="1452"/>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0080"/>
              </a:solidFill>
              <a:round/>
              <a:headEnd/>
              <a:tailEnd/>
            </a:ln>
          </p:spPr>
          <p:txBody>
            <a:bodyPr wrap="none" lIns="0" tIns="0" rIns="0" bIns="0">
              <a:spAutoFit/>
            </a:bodyPr>
            <a:lstStyle/>
            <a:p>
              <a:endParaRPr lang="fr-FR"/>
            </a:p>
          </p:txBody>
        </p:sp>
        <p:sp>
          <p:nvSpPr>
            <p:cNvPr id="72627" name="Line 187"/>
            <p:cNvSpPr>
              <a:spLocks noChangeShapeType="1"/>
            </p:cNvSpPr>
            <p:nvPr/>
          </p:nvSpPr>
          <p:spPr bwMode="auto">
            <a:xfrm>
              <a:off x="2910" y="145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628" name="Line 188"/>
            <p:cNvSpPr>
              <a:spLocks noChangeShapeType="1"/>
            </p:cNvSpPr>
            <p:nvPr/>
          </p:nvSpPr>
          <p:spPr bwMode="auto">
            <a:xfrm>
              <a:off x="2910" y="145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629" name="Freeform 189"/>
            <p:cNvSpPr>
              <a:spLocks/>
            </p:cNvSpPr>
            <p:nvPr/>
          </p:nvSpPr>
          <p:spPr bwMode="auto">
            <a:xfrm>
              <a:off x="2910" y="145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630" name="Line 190"/>
            <p:cNvSpPr>
              <a:spLocks noChangeShapeType="1"/>
            </p:cNvSpPr>
            <p:nvPr/>
          </p:nvSpPr>
          <p:spPr bwMode="auto">
            <a:xfrm>
              <a:off x="2915" y="145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631" name="Freeform 191"/>
            <p:cNvSpPr>
              <a:spLocks/>
            </p:cNvSpPr>
            <p:nvPr/>
          </p:nvSpPr>
          <p:spPr bwMode="auto">
            <a:xfrm>
              <a:off x="2915" y="145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632" name="Line 192"/>
            <p:cNvSpPr>
              <a:spLocks noChangeShapeType="1"/>
            </p:cNvSpPr>
            <p:nvPr/>
          </p:nvSpPr>
          <p:spPr bwMode="auto">
            <a:xfrm>
              <a:off x="2920" y="145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633" name="Freeform 193"/>
            <p:cNvSpPr>
              <a:spLocks/>
            </p:cNvSpPr>
            <p:nvPr/>
          </p:nvSpPr>
          <p:spPr bwMode="auto">
            <a:xfrm>
              <a:off x="2920" y="145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634" name="Freeform 194"/>
            <p:cNvSpPr>
              <a:spLocks/>
            </p:cNvSpPr>
            <p:nvPr/>
          </p:nvSpPr>
          <p:spPr bwMode="auto">
            <a:xfrm>
              <a:off x="2925" y="1452"/>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0080"/>
              </a:solidFill>
              <a:round/>
              <a:headEnd/>
              <a:tailEnd/>
            </a:ln>
          </p:spPr>
          <p:txBody>
            <a:bodyPr wrap="none" lIns="0" tIns="0" rIns="0" bIns="0">
              <a:spAutoFit/>
            </a:bodyPr>
            <a:lstStyle/>
            <a:p>
              <a:endParaRPr lang="fr-FR"/>
            </a:p>
          </p:txBody>
        </p:sp>
        <p:sp>
          <p:nvSpPr>
            <p:cNvPr id="72635" name="Freeform 195"/>
            <p:cNvSpPr>
              <a:spLocks/>
            </p:cNvSpPr>
            <p:nvPr/>
          </p:nvSpPr>
          <p:spPr bwMode="auto">
            <a:xfrm>
              <a:off x="2925" y="145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636" name="Line 196"/>
            <p:cNvSpPr>
              <a:spLocks noChangeShapeType="1"/>
            </p:cNvSpPr>
            <p:nvPr/>
          </p:nvSpPr>
          <p:spPr bwMode="auto">
            <a:xfrm>
              <a:off x="2930" y="1457"/>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637" name="Freeform 197"/>
            <p:cNvSpPr>
              <a:spLocks/>
            </p:cNvSpPr>
            <p:nvPr/>
          </p:nvSpPr>
          <p:spPr bwMode="auto">
            <a:xfrm>
              <a:off x="2930" y="145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638" name="Line 198"/>
            <p:cNvSpPr>
              <a:spLocks noChangeShapeType="1"/>
            </p:cNvSpPr>
            <p:nvPr/>
          </p:nvSpPr>
          <p:spPr bwMode="auto">
            <a:xfrm>
              <a:off x="2935" y="1457"/>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639" name="Line 199"/>
            <p:cNvSpPr>
              <a:spLocks noChangeShapeType="1"/>
            </p:cNvSpPr>
            <p:nvPr/>
          </p:nvSpPr>
          <p:spPr bwMode="auto">
            <a:xfrm>
              <a:off x="2935" y="1457"/>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640" name="Freeform 200"/>
            <p:cNvSpPr>
              <a:spLocks/>
            </p:cNvSpPr>
            <p:nvPr/>
          </p:nvSpPr>
          <p:spPr bwMode="auto">
            <a:xfrm>
              <a:off x="2935" y="145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641" name="Line 201"/>
            <p:cNvSpPr>
              <a:spLocks noChangeShapeType="1"/>
            </p:cNvSpPr>
            <p:nvPr/>
          </p:nvSpPr>
          <p:spPr bwMode="auto">
            <a:xfrm>
              <a:off x="2940" y="1457"/>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642" name="Freeform 202"/>
            <p:cNvSpPr>
              <a:spLocks/>
            </p:cNvSpPr>
            <p:nvPr/>
          </p:nvSpPr>
          <p:spPr bwMode="auto">
            <a:xfrm>
              <a:off x="2940" y="1457"/>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0080"/>
              </a:solidFill>
              <a:round/>
              <a:headEnd/>
              <a:tailEnd/>
            </a:ln>
          </p:spPr>
          <p:txBody>
            <a:bodyPr wrap="none" lIns="0" tIns="0" rIns="0" bIns="0">
              <a:spAutoFit/>
            </a:bodyPr>
            <a:lstStyle/>
            <a:p>
              <a:endParaRPr lang="fr-FR"/>
            </a:p>
          </p:txBody>
        </p:sp>
        <p:sp>
          <p:nvSpPr>
            <p:cNvPr id="72643" name="Line 203"/>
            <p:cNvSpPr>
              <a:spLocks noChangeShapeType="1"/>
            </p:cNvSpPr>
            <p:nvPr/>
          </p:nvSpPr>
          <p:spPr bwMode="auto">
            <a:xfrm>
              <a:off x="2945" y="146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644" name="Freeform 204"/>
            <p:cNvSpPr>
              <a:spLocks/>
            </p:cNvSpPr>
            <p:nvPr/>
          </p:nvSpPr>
          <p:spPr bwMode="auto">
            <a:xfrm>
              <a:off x="2945" y="1462"/>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0080"/>
              </a:solidFill>
              <a:round/>
              <a:headEnd/>
              <a:tailEnd/>
            </a:ln>
          </p:spPr>
          <p:txBody>
            <a:bodyPr wrap="none" lIns="0" tIns="0" rIns="0" bIns="0">
              <a:spAutoFit/>
            </a:bodyPr>
            <a:lstStyle/>
            <a:p>
              <a:endParaRPr lang="fr-FR"/>
            </a:p>
          </p:txBody>
        </p:sp>
        <p:sp>
          <p:nvSpPr>
            <p:cNvPr id="72645" name="Line 205"/>
            <p:cNvSpPr>
              <a:spLocks noChangeShapeType="1"/>
            </p:cNvSpPr>
            <p:nvPr/>
          </p:nvSpPr>
          <p:spPr bwMode="auto">
            <a:xfrm>
              <a:off x="2951" y="146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646" name="Freeform 206"/>
            <p:cNvSpPr>
              <a:spLocks/>
            </p:cNvSpPr>
            <p:nvPr/>
          </p:nvSpPr>
          <p:spPr bwMode="auto">
            <a:xfrm>
              <a:off x="2951" y="146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647" name="Line 207"/>
            <p:cNvSpPr>
              <a:spLocks noChangeShapeType="1"/>
            </p:cNvSpPr>
            <p:nvPr/>
          </p:nvSpPr>
          <p:spPr bwMode="auto">
            <a:xfrm>
              <a:off x="2956" y="1462"/>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648" name="Freeform 208"/>
            <p:cNvSpPr>
              <a:spLocks/>
            </p:cNvSpPr>
            <p:nvPr/>
          </p:nvSpPr>
          <p:spPr bwMode="auto">
            <a:xfrm>
              <a:off x="2956" y="146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649" name="Freeform 209"/>
            <p:cNvSpPr>
              <a:spLocks/>
            </p:cNvSpPr>
            <p:nvPr/>
          </p:nvSpPr>
          <p:spPr bwMode="auto">
            <a:xfrm>
              <a:off x="2961" y="1462"/>
              <a:ext cx="0" cy="174"/>
            </a:xfrm>
            <a:custGeom>
              <a:avLst/>
              <a:gdLst>
                <a:gd name="T0" fmla="*/ 0 w 1"/>
                <a:gd name="T1" fmla="*/ 0 h 6"/>
                <a:gd name="T2" fmla="*/ 0 w 1"/>
                <a:gd name="T3" fmla="*/ 0 h 6"/>
                <a:gd name="T4" fmla="*/ 0 w 1"/>
                <a:gd name="T5" fmla="*/ 174 h 6"/>
                <a:gd name="T6" fmla="*/ 0 60000 65536"/>
                <a:gd name="T7" fmla="*/ 0 60000 65536"/>
                <a:gd name="T8" fmla="*/ 0 60000 65536"/>
                <a:gd name="T9" fmla="*/ 0 w 1"/>
                <a:gd name="T10" fmla="*/ 0 h 6"/>
                <a:gd name="T11" fmla="*/ 0 w 1"/>
                <a:gd name="T12" fmla="*/ 6 h 6"/>
              </a:gdLst>
              <a:ahLst/>
              <a:cxnLst>
                <a:cxn ang="T6">
                  <a:pos x="T0" y="T1"/>
                </a:cxn>
                <a:cxn ang="T7">
                  <a:pos x="T2" y="T3"/>
                </a:cxn>
                <a:cxn ang="T8">
                  <a:pos x="T4" y="T5"/>
                </a:cxn>
              </a:cxnLst>
              <a:rect l="T9" t="T10" r="T11" b="T12"/>
              <a:pathLst>
                <a:path w="1" h="6">
                  <a:moveTo>
                    <a:pt x="0" y="0"/>
                  </a:moveTo>
                  <a:lnTo>
                    <a:pt x="0" y="0"/>
                  </a:lnTo>
                  <a:lnTo>
                    <a:pt x="0" y="6"/>
                  </a:lnTo>
                </a:path>
              </a:pathLst>
            </a:custGeom>
            <a:noFill/>
            <a:ln w="15875">
              <a:solidFill>
                <a:srgbClr val="000080"/>
              </a:solidFill>
              <a:round/>
              <a:headEnd/>
              <a:tailEnd/>
            </a:ln>
          </p:spPr>
          <p:txBody>
            <a:bodyPr wrap="none" lIns="0" tIns="0" rIns="0" bIns="0">
              <a:spAutoFit/>
            </a:bodyPr>
            <a:lstStyle/>
            <a:p>
              <a:endParaRPr lang="fr-FR"/>
            </a:p>
          </p:txBody>
        </p:sp>
        <p:sp>
          <p:nvSpPr>
            <p:cNvPr id="72650" name="Line 210"/>
            <p:cNvSpPr>
              <a:spLocks noChangeShapeType="1"/>
            </p:cNvSpPr>
            <p:nvPr/>
          </p:nvSpPr>
          <p:spPr bwMode="auto">
            <a:xfrm>
              <a:off x="2961" y="1468"/>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651" name="Freeform 211"/>
            <p:cNvSpPr>
              <a:spLocks/>
            </p:cNvSpPr>
            <p:nvPr/>
          </p:nvSpPr>
          <p:spPr bwMode="auto">
            <a:xfrm>
              <a:off x="2961" y="1468"/>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652" name="Line 212"/>
            <p:cNvSpPr>
              <a:spLocks noChangeShapeType="1"/>
            </p:cNvSpPr>
            <p:nvPr/>
          </p:nvSpPr>
          <p:spPr bwMode="auto">
            <a:xfrm>
              <a:off x="2966" y="1468"/>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653" name="Freeform 213"/>
            <p:cNvSpPr>
              <a:spLocks/>
            </p:cNvSpPr>
            <p:nvPr/>
          </p:nvSpPr>
          <p:spPr bwMode="auto">
            <a:xfrm>
              <a:off x="2966" y="1468"/>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654" name="Line 214"/>
            <p:cNvSpPr>
              <a:spLocks noChangeShapeType="1"/>
            </p:cNvSpPr>
            <p:nvPr/>
          </p:nvSpPr>
          <p:spPr bwMode="auto">
            <a:xfrm>
              <a:off x="2971" y="1468"/>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655" name="Freeform 215"/>
            <p:cNvSpPr>
              <a:spLocks/>
            </p:cNvSpPr>
            <p:nvPr/>
          </p:nvSpPr>
          <p:spPr bwMode="auto">
            <a:xfrm>
              <a:off x="2971" y="1468"/>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0080"/>
              </a:solidFill>
              <a:round/>
              <a:headEnd/>
              <a:tailEnd/>
            </a:ln>
          </p:spPr>
          <p:txBody>
            <a:bodyPr wrap="none" lIns="0" tIns="0" rIns="0" bIns="0">
              <a:spAutoFit/>
            </a:bodyPr>
            <a:lstStyle/>
            <a:p>
              <a:endParaRPr lang="fr-FR"/>
            </a:p>
          </p:txBody>
        </p:sp>
        <p:sp>
          <p:nvSpPr>
            <p:cNvPr id="72656" name="Line 216"/>
            <p:cNvSpPr>
              <a:spLocks noChangeShapeType="1"/>
            </p:cNvSpPr>
            <p:nvPr/>
          </p:nvSpPr>
          <p:spPr bwMode="auto">
            <a:xfrm>
              <a:off x="2976" y="1473"/>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657" name="Freeform 217"/>
            <p:cNvSpPr>
              <a:spLocks/>
            </p:cNvSpPr>
            <p:nvPr/>
          </p:nvSpPr>
          <p:spPr bwMode="auto">
            <a:xfrm>
              <a:off x="2976" y="1473"/>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658" name="Line 218"/>
            <p:cNvSpPr>
              <a:spLocks noChangeShapeType="1"/>
            </p:cNvSpPr>
            <p:nvPr/>
          </p:nvSpPr>
          <p:spPr bwMode="auto">
            <a:xfrm>
              <a:off x="2981" y="1473"/>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659" name="Freeform 219"/>
            <p:cNvSpPr>
              <a:spLocks/>
            </p:cNvSpPr>
            <p:nvPr/>
          </p:nvSpPr>
          <p:spPr bwMode="auto">
            <a:xfrm>
              <a:off x="2981" y="1473"/>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660" name="Line 220"/>
            <p:cNvSpPr>
              <a:spLocks noChangeShapeType="1"/>
            </p:cNvSpPr>
            <p:nvPr/>
          </p:nvSpPr>
          <p:spPr bwMode="auto">
            <a:xfrm>
              <a:off x="2986" y="1473"/>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661" name="Freeform 221"/>
            <p:cNvSpPr>
              <a:spLocks/>
            </p:cNvSpPr>
            <p:nvPr/>
          </p:nvSpPr>
          <p:spPr bwMode="auto">
            <a:xfrm>
              <a:off x="2986" y="1473"/>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0080"/>
              </a:solidFill>
              <a:round/>
              <a:headEnd/>
              <a:tailEnd/>
            </a:ln>
          </p:spPr>
          <p:txBody>
            <a:bodyPr wrap="none" lIns="0" tIns="0" rIns="0" bIns="0">
              <a:spAutoFit/>
            </a:bodyPr>
            <a:lstStyle/>
            <a:p>
              <a:endParaRPr lang="fr-FR"/>
            </a:p>
          </p:txBody>
        </p:sp>
        <p:sp>
          <p:nvSpPr>
            <p:cNvPr id="72662" name="Freeform 222"/>
            <p:cNvSpPr>
              <a:spLocks/>
            </p:cNvSpPr>
            <p:nvPr/>
          </p:nvSpPr>
          <p:spPr bwMode="auto">
            <a:xfrm>
              <a:off x="2986" y="1478"/>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0080"/>
              </a:solidFill>
              <a:round/>
              <a:headEnd/>
              <a:tailEnd/>
            </a:ln>
          </p:spPr>
          <p:txBody>
            <a:bodyPr wrap="none" lIns="0" tIns="0" rIns="0" bIns="0">
              <a:spAutoFit/>
            </a:bodyPr>
            <a:lstStyle/>
            <a:p>
              <a:endParaRPr lang="fr-FR"/>
            </a:p>
          </p:txBody>
        </p:sp>
        <p:sp>
          <p:nvSpPr>
            <p:cNvPr id="72663" name="Line 223"/>
            <p:cNvSpPr>
              <a:spLocks noChangeShapeType="1"/>
            </p:cNvSpPr>
            <p:nvPr/>
          </p:nvSpPr>
          <p:spPr bwMode="auto">
            <a:xfrm>
              <a:off x="2992" y="1478"/>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664" name="Freeform 224"/>
            <p:cNvSpPr>
              <a:spLocks/>
            </p:cNvSpPr>
            <p:nvPr/>
          </p:nvSpPr>
          <p:spPr bwMode="auto">
            <a:xfrm>
              <a:off x="2992" y="1478"/>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665" name="Line 225"/>
            <p:cNvSpPr>
              <a:spLocks noChangeShapeType="1"/>
            </p:cNvSpPr>
            <p:nvPr/>
          </p:nvSpPr>
          <p:spPr bwMode="auto">
            <a:xfrm>
              <a:off x="2997" y="1478"/>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666" name="Freeform 226"/>
            <p:cNvSpPr>
              <a:spLocks/>
            </p:cNvSpPr>
            <p:nvPr/>
          </p:nvSpPr>
          <p:spPr bwMode="auto">
            <a:xfrm>
              <a:off x="2997" y="1478"/>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0080"/>
              </a:solidFill>
              <a:round/>
              <a:headEnd/>
              <a:tailEnd/>
            </a:ln>
          </p:spPr>
          <p:txBody>
            <a:bodyPr wrap="none" lIns="0" tIns="0" rIns="0" bIns="0">
              <a:spAutoFit/>
            </a:bodyPr>
            <a:lstStyle/>
            <a:p>
              <a:endParaRPr lang="fr-FR"/>
            </a:p>
          </p:txBody>
        </p:sp>
        <p:sp>
          <p:nvSpPr>
            <p:cNvPr id="72667" name="Line 227"/>
            <p:cNvSpPr>
              <a:spLocks noChangeShapeType="1"/>
            </p:cNvSpPr>
            <p:nvPr/>
          </p:nvSpPr>
          <p:spPr bwMode="auto">
            <a:xfrm>
              <a:off x="3002" y="1483"/>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668" name="Freeform 228"/>
            <p:cNvSpPr>
              <a:spLocks/>
            </p:cNvSpPr>
            <p:nvPr/>
          </p:nvSpPr>
          <p:spPr bwMode="auto">
            <a:xfrm>
              <a:off x="3002" y="1483"/>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669" name="Line 229"/>
            <p:cNvSpPr>
              <a:spLocks noChangeShapeType="1"/>
            </p:cNvSpPr>
            <p:nvPr/>
          </p:nvSpPr>
          <p:spPr bwMode="auto">
            <a:xfrm>
              <a:off x="3007" y="1483"/>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670" name="Freeform 230"/>
            <p:cNvSpPr>
              <a:spLocks/>
            </p:cNvSpPr>
            <p:nvPr/>
          </p:nvSpPr>
          <p:spPr bwMode="auto">
            <a:xfrm>
              <a:off x="3007" y="1483"/>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671" name="Freeform 231"/>
            <p:cNvSpPr>
              <a:spLocks/>
            </p:cNvSpPr>
            <p:nvPr/>
          </p:nvSpPr>
          <p:spPr bwMode="auto">
            <a:xfrm>
              <a:off x="3012" y="1483"/>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0080"/>
              </a:solidFill>
              <a:round/>
              <a:headEnd/>
              <a:tailEnd/>
            </a:ln>
          </p:spPr>
          <p:txBody>
            <a:bodyPr wrap="none" lIns="0" tIns="0" rIns="0" bIns="0">
              <a:spAutoFit/>
            </a:bodyPr>
            <a:lstStyle/>
            <a:p>
              <a:endParaRPr lang="fr-FR"/>
            </a:p>
          </p:txBody>
        </p:sp>
        <p:sp>
          <p:nvSpPr>
            <p:cNvPr id="72672" name="Line 232"/>
            <p:cNvSpPr>
              <a:spLocks noChangeShapeType="1"/>
            </p:cNvSpPr>
            <p:nvPr/>
          </p:nvSpPr>
          <p:spPr bwMode="auto">
            <a:xfrm>
              <a:off x="3012" y="1488"/>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673" name="Freeform 233"/>
            <p:cNvSpPr>
              <a:spLocks/>
            </p:cNvSpPr>
            <p:nvPr/>
          </p:nvSpPr>
          <p:spPr bwMode="auto">
            <a:xfrm>
              <a:off x="3012" y="1488"/>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674" name="Line 234"/>
            <p:cNvSpPr>
              <a:spLocks noChangeShapeType="1"/>
            </p:cNvSpPr>
            <p:nvPr/>
          </p:nvSpPr>
          <p:spPr bwMode="auto">
            <a:xfrm>
              <a:off x="3017" y="1488"/>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675" name="Freeform 235"/>
            <p:cNvSpPr>
              <a:spLocks/>
            </p:cNvSpPr>
            <p:nvPr/>
          </p:nvSpPr>
          <p:spPr bwMode="auto">
            <a:xfrm>
              <a:off x="3017" y="1488"/>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676" name="Freeform 236"/>
            <p:cNvSpPr>
              <a:spLocks/>
            </p:cNvSpPr>
            <p:nvPr/>
          </p:nvSpPr>
          <p:spPr bwMode="auto">
            <a:xfrm>
              <a:off x="3022" y="1488"/>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0080"/>
              </a:solidFill>
              <a:round/>
              <a:headEnd/>
              <a:tailEnd/>
            </a:ln>
          </p:spPr>
          <p:txBody>
            <a:bodyPr wrap="none" lIns="0" tIns="0" rIns="0" bIns="0">
              <a:spAutoFit/>
            </a:bodyPr>
            <a:lstStyle/>
            <a:p>
              <a:endParaRPr lang="fr-FR"/>
            </a:p>
          </p:txBody>
        </p:sp>
        <p:sp>
          <p:nvSpPr>
            <p:cNvPr id="72677" name="Freeform 237"/>
            <p:cNvSpPr>
              <a:spLocks/>
            </p:cNvSpPr>
            <p:nvPr/>
          </p:nvSpPr>
          <p:spPr bwMode="auto">
            <a:xfrm>
              <a:off x="3022" y="1493"/>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678" name="Line 238"/>
            <p:cNvSpPr>
              <a:spLocks noChangeShapeType="1"/>
            </p:cNvSpPr>
            <p:nvPr/>
          </p:nvSpPr>
          <p:spPr bwMode="auto">
            <a:xfrm>
              <a:off x="3027" y="1493"/>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679" name="Freeform 239"/>
            <p:cNvSpPr>
              <a:spLocks/>
            </p:cNvSpPr>
            <p:nvPr/>
          </p:nvSpPr>
          <p:spPr bwMode="auto">
            <a:xfrm>
              <a:off x="3027" y="1493"/>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0080"/>
              </a:solidFill>
              <a:round/>
              <a:headEnd/>
              <a:tailEnd/>
            </a:ln>
          </p:spPr>
          <p:txBody>
            <a:bodyPr wrap="none" lIns="0" tIns="0" rIns="0" bIns="0">
              <a:spAutoFit/>
            </a:bodyPr>
            <a:lstStyle/>
            <a:p>
              <a:endParaRPr lang="fr-FR"/>
            </a:p>
          </p:txBody>
        </p:sp>
        <p:sp>
          <p:nvSpPr>
            <p:cNvPr id="72680" name="Freeform 240"/>
            <p:cNvSpPr>
              <a:spLocks/>
            </p:cNvSpPr>
            <p:nvPr/>
          </p:nvSpPr>
          <p:spPr bwMode="auto">
            <a:xfrm>
              <a:off x="3033" y="1493"/>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0080"/>
              </a:solidFill>
              <a:round/>
              <a:headEnd/>
              <a:tailEnd/>
            </a:ln>
          </p:spPr>
          <p:txBody>
            <a:bodyPr wrap="none" lIns="0" tIns="0" rIns="0" bIns="0">
              <a:spAutoFit/>
            </a:bodyPr>
            <a:lstStyle/>
            <a:p>
              <a:endParaRPr lang="fr-FR"/>
            </a:p>
          </p:txBody>
        </p:sp>
        <p:sp>
          <p:nvSpPr>
            <p:cNvPr id="72681" name="Freeform 241"/>
            <p:cNvSpPr>
              <a:spLocks/>
            </p:cNvSpPr>
            <p:nvPr/>
          </p:nvSpPr>
          <p:spPr bwMode="auto">
            <a:xfrm>
              <a:off x="3033" y="1498"/>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682" name="Line 242"/>
            <p:cNvSpPr>
              <a:spLocks noChangeShapeType="1"/>
            </p:cNvSpPr>
            <p:nvPr/>
          </p:nvSpPr>
          <p:spPr bwMode="auto">
            <a:xfrm>
              <a:off x="3038" y="1498"/>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683" name="Line 243"/>
            <p:cNvSpPr>
              <a:spLocks noChangeShapeType="1"/>
            </p:cNvSpPr>
            <p:nvPr/>
          </p:nvSpPr>
          <p:spPr bwMode="auto">
            <a:xfrm>
              <a:off x="3038" y="1498"/>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684" name="Freeform 244"/>
            <p:cNvSpPr>
              <a:spLocks/>
            </p:cNvSpPr>
            <p:nvPr/>
          </p:nvSpPr>
          <p:spPr bwMode="auto">
            <a:xfrm>
              <a:off x="3038" y="1498"/>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0080"/>
              </a:solidFill>
              <a:round/>
              <a:headEnd/>
              <a:tailEnd/>
            </a:ln>
          </p:spPr>
          <p:txBody>
            <a:bodyPr wrap="none" lIns="0" tIns="0" rIns="0" bIns="0">
              <a:spAutoFit/>
            </a:bodyPr>
            <a:lstStyle/>
            <a:p>
              <a:endParaRPr lang="fr-FR"/>
            </a:p>
          </p:txBody>
        </p:sp>
        <p:sp>
          <p:nvSpPr>
            <p:cNvPr id="72685" name="Line 245"/>
            <p:cNvSpPr>
              <a:spLocks noChangeShapeType="1"/>
            </p:cNvSpPr>
            <p:nvPr/>
          </p:nvSpPr>
          <p:spPr bwMode="auto">
            <a:xfrm>
              <a:off x="3043" y="1503"/>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686" name="Freeform 246"/>
            <p:cNvSpPr>
              <a:spLocks/>
            </p:cNvSpPr>
            <p:nvPr/>
          </p:nvSpPr>
          <p:spPr bwMode="auto">
            <a:xfrm>
              <a:off x="3043" y="1503"/>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687" name="Line 247"/>
            <p:cNvSpPr>
              <a:spLocks noChangeShapeType="1"/>
            </p:cNvSpPr>
            <p:nvPr/>
          </p:nvSpPr>
          <p:spPr bwMode="auto">
            <a:xfrm>
              <a:off x="3048" y="1503"/>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688" name="Freeform 248"/>
            <p:cNvSpPr>
              <a:spLocks/>
            </p:cNvSpPr>
            <p:nvPr/>
          </p:nvSpPr>
          <p:spPr bwMode="auto">
            <a:xfrm>
              <a:off x="3048" y="1503"/>
              <a:ext cx="0" cy="174"/>
            </a:xfrm>
            <a:custGeom>
              <a:avLst/>
              <a:gdLst>
                <a:gd name="T0" fmla="*/ 0 w 5"/>
                <a:gd name="T1" fmla="*/ 0 h 6"/>
                <a:gd name="T2" fmla="*/ 0 w 5"/>
                <a:gd name="T3" fmla="*/ 0 h 6"/>
                <a:gd name="T4" fmla="*/ 0 w 5"/>
                <a:gd name="T5" fmla="*/ 174 h 6"/>
                <a:gd name="T6" fmla="*/ 0 60000 65536"/>
                <a:gd name="T7" fmla="*/ 0 60000 65536"/>
                <a:gd name="T8" fmla="*/ 0 60000 65536"/>
                <a:gd name="T9" fmla="*/ 0 w 5"/>
                <a:gd name="T10" fmla="*/ 0 h 6"/>
                <a:gd name="T11" fmla="*/ 0 w 5"/>
                <a:gd name="T12" fmla="*/ 6 h 6"/>
              </a:gdLst>
              <a:ahLst/>
              <a:cxnLst>
                <a:cxn ang="T6">
                  <a:pos x="T0" y="T1"/>
                </a:cxn>
                <a:cxn ang="T7">
                  <a:pos x="T2" y="T3"/>
                </a:cxn>
                <a:cxn ang="T8">
                  <a:pos x="T4" y="T5"/>
                </a:cxn>
              </a:cxnLst>
              <a:rect l="T9" t="T10" r="T11" b="T12"/>
              <a:pathLst>
                <a:path w="5" h="6">
                  <a:moveTo>
                    <a:pt x="0" y="0"/>
                  </a:moveTo>
                  <a:lnTo>
                    <a:pt x="0" y="0"/>
                  </a:lnTo>
                  <a:lnTo>
                    <a:pt x="5" y="6"/>
                  </a:lnTo>
                </a:path>
              </a:pathLst>
            </a:custGeom>
            <a:noFill/>
            <a:ln w="15875">
              <a:solidFill>
                <a:srgbClr val="000080"/>
              </a:solidFill>
              <a:round/>
              <a:headEnd/>
              <a:tailEnd/>
            </a:ln>
          </p:spPr>
          <p:txBody>
            <a:bodyPr wrap="none" lIns="0" tIns="0" rIns="0" bIns="0">
              <a:spAutoFit/>
            </a:bodyPr>
            <a:lstStyle/>
            <a:p>
              <a:endParaRPr lang="fr-FR"/>
            </a:p>
          </p:txBody>
        </p:sp>
        <p:sp>
          <p:nvSpPr>
            <p:cNvPr id="72689" name="Line 249"/>
            <p:cNvSpPr>
              <a:spLocks noChangeShapeType="1"/>
            </p:cNvSpPr>
            <p:nvPr/>
          </p:nvSpPr>
          <p:spPr bwMode="auto">
            <a:xfrm>
              <a:off x="3053" y="1509"/>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690" name="Freeform 250"/>
            <p:cNvSpPr>
              <a:spLocks/>
            </p:cNvSpPr>
            <p:nvPr/>
          </p:nvSpPr>
          <p:spPr bwMode="auto">
            <a:xfrm>
              <a:off x="3053" y="1509"/>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691" name="Line 251"/>
            <p:cNvSpPr>
              <a:spLocks noChangeShapeType="1"/>
            </p:cNvSpPr>
            <p:nvPr/>
          </p:nvSpPr>
          <p:spPr bwMode="auto">
            <a:xfrm>
              <a:off x="3058" y="1509"/>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692" name="Freeform 252"/>
            <p:cNvSpPr>
              <a:spLocks/>
            </p:cNvSpPr>
            <p:nvPr/>
          </p:nvSpPr>
          <p:spPr bwMode="auto">
            <a:xfrm>
              <a:off x="3058" y="1509"/>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0080"/>
              </a:solidFill>
              <a:round/>
              <a:headEnd/>
              <a:tailEnd/>
            </a:ln>
          </p:spPr>
          <p:txBody>
            <a:bodyPr wrap="none" lIns="0" tIns="0" rIns="0" bIns="0">
              <a:spAutoFit/>
            </a:bodyPr>
            <a:lstStyle/>
            <a:p>
              <a:endParaRPr lang="fr-FR"/>
            </a:p>
          </p:txBody>
        </p:sp>
        <p:sp>
          <p:nvSpPr>
            <p:cNvPr id="72693" name="Line 253"/>
            <p:cNvSpPr>
              <a:spLocks noChangeShapeType="1"/>
            </p:cNvSpPr>
            <p:nvPr/>
          </p:nvSpPr>
          <p:spPr bwMode="auto">
            <a:xfrm>
              <a:off x="3063" y="1514"/>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694" name="Freeform 254"/>
            <p:cNvSpPr>
              <a:spLocks/>
            </p:cNvSpPr>
            <p:nvPr/>
          </p:nvSpPr>
          <p:spPr bwMode="auto">
            <a:xfrm>
              <a:off x="3063" y="1514"/>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695" name="Freeform 255"/>
            <p:cNvSpPr>
              <a:spLocks/>
            </p:cNvSpPr>
            <p:nvPr/>
          </p:nvSpPr>
          <p:spPr bwMode="auto">
            <a:xfrm>
              <a:off x="3068" y="1514"/>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0080"/>
              </a:solidFill>
              <a:round/>
              <a:headEnd/>
              <a:tailEnd/>
            </a:ln>
          </p:spPr>
          <p:txBody>
            <a:bodyPr wrap="none" lIns="0" tIns="0" rIns="0" bIns="0">
              <a:spAutoFit/>
            </a:bodyPr>
            <a:lstStyle/>
            <a:p>
              <a:endParaRPr lang="fr-FR"/>
            </a:p>
          </p:txBody>
        </p:sp>
        <p:sp>
          <p:nvSpPr>
            <p:cNvPr id="72696" name="Line 256"/>
            <p:cNvSpPr>
              <a:spLocks noChangeShapeType="1"/>
            </p:cNvSpPr>
            <p:nvPr/>
          </p:nvSpPr>
          <p:spPr bwMode="auto">
            <a:xfrm>
              <a:off x="3068" y="1519"/>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697" name="Freeform 257"/>
            <p:cNvSpPr>
              <a:spLocks/>
            </p:cNvSpPr>
            <p:nvPr/>
          </p:nvSpPr>
          <p:spPr bwMode="auto">
            <a:xfrm>
              <a:off x="3068" y="1519"/>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0080"/>
              </a:solidFill>
              <a:round/>
              <a:headEnd/>
              <a:tailEnd/>
            </a:ln>
          </p:spPr>
          <p:txBody>
            <a:bodyPr wrap="none" lIns="0" tIns="0" rIns="0" bIns="0">
              <a:spAutoFit/>
            </a:bodyPr>
            <a:lstStyle/>
            <a:p>
              <a:endParaRPr lang="fr-FR"/>
            </a:p>
          </p:txBody>
        </p:sp>
        <p:sp>
          <p:nvSpPr>
            <p:cNvPr id="72698" name="Freeform 258"/>
            <p:cNvSpPr>
              <a:spLocks/>
            </p:cNvSpPr>
            <p:nvPr/>
          </p:nvSpPr>
          <p:spPr bwMode="auto">
            <a:xfrm>
              <a:off x="3074" y="1519"/>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0080"/>
              </a:solidFill>
              <a:round/>
              <a:headEnd/>
              <a:tailEnd/>
            </a:ln>
          </p:spPr>
          <p:txBody>
            <a:bodyPr wrap="none" lIns="0" tIns="0" rIns="0" bIns="0">
              <a:spAutoFit/>
            </a:bodyPr>
            <a:lstStyle/>
            <a:p>
              <a:endParaRPr lang="fr-FR"/>
            </a:p>
          </p:txBody>
        </p:sp>
        <p:sp>
          <p:nvSpPr>
            <p:cNvPr id="72699" name="Freeform 259"/>
            <p:cNvSpPr>
              <a:spLocks/>
            </p:cNvSpPr>
            <p:nvPr/>
          </p:nvSpPr>
          <p:spPr bwMode="auto">
            <a:xfrm>
              <a:off x="3074" y="1524"/>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72700" name="Line 260"/>
            <p:cNvSpPr>
              <a:spLocks noChangeShapeType="1"/>
            </p:cNvSpPr>
            <p:nvPr/>
          </p:nvSpPr>
          <p:spPr bwMode="auto">
            <a:xfrm>
              <a:off x="3079" y="1524"/>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701" name="Freeform 261"/>
            <p:cNvSpPr>
              <a:spLocks/>
            </p:cNvSpPr>
            <p:nvPr/>
          </p:nvSpPr>
          <p:spPr bwMode="auto">
            <a:xfrm>
              <a:off x="3079" y="1524"/>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0080"/>
              </a:solidFill>
              <a:round/>
              <a:headEnd/>
              <a:tailEnd/>
            </a:ln>
          </p:spPr>
          <p:txBody>
            <a:bodyPr wrap="none" lIns="0" tIns="0" rIns="0" bIns="0">
              <a:spAutoFit/>
            </a:bodyPr>
            <a:lstStyle/>
            <a:p>
              <a:endParaRPr lang="fr-FR"/>
            </a:p>
          </p:txBody>
        </p:sp>
        <p:sp>
          <p:nvSpPr>
            <p:cNvPr id="72702" name="Line 262"/>
            <p:cNvSpPr>
              <a:spLocks noChangeShapeType="1"/>
            </p:cNvSpPr>
            <p:nvPr/>
          </p:nvSpPr>
          <p:spPr bwMode="auto">
            <a:xfrm>
              <a:off x="3084" y="1529"/>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2703" name="Freeform 263"/>
            <p:cNvSpPr>
              <a:spLocks/>
            </p:cNvSpPr>
            <p:nvPr/>
          </p:nvSpPr>
          <p:spPr bwMode="auto">
            <a:xfrm>
              <a:off x="3084" y="1529"/>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116736" name="Freeform 264"/>
            <p:cNvSpPr>
              <a:spLocks/>
            </p:cNvSpPr>
            <p:nvPr/>
          </p:nvSpPr>
          <p:spPr bwMode="auto">
            <a:xfrm>
              <a:off x="3089" y="1529"/>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0080"/>
              </a:solidFill>
              <a:round/>
              <a:headEnd/>
              <a:tailEnd/>
            </a:ln>
          </p:spPr>
          <p:txBody>
            <a:bodyPr wrap="none" lIns="0" tIns="0" rIns="0" bIns="0">
              <a:spAutoFit/>
            </a:bodyPr>
            <a:lstStyle/>
            <a:p>
              <a:endParaRPr lang="fr-FR"/>
            </a:p>
          </p:txBody>
        </p:sp>
        <p:sp>
          <p:nvSpPr>
            <p:cNvPr id="116737" name="Freeform 265"/>
            <p:cNvSpPr>
              <a:spLocks/>
            </p:cNvSpPr>
            <p:nvPr/>
          </p:nvSpPr>
          <p:spPr bwMode="auto">
            <a:xfrm>
              <a:off x="3089" y="1534"/>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116738" name="Line 266"/>
            <p:cNvSpPr>
              <a:spLocks noChangeShapeType="1"/>
            </p:cNvSpPr>
            <p:nvPr/>
          </p:nvSpPr>
          <p:spPr bwMode="auto">
            <a:xfrm>
              <a:off x="3094" y="1534"/>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116739" name="Freeform 267"/>
            <p:cNvSpPr>
              <a:spLocks/>
            </p:cNvSpPr>
            <p:nvPr/>
          </p:nvSpPr>
          <p:spPr bwMode="auto">
            <a:xfrm>
              <a:off x="3094" y="1534"/>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0080"/>
              </a:solidFill>
              <a:round/>
              <a:headEnd/>
              <a:tailEnd/>
            </a:ln>
          </p:spPr>
          <p:txBody>
            <a:bodyPr wrap="none" lIns="0" tIns="0" rIns="0" bIns="0">
              <a:spAutoFit/>
            </a:bodyPr>
            <a:lstStyle/>
            <a:p>
              <a:endParaRPr lang="fr-FR"/>
            </a:p>
          </p:txBody>
        </p:sp>
        <p:sp>
          <p:nvSpPr>
            <p:cNvPr id="116740" name="Freeform 268"/>
            <p:cNvSpPr>
              <a:spLocks/>
            </p:cNvSpPr>
            <p:nvPr/>
          </p:nvSpPr>
          <p:spPr bwMode="auto">
            <a:xfrm>
              <a:off x="3094" y="1539"/>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116741" name="Line 269"/>
            <p:cNvSpPr>
              <a:spLocks noChangeShapeType="1"/>
            </p:cNvSpPr>
            <p:nvPr/>
          </p:nvSpPr>
          <p:spPr bwMode="auto">
            <a:xfrm>
              <a:off x="3099" y="1539"/>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116742" name="Freeform 270"/>
            <p:cNvSpPr>
              <a:spLocks/>
            </p:cNvSpPr>
            <p:nvPr/>
          </p:nvSpPr>
          <p:spPr bwMode="auto">
            <a:xfrm>
              <a:off x="3099" y="1539"/>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0080"/>
              </a:solidFill>
              <a:round/>
              <a:headEnd/>
              <a:tailEnd/>
            </a:ln>
          </p:spPr>
          <p:txBody>
            <a:bodyPr wrap="none" lIns="0" tIns="0" rIns="0" bIns="0">
              <a:spAutoFit/>
            </a:bodyPr>
            <a:lstStyle/>
            <a:p>
              <a:endParaRPr lang="fr-FR"/>
            </a:p>
          </p:txBody>
        </p:sp>
        <p:sp>
          <p:nvSpPr>
            <p:cNvPr id="116743" name="Line 271"/>
            <p:cNvSpPr>
              <a:spLocks noChangeShapeType="1"/>
            </p:cNvSpPr>
            <p:nvPr/>
          </p:nvSpPr>
          <p:spPr bwMode="auto">
            <a:xfrm>
              <a:off x="3104" y="1544"/>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116744" name="Freeform 272"/>
            <p:cNvSpPr>
              <a:spLocks/>
            </p:cNvSpPr>
            <p:nvPr/>
          </p:nvSpPr>
          <p:spPr bwMode="auto">
            <a:xfrm>
              <a:off x="3104" y="1544"/>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116745" name="Freeform 273"/>
            <p:cNvSpPr>
              <a:spLocks/>
            </p:cNvSpPr>
            <p:nvPr/>
          </p:nvSpPr>
          <p:spPr bwMode="auto">
            <a:xfrm>
              <a:off x="3109" y="1544"/>
              <a:ext cx="0" cy="174"/>
            </a:xfrm>
            <a:custGeom>
              <a:avLst/>
              <a:gdLst>
                <a:gd name="T0" fmla="*/ 0 w 1"/>
                <a:gd name="T1" fmla="*/ 0 h 6"/>
                <a:gd name="T2" fmla="*/ 0 w 1"/>
                <a:gd name="T3" fmla="*/ 0 h 6"/>
                <a:gd name="T4" fmla="*/ 0 w 1"/>
                <a:gd name="T5" fmla="*/ 174 h 6"/>
                <a:gd name="T6" fmla="*/ 0 60000 65536"/>
                <a:gd name="T7" fmla="*/ 0 60000 65536"/>
                <a:gd name="T8" fmla="*/ 0 60000 65536"/>
                <a:gd name="T9" fmla="*/ 0 w 1"/>
                <a:gd name="T10" fmla="*/ 0 h 6"/>
                <a:gd name="T11" fmla="*/ 0 w 1"/>
                <a:gd name="T12" fmla="*/ 6 h 6"/>
              </a:gdLst>
              <a:ahLst/>
              <a:cxnLst>
                <a:cxn ang="T6">
                  <a:pos x="T0" y="T1"/>
                </a:cxn>
                <a:cxn ang="T7">
                  <a:pos x="T2" y="T3"/>
                </a:cxn>
                <a:cxn ang="T8">
                  <a:pos x="T4" y="T5"/>
                </a:cxn>
              </a:cxnLst>
              <a:rect l="T9" t="T10" r="T11" b="T12"/>
              <a:pathLst>
                <a:path w="1" h="6">
                  <a:moveTo>
                    <a:pt x="0" y="0"/>
                  </a:moveTo>
                  <a:lnTo>
                    <a:pt x="0" y="0"/>
                  </a:lnTo>
                  <a:lnTo>
                    <a:pt x="0" y="6"/>
                  </a:lnTo>
                </a:path>
              </a:pathLst>
            </a:custGeom>
            <a:noFill/>
            <a:ln w="15875">
              <a:solidFill>
                <a:srgbClr val="000080"/>
              </a:solidFill>
              <a:round/>
              <a:headEnd/>
              <a:tailEnd/>
            </a:ln>
          </p:spPr>
          <p:txBody>
            <a:bodyPr wrap="none" lIns="0" tIns="0" rIns="0" bIns="0">
              <a:spAutoFit/>
            </a:bodyPr>
            <a:lstStyle/>
            <a:p>
              <a:endParaRPr lang="fr-FR"/>
            </a:p>
          </p:txBody>
        </p:sp>
        <p:sp>
          <p:nvSpPr>
            <p:cNvPr id="116746" name="Freeform 274"/>
            <p:cNvSpPr>
              <a:spLocks/>
            </p:cNvSpPr>
            <p:nvPr/>
          </p:nvSpPr>
          <p:spPr bwMode="auto">
            <a:xfrm>
              <a:off x="3109" y="1550"/>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0080"/>
              </a:solidFill>
              <a:round/>
              <a:headEnd/>
              <a:tailEnd/>
            </a:ln>
          </p:spPr>
          <p:txBody>
            <a:bodyPr wrap="none" lIns="0" tIns="0" rIns="0" bIns="0">
              <a:spAutoFit/>
            </a:bodyPr>
            <a:lstStyle/>
            <a:p>
              <a:endParaRPr lang="fr-FR"/>
            </a:p>
          </p:txBody>
        </p:sp>
        <p:sp>
          <p:nvSpPr>
            <p:cNvPr id="116747" name="Freeform 275"/>
            <p:cNvSpPr>
              <a:spLocks/>
            </p:cNvSpPr>
            <p:nvPr/>
          </p:nvSpPr>
          <p:spPr bwMode="auto">
            <a:xfrm>
              <a:off x="3115" y="1550"/>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0080"/>
              </a:solidFill>
              <a:round/>
              <a:headEnd/>
              <a:tailEnd/>
            </a:ln>
          </p:spPr>
          <p:txBody>
            <a:bodyPr wrap="none" lIns="0" tIns="0" rIns="0" bIns="0">
              <a:spAutoFit/>
            </a:bodyPr>
            <a:lstStyle/>
            <a:p>
              <a:endParaRPr lang="fr-FR"/>
            </a:p>
          </p:txBody>
        </p:sp>
        <p:sp>
          <p:nvSpPr>
            <p:cNvPr id="116748" name="Freeform 276"/>
            <p:cNvSpPr>
              <a:spLocks/>
            </p:cNvSpPr>
            <p:nvPr/>
          </p:nvSpPr>
          <p:spPr bwMode="auto">
            <a:xfrm>
              <a:off x="3115" y="1555"/>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116749" name="Line 277"/>
            <p:cNvSpPr>
              <a:spLocks noChangeShapeType="1"/>
            </p:cNvSpPr>
            <p:nvPr/>
          </p:nvSpPr>
          <p:spPr bwMode="auto">
            <a:xfrm>
              <a:off x="3120" y="1555"/>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116750" name="Freeform 278"/>
            <p:cNvSpPr>
              <a:spLocks/>
            </p:cNvSpPr>
            <p:nvPr/>
          </p:nvSpPr>
          <p:spPr bwMode="auto">
            <a:xfrm>
              <a:off x="3120" y="1555"/>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0080"/>
              </a:solidFill>
              <a:round/>
              <a:headEnd/>
              <a:tailEnd/>
            </a:ln>
          </p:spPr>
          <p:txBody>
            <a:bodyPr wrap="none" lIns="0" tIns="0" rIns="0" bIns="0">
              <a:spAutoFit/>
            </a:bodyPr>
            <a:lstStyle/>
            <a:p>
              <a:endParaRPr lang="fr-FR"/>
            </a:p>
          </p:txBody>
        </p:sp>
        <p:sp>
          <p:nvSpPr>
            <p:cNvPr id="116751" name="Freeform 279"/>
            <p:cNvSpPr>
              <a:spLocks/>
            </p:cNvSpPr>
            <p:nvPr/>
          </p:nvSpPr>
          <p:spPr bwMode="auto">
            <a:xfrm>
              <a:off x="3120" y="1560"/>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116752" name="Freeform 280"/>
            <p:cNvSpPr>
              <a:spLocks/>
            </p:cNvSpPr>
            <p:nvPr/>
          </p:nvSpPr>
          <p:spPr bwMode="auto">
            <a:xfrm>
              <a:off x="3125" y="1560"/>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0080"/>
              </a:solidFill>
              <a:round/>
              <a:headEnd/>
              <a:tailEnd/>
            </a:ln>
          </p:spPr>
          <p:txBody>
            <a:bodyPr wrap="none" lIns="0" tIns="0" rIns="0" bIns="0">
              <a:spAutoFit/>
            </a:bodyPr>
            <a:lstStyle/>
            <a:p>
              <a:endParaRPr lang="fr-FR"/>
            </a:p>
          </p:txBody>
        </p:sp>
        <p:sp>
          <p:nvSpPr>
            <p:cNvPr id="116753" name="Freeform 281"/>
            <p:cNvSpPr>
              <a:spLocks/>
            </p:cNvSpPr>
            <p:nvPr/>
          </p:nvSpPr>
          <p:spPr bwMode="auto">
            <a:xfrm>
              <a:off x="3125" y="1565"/>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116754" name="Line 282"/>
            <p:cNvSpPr>
              <a:spLocks noChangeShapeType="1"/>
            </p:cNvSpPr>
            <p:nvPr/>
          </p:nvSpPr>
          <p:spPr bwMode="auto">
            <a:xfrm>
              <a:off x="3130" y="1565"/>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116755" name="Freeform 283"/>
            <p:cNvSpPr>
              <a:spLocks/>
            </p:cNvSpPr>
            <p:nvPr/>
          </p:nvSpPr>
          <p:spPr bwMode="auto">
            <a:xfrm>
              <a:off x="3130" y="1565"/>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0080"/>
              </a:solidFill>
              <a:round/>
              <a:headEnd/>
              <a:tailEnd/>
            </a:ln>
          </p:spPr>
          <p:txBody>
            <a:bodyPr wrap="none" lIns="0" tIns="0" rIns="0" bIns="0">
              <a:spAutoFit/>
            </a:bodyPr>
            <a:lstStyle/>
            <a:p>
              <a:endParaRPr lang="fr-FR"/>
            </a:p>
          </p:txBody>
        </p:sp>
        <p:sp>
          <p:nvSpPr>
            <p:cNvPr id="116756" name="Line 284"/>
            <p:cNvSpPr>
              <a:spLocks noChangeShapeType="1"/>
            </p:cNvSpPr>
            <p:nvPr/>
          </p:nvSpPr>
          <p:spPr bwMode="auto">
            <a:xfrm>
              <a:off x="3135" y="1570"/>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116757" name="Freeform 285"/>
            <p:cNvSpPr>
              <a:spLocks/>
            </p:cNvSpPr>
            <p:nvPr/>
          </p:nvSpPr>
          <p:spPr bwMode="auto">
            <a:xfrm>
              <a:off x="3135" y="1570"/>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0080"/>
              </a:solidFill>
              <a:round/>
              <a:headEnd/>
              <a:tailEnd/>
            </a:ln>
          </p:spPr>
          <p:txBody>
            <a:bodyPr wrap="none" lIns="0" tIns="0" rIns="0" bIns="0">
              <a:spAutoFit/>
            </a:bodyPr>
            <a:lstStyle/>
            <a:p>
              <a:endParaRPr lang="fr-FR"/>
            </a:p>
          </p:txBody>
        </p:sp>
        <p:sp>
          <p:nvSpPr>
            <p:cNvPr id="116758" name="Line 286"/>
            <p:cNvSpPr>
              <a:spLocks noChangeShapeType="1"/>
            </p:cNvSpPr>
            <p:nvPr/>
          </p:nvSpPr>
          <p:spPr bwMode="auto">
            <a:xfrm>
              <a:off x="3140" y="1575"/>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116759" name="Freeform 287"/>
            <p:cNvSpPr>
              <a:spLocks/>
            </p:cNvSpPr>
            <p:nvPr/>
          </p:nvSpPr>
          <p:spPr bwMode="auto">
            <a:xfrm>
              <a:off x="3140" y="1575"/>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116760" name="Freeform 288"/>
            <p:cNvSpPr>
              <a:spLocks/>
            </p:cNvSpPr>
            <p:nvPr/>
          </p:nvSpPr>
          <p:spPr bwMode="auto">
            <a:xfrm>
              <a:off x="3145" y="1575"/>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0080"/>
              </a:solidFill>
              <a:round/>
              <a:headEnd/>
              <a:tailEnd/>
            </a:ln>
          </p:spPr>
          <p:txBody>
            <a:bodyPr wrap="none" lIns="0" tIns="0" rIns="0" bIns="0">
              <a:spAutoFit/>
            </a:bodyPr>
            <a:lstStyle/>
            <a:p>
              <a:endParaRPr lang="fr-FR"/>
            </a:p>
          </p:txBody>
        </p:sp>
        <p:sp>
          <p:nvSpPr>
            <p:cNvPr id="116761" name="Line 289"/>
            <p:cNvSpPr>
              <a:spLocks noChangeShapeType="1"/>
            </p:cNvSpPr>
            <p:nvPr/>
          </p:nvSpPr>
          <p:spPr bwMode="auto">
            <a:xfrm>
              <a:off x="3145" y="1580"/>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116762" name="Freeform 290"/>
            <p:cNvSpPr>
              <a:spLocks/>
            </p:cNvSpPr>
            <p:nvPr/>
          </p:nvSpPr>
          <p:spPr bwMode="auto">
            <a:xfrm>
              <a:off x="3145" y="1580"/>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0080"/>
              </a:solidFill>
              <a:round/>
              <a:headEnd/>
              <a:tailEnd/>
            </a:ln>
          </p:spPr>
          <p:txBody>
            <a:bodyPr wrap="none" lIns="0" tIns="0" rIns="0" bIns="0">
              <a:spAutoFit/>
            </a:bodyPr>
            <a:lstStyle/>
            <a:p>
              <a:endParaRPr lang="fr-FR"/>
            </a:p>
          </p:txBody>
        </p:sp>
        <p:sp>
          <p:nvSpPr>
            <p:cNvPr id="116763" name="Line 291"/>
            <p:cNvSpPr>
              <a:spLocks noChangeShapeType="1"/>
            </p:cNvSpPr>
            <p:nvPr/>
          </p:nvSpPr>
          <p:spPr bwMode="auto">
            <a:xfrm>
              <a:off x="3150" y="1585"/>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116764" name="Freeform 292"/>
            <p:cNvSpPr>
              <a:spLocks/>
            </p:cNvSpPr>
            <p:nvPr/>
          </p:nvSpPr>
          <p:spPr bwMode="auto">
            <a:xfrm>
              <a:off x="3150" y="1585"/>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0080"/>
              </a:solidFill>
              <a:round/>
              <a:headEnd/>
              <a:tailEnd/>
            </a:ln>
          </p:spPr>
          <p:txBody>
            <a:bodyPr wrap="none" lIns="0" tIns="0" rIns="0" bIns="0">
              <a:spAutoFit/>
            </a:bodyPr>
            <a:lstStyle/>
            <a:p>
              <a:endParaRPr lang="fr-FR"/>
            </a:p>
          </p:txBody>
        </p:sp>
        <p:sp>
          <p:nvSpPr>
            <p:cNvPr id="116765" name="Freeform 293"/>
            <p:cNvSpPr>
              <a:spLocks/>
            </p:cNvSpPr>
            <p:nvPr/>
          </p:nvSpPr>
          <p:spPr bwMode="auto">
            <a:xfrm>
              <a:off x="3156" y="1585"/>
              <a:ext cx="0" cy="174"/>
            </a:xfrm>
            <a:custGeom>
              <a:avLst/>
              <a:gdLst>
                <a:gd name="T0" fmla="*/ 0 w 1"/>
                <a:gd name="T1" fmla="*/ 0 h 6"/>
                <a:gd name="T2" fmla="*/ 0 w 1"/>
                <a:gd name="T3" fmla="*/ 0 h 6"/>
                <a:gd name="T4" fmla="*/ 0 w 1"/>
                <a:gd name="T5" fmla="*/ 174 h 6"/>
                <a:gd name="T6" fmla="*/ 0 60000 65536"/>
                <a:gd name="T7" fmla="*/ 0 60000 65536"/>
                <a:gd name="T8" fmla="*/ 0 60000 65536"/>
                <a:gd name="T9" fmla="*/ 0 w 1"/>
                <a:gd name="T10" fmla="*/ 0 h 6"/>
                <a:gd name="T11" fmla="*/ 0 w 1"/>
                <a:gd name="T12" fmla="*/ 6 h 6"/>
              </a:gdLst>
              <a:ahLst/>
              <a:cxnLst>
                <a:cxn ang="T6">
                  <a:pos x="T0" y="T1"/>
                </a:cxn>
                <a:cxn ang="T7">
                  <a:pos x="T2" y="T3"/>
                </a:cxn>
                <a:cxn ang="T8">
                  <a:pos x="T4" y="T5"/>
                </a:cxn>
              </a:cxnLst>
              <a:rect l="T9" t="T10" r="T11" b="T12"/>
              <a:pathLst>
                <a:path w="1" h="6">
                  <a:moveTo>
                    <a:pt x="0" y="0"/>
                  </a:moveTo>
                  <a:lnTo>
                    <a:pt x="0" y="0"/>
                  </a:lnTo>
                  <a:lnTo>
                    <a:pt x="0" y="6"/>
                  </a:lnTo>
                </a:path>
              </a:pathLst>
            </a:custGeom>
            <a:noFill/>
            <a:ln w="15875">
              <a:solidFill>
                <a:srgbClr val="000080"/>
              </a:solidFill>
              <a:round/>
              <a:headEnd/>
              <a:tailEnd/>
            </a:ln>
          </p:spPr>
          <p:txBody>
            <a:bodyPr wrap="none" lIns="0" tIns="0" rIns="0" bIns="0">
              <a:spAutoFit/>
            </a:bodyPr>
            <a:lstStyle/>
            <a:p>
              <a:endParaRPr lang="fr-FR"/>
            </a:p>
          </p:txBody>
        </p:sp>
        <p:sp>
          <p:nvSpPr>
            <p:cNvPr id="116766" name="Freeform 294"/>
            <p:cNvSpPr>
              <a:spLocks/>
            </p:cNvSpPr>
            <p:nvPr/>
          </p:nvSpPr>
          <p:spPr bwMode="auto">
            <a:xfrm>
              <a:off x="3156" y="159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116767" name="Freeform 295"/>
            <p:cNvSpPr>
              <a:spLocks/>
            </p:cNvSpPr>
            <p:nvPr/>
          </p:nvSpPr>
          <p:spPr bwMode="auto">
            <a:xfrm>
              <a:off x="3161" y="1591"/>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0080"/>
              </a:solidFill>
              <a:round/>
              <a:headEnd/>
              <a:tailEnd/>
            </a:ln>
          </p:spPr>
          <p:txBody>
            <a:bodyPr wrap="none" lIns="0" tIns="0" rIns="0" bIns="0">
              <a:spAutoFit/>
            </a:bodyPr>
            <a:lstStyle/>
            <a:p>
              <a:endParaRPr lang="fr-FR"/>
            </a:p>
          </p:txBody>
        </p:sp>
        <p:sp>
          <p:nvSpPr>
            <p:cNvPr id="116768" name="Freeform 296"/>
            <p:cNvSpPr>
              <a:spLocks/>
            </p:cNvSpPr>
            <p:nvPr/>
          </p:nvSpPr>
          <p:spPr bwMode="auto">
            <a:xfrm>
              <a:off x="3161" y="159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0080"/>
              </a:solidFill>
              <a:round/>
              <a:headEnd/>
              <a:tailEnd/>
            </a:ln>
          </p:spPr>
          <p:txBody>
            <a:bodyPr wrap="none" lIns="0" tIns="0" rIns="0" bIns="0">
              <a:spAutoFit/>
            </a:bodyPr>
            <a:lstStyle/>
            <a:p>
              <a:endParaRPr lang="fr-FR"/>
            </a:p>
          </p:txBody>
        </p:sp>
        <p:sp>
          <p:nvSpPr>
            <p:cNvPr id="116769" name="Line 297"/>
            <p:cNvSpPr>
              <a:spLocks noChangeShapeType="1"/>
            </p:cNvSpPr>
            <p:nvPr/>
          </p:nvSpPr>
          <p:spPr bwMode="auto">
            <a:xfrm>
              <a:off x="3166" y="1596"/>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116770" name="Freeform 298"/>
            <p:cNvSpPr>
              <a:spLocks/>
            </p:cNvSpPr>
            <p:nvPr/>
          </p:nvSpPr>
          <p:spPr bwMode="auto">
            <a:xfrm>
              <a:off x="3166" y="1596"/>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0080"/>
              </a:solidFill>
              <a:round/>
              <a:headEnd/>
              <a:tailEnd/>
            </a:ln>
          </p:spPr>
          <p:txBody>
            <a:bodyPr wrap="none" lIns="0" tIns="0" rIns="0" bIns="0">
              <a:spAutoFit/>
            </a:bodyPr>
            <a:lstStyle/>
            <a:p>
              <a:endParaRPr lang="fr-FR"/>
            </a:p>
          </p:txBody>
        </p:sp>
        <p:sp>
          <p:nvSpPr>
            <p:cNvPr id="116771" name="Line 299"/>
            <p:cNvSpPr>
              <a:spLocks noChangeShapeType="1"/>
            </p:cNvSpPr>
            <p:nvPr/>
          </p:nvSpPr>
          <p:spPr bwMode="auto">
            <a:xfrm>
              <a:off x="3171" y="1601"/>
              <a:ext cx="1"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116772" name="Line 300"/>
            <p:cNvSpPr>
              <a:spLocks noChangeShapeType="1"/>
            </p:cNvSpPr>
            <p:nvPr/>
          </p:nvSpPr>
          <p:spPr bwMode="auto">
            <a:xfrm>
              <a:off x="839" y="1406"/>
              <a:ext cx="15" cy="1"/>
            </a:xfrm>
            <a:prstGeom prst="line">
              <a:avLst/>
            </a:prstGeom>
            <a:noFill/>
            <a:ln w="15875">
              <a:solidFill>
                <a:srgbClr val="FF0000"/>
              </a:solidFill>
              <a:round/>
              <a:headEnd/>
              <a:tailEnd/>
            </a:ln>
          </p:spPr>
          <p:txBody>
            <a:bodyPr wrap="none" lIns="0" tIns="0" rIns="0" bIns="0">
              <a:spAutoFit/>
            </a:bodyPr>
            <a:lstStyle/>
            <a:p>
              <a:endParaRPr lang="fr-FR"/>
            </a:p>
          </p:txBody>
        </p:sp>
        <p:sp>
          <p:nvSpPr>
            <p:cNvPr id="116773" name="Line 301"/>
            <p:cNvSpPr>
              <a:spLocks noChangeShapeType="1"/>
            </p:cNvSpPr>
            <p:nvPr/>
          </p:nvSpPr>
          <p:spPr bwMode="auto">
            <a:xfrm>
              <a:off x="854" y="1406"/>
              <a:ext cx="16" cy="1"/>
            </a:xfrm>
            <a:prstGeom prst="line">
              <a:avLst/>
            </a:prstGeom>
            <a:noFill/>
            <a:ln w="15875">
              <a:solidFill>
                <a:srgbClr val="FF0000"/>
              </a:solidFill>
              <a:round/>
              <a:headEnd/>
              <a:tailEnd/>
            </a:ln>
          </p:spPr>
          <p:txBody>
            <a:bodyPr wrap="none" lIns="0" tIns="0" rIns="0" bIns="0">
              <a:spAutoFit/>
            </a:bodyPr>
            <a:lstStyle/>
            <a:p>
              <a:endParaRPr lang="fr-FR"/>
            </a:p>
          </p:txBody>
        </p:sp>
        <p:sp>
          <p:nvSpPr>
            <p:cNvPr id="116774" name="Freeform 302"/>
            <p:cNvSpPr>
              <a:spLocks/>
            </p:cNvSpPr>
            <p:nvPr/>
          </p:nvSpPr>
          <p:spPr bwMode="auto">
            <a:xfrm>
              <a:off x="870" y="1401"/>
              <a:ext cx="0" cy="174"/>
            </a:xfrm>
            <a:custGeom>
              <a:avLst/>
              <a:gdLst>
                <a:gd name="T0" fmla="*/ 0 w 15"/>
                <a:gd name="T1" fmla="*/ 174 h 5"/>
                <a:gd name="T2" fmla="*/ 0 w 15"/>
                <a:gd name="T3" fmla="*/ 0 h 5"/>
                <a:gd name="T4" fmla="*/ 0 w 15"/>
                <a:gd name="T5" fmla="*/ 0 h 5"/>
                <a:gd name="T6" fmla="*/ 0 60000 65536"/>
                <a:gd name="T7" fmla="*/ 0 60000 65536"/>
                <a:gd name="T8" fmla="*/ 0 60000 65536"/>
                <a:gd name="T9" fmla="*/ 0 w 15"/>
                <a:gd name="T10" fmla="*/ 0 h 5"/>
                <a:gd name="T11" fmla="*/ 0 w 15"/>
                <a:gd name="T12" fmla="*/ 5 h 5"/>
              </a:gdLst>
              <a:ahLst/>
              <a:cxnLst>
                <a:cxn ang="T6">
                  <a:pos x="T0" y="T1"/>
                </a:cxn>
                <a:cxn ang="T7">
                  <a:pos x="T2" y="T3"/>
                </a:cxn>
                <a:cxn ang="T8">
                  <a:pos x="T4" y="T5"/>
                </a:cxn>
              </a:cxnLst>
              <a:rect l="T9" t="T10" r="T11" b="T12"/>
              <a:pathLst>
                <a:path w="15" h="5">
                  <a:moveTo>
                    <a:pt x="0" y="5"/>
                  </a:moveTo>
                  <a:lnTo>
                    <a:pt x="5" y="0"/>
                  </a:lnTo>
                  <a:lnTo>
                    <a:pt x="15" y="0"/>
                  </a:lnTo>
                </a:path>
              </a:pathLst>
            </a:custGeom>
            <a:noFill/>
            <a:ln w="15875">
              <a:solidFill>
                <a:srgbClr val="FF0000"/>
              </a:solidFill>
              <a:round/>
              <a:headEnd/>
              <a:tailEnd/>
            </a:ln>
          </p:spPr>
          <p:txBody>
            <a:bodyPr wrap="none" lIns="0" tIns="0" rIns="0" bIns="0">
              <a:spAutoFit/>
            </a:bodyPr>
            <a:lstStyle/>
            <a:p>
              <a:endParaRPr lang="fr-FR"/>
            </a:p>
          </p:txBody>
        </p:sp>
        <p:sp>
          <p:nvSpPr>
            <p:cNvPr id="116775" name="Freeform 303"/>
            <p:cNvSpPr>
              <a:spLocks/>
            </p:cNvSpPr>
            <p:nvPr/>
          </p:nvSpPr>
          <p:spPr bwMode="auto">
            <a:xfrm>
              <a:off x="885" y="1401"/>
              <a:ext cx="0" cy="174"/>
            </a:xfrm>
            <a:custGeom>
              <a:avLst/>
              <a:gdLst>
                <a:gd name="T0" fmla="*/ 0 w 15"/>
                <a:gd name="T1" fmla="*/ 0 h 5"/>
                <a:gd name="T2" fmla="*/ 0 w 15"/>
                <a:gd name="T3" fmla="*/ 0 h 5"/>
                <a:gd name="T4" fmla="*/ 0 w 15"/>
                <a:gd name="T5" fmla="*/ 174 h 5"/>
                <a:gd name="T6" fmla="*/ 0 60000 65536"/>
                <a:gd name="T7" fmla="*/ 0 60000 65536"/>
                <a:gd name="T8" fmla="*/ 0 60000 65536"/>
                <a:gd name="T9" fmla="*/ 0 w 15"/>
                <a:gd name="T10" fmla="*/ 0 h 5"/>
                <a:gd name="T11" fmla="*/ 0 w 15"/>
                <a:gd name="T12" fmla="*/ 5 h 5"/>
              </a:gdLst>
              <a:ahLst/>
              <a:cxnLst>
                <a:cxn ang="T6">
                  <a:pos x="T0" y="T1"/>
                </a:cxn>
                <a:cxn ang="T7">
                  <a:pos x="T2" y="T3"/>
                </a:cxn>
                <a:cxn ang="T8">
                  <a:pos x="T4" y="T5"/>
                </a:cxn>
              </a:cxnLst>
              <a:rect l="T9" t="T10" r="T11" b="T12"/>
              <a:pathLst>
                <a:path w="15" h="5">
                  <a:moveTo>
                    <a:pt x="0" y="0"/>
                  </a:moveTo>
                  <a:lnTo>
                    <a:pt x="5" y="0"/>
                  </a:lnTo>
                  <a:lnTo>
                    <a:pt x="15" y="5"/>
                  </a:lnTo>
                </a:path>
              </a:pathLst>
            </a:custGeom>
            <a:noFill/>
            <a:ln w="15875">
              <a:solidFill>
                <a:srgbClr val="FF0000"/>
              </a:solidFill>
              <a:round/>
              <a:headEnd/>
              <a:tailEnd/>
            </a:ln>
          </p:spPr>
          <p:txBody>
            <a:bodyPr wrap="none" lIns="0" tIns="0" rIns="0" bIns="0">
              <a:spAutoFit/>
            </a:bodyPr>
            <a:lstStyle/>
            <a:p>
              <a:endParaRPr lang="fr-FR"/>
            </a:p>
          </p:txBody>
        </p:sp>
        <p:sp>
          <p:nvSpPr>
            <p:cNvPr id="116776" name="Line 304"/>
            <p:cNvSpPr>
              <a:spLocks noChangeShapeType="1"/>
            </p:cNvSpPr>
            <p:nvPr/>
          </p:nvSpPr>
          <p:spPr bwMode="auto">
            <a:xfrm>
              <a:off x="900" y="1406"/>
              <a:ext cx="16" cy="1"/>
            </a:xfrm>
            <a:prstGeom prst="line">
              <a:avLst/>
            </a:prstGeom>
            <a:noFill/>
            <a:ln w="15875">
              <a:solidFill>
                <a:srgbClr val="FF0000"/>
              </a:solidFill>
              <a:round/>
              <a:headEnd/>
              <a:tailEnd/>
            </a:ln>
          </p:spPr>
          <p:txBody>
            <a:bodyPr wrap="none" lIns="0" tIns="0" rIns="0" bIns="0">
              <a:spAutoFit/>
            </a:bodyPr>
            <a:lstStyle/>
            <a:p>
              <a:endParaRPr lang="fr-FR"/>
            </a:p>
          </p:txBody>
        </p:sp>
        <p:sp>
          <p:nvSpPr>
            <p:cNvPr id="116777" name="Freeform 305"/>
            <p:cNvSpPr>
              <a:spLocks/>
            </p:cNvSpPr>
            <p:nvPr/>
          </p:nvSpPr>
          <p:spPr bwMode="auto">
            <a:xfrm>
              <a:off x="916" y="1406"/>
              <a:ext cx="0" cy="174"/>
            </a:xfrm>
            <a:custGeom>
              <a:avLst/>
              <a:gdLst>
                <a:gd name="T0" fmla="*/ 0 w 15"/>
                <a:gd name="T1" fmla="*/ 0 h 5"/>
                <a:gd name="T2" fmla="*/ 0 w 15"/>
                <a:gd name="T3" fmla="*/ 0 h 5"/>
                <a:gd name="T4" fmla="*/ 0 w 15"/>
                <a:gd name="T5" fmla="*/ 174 h 5"/>
                <a:gd name="T6" fmla="*/ 0 60000 65536"/>
                <a:gd name="T7" fmla="*/ 0 60000 65536"/>
                <a:gd name="T8" fmla="*/ 0 60000 65536"/>
                <a:gd name="T9" fmla="*/ 0 w 15"/>
                <a:gd name="T10" fmla="*/ 0 h 5"/>
                <a:gd name="T11" fmla="*/ 0 w 15"/>
                <a:gd name="T12" fmla="*/ 5 h 5"/>
              </a:gdLst>
              <a:ahLst/>
              <a:cxnLst>
                <a:cxn ang="T6">
                  <a:pos x="T0" y="T1"/>
                </a:cxn>
                <a:cxn ang="T7">
                  <a:pos x="T2" y="T3"/>
                </a:cxn>
                <a:cxn ang="T8">
                  <a:pos x="T4" y="T5"/>
                </a:cxn>
              </a:cxnLst>
              <a:rect l="T9" t="T10" r="T11" b="T12"/>
              <a:pathLst>
                <a:path w="15" h="5">
                  <a:moveTo>
                    <a:pt x="0" y="0"/>
                  </a:moveTo>
                  <a:lnTo>
                    <a:pt x="5" y="0"/>
                  </a:lnTo>
                  <a:lnTo>
                    <a:pt x="15" y="5"/>
                  </a:lnTo>
                </a:path>
              </a:pathLst>
            </a:custGeom>
            <a:noFill/>
            <a:ln w="15875">
              <a:solidFill>
                <a:srgbClr val="FF0000"/>
              </a:solidFill>
              <a:round/>
              <a:headEnd/>
              <a:tailEnd/>
            </a:ln>
          </p:spPr>
          <p:txBody>
            <a:bodyPr wrap="none" lIns="0" tIns="0" rIns="0" bIns="0">
              <a:spAutoFit/>
            </a:bodyPr>
            <a:lstStyle/>
            <a:p>
              <a:endParaRPr lang="fr-FR"/>
            </a:p>
          </p:txBody>
        </p:sp>
        <p:sp>
          <p:nvSpPr>
            <p:cNvPr id="116778" name="Line 306"/>
            <p:cNvSpPr>
              <a:spLocks noChangeShapeType="1"/>
            </p:cNvSpPr>
            <p:nvPr/>
          </p:nvSpPr>
          <p:spPr bwMode="auto">
            <a:xfrm>
              <a:off x="931" y="1411"/>
              <a:ext cx="15" cy="1"/>
            </a:xfrm>
            <a:prstGeom prst="line">
              <a:avLst/>
            </a:prstGeom>
            <a:noFill/>
            <a:ln w="15875">
              <a:solidFill>
                <a:srgbClr val="FF0000"/>
              </a:solidFill>
              <a:round/>
              <a:headEnd/>
              <a:tailEnd/>
            </a:ln>
          </p:spPr>
          <p:txBody>
            <a:bodyPr wrap="none" lIns="0" tIns="0" rIns="0" bIns="0">
              <a:spAutoFit/>
            </a:bodyPr>
            <a:lstStyle/>
            <a:p>
              <a:endParaRPr lang="fr-FR"/>
            </a:p>
          </p:txBody>
        </p:sp>
        <p:sp>
          <p:nvSpPr>
            <p:cNvPr id="116779" name="Line 307"/>
            <p:cNvSpPr>
              <a:spLocks noChangeShapeType="1"/>
            </p:cNvSpPr>
            <p:nvPr/>
          </p:nvSpPr>
          <p:spPr bwMode="auto">
            <a:xfrm>
              <a:off x="946" y="1411"/>
              <a:ext cx="16" cy="5"/>
            </a:xfrm>
            <a:prstGeom prst="line">
              <a:avLst/>
            </a:prstGeom>
            <a:noFill/>
            <a:ln w="15875">
              <a:solidFill>
                <a:srgbClr val="FF0000"/>
              </a:solidFill>
              <a:round/>
              <a:headEnd/>
              <a:tailEnd/>
            </a:ln>
          </p:spPr>
          <p:txBody>
            <a:bodyPr wrap="none" lIns="0" tIns="0" rIns="0" bIns="0">
              <a:spAutoFit/>
            </a:bodyPr>
            <a:lstStyle/>
            <a:p>
              <a:endParaRPr lang="fr-FR"/>
            </a:p>
          </p:txBody>
        </p:sp>
        <p:sp>
          <p:nvSpPr>
            <p:cNvPr id="116780" name="Freeform 308"/>
            <p:cNvSpPr>
              <a:spLocks/>
            </p:cNvSpPr>
            <p:nvPr/>
          </p:nvSpPr>
          <p:spPr bwMode="auto">
            <a:xfrm>
              <a:off x="962" y="1416"/>
              <a:ext cx="0" cy="174"/>
            </a:xfrm>
            <a:custGeom>
              <a:avLst/>
              <a:gdLst>
                <a:gd name="T0" fmla="*/ 0 w 15"/>
                <a:gd name="T1" fmla="*/ 0 h 16"/>
                <a:gd name="T2" fmla="*/ 0 w 15"/>
                <a:gd name="T3" fmla="*/ 54 h 16"/>
                <a:gd name="T4" fmla="*/ 0 w 15"/>
                <a:gd name="T5" fmla="*/ 174 h 16"/>
                <a:gd name="T6" fmla="*/ 0 60000 65536"/>
                <a:gd name="T7" fmla="*/ 0 60000 65536"/>
                <a:gd name="T8" fmla="*/ 0 60000 65536"/>
                <a:gd name="T9" fmla="*/ 0 w 15"/>
                <a:gd name="T10" fmla="*/ 0 h 16"/>
                <a:gd name="T11" fmla="*/ 0 w 15"/>
                <a:gd name="T12" fmla="*/ 16 h 16"/>
              </a:gdLst>
              <a:ahLst/>
              <a:cxnLst>
                <a:cxn ang="T6">
                  <a:pos x="T0" y="T1"/>
                </a:cxn>
                <a:cxn ang="T7">
                  <a:pos x="T2" y="T3"/>
                </a:cxn>
                <a:cxn ang="T8">
                  <a:pos x="T4" y="T5"/>
                </a:cxn>
              </a:cxnLst>
              <a:rect l="T9" t="T10" r="T11" b="T12"/>
              <a:pathLst>
                <a:path w="15" h="16">
                  <a:moveTo>
                    <a:pt x="0" y="0"/>
                  </a:moveTo>
                  <a:lnTo>
                    <a:pt x="5" y="5"/>
                  </a:lnTo>
                  <a:lnTo>
                    <a:pt x="15" y="16"/>
                  </a:lnTo>
                </a:path>
              </a:pathLst>
            </a:custGeom>
            <a:noFill/>
            <a:ln w="15875">
              <a:solidFill>
                <a:srgbClr val="FF0000"/>
              </a:solidFill>
              <a:round/>
              <a:headEnd/>
              <a:tailEnd/>
            </a:ln>
          </p:spPr>
          <p:txBody>
            <a:bodyPr wrap="none" lIns="0" tIns="0" rIns="0" bIns="0">
              <a:spAutoFit/>
            </a:bodyPr>
            <a:lstStyle/>
            <a:p>
              <a:endParaRPr lang="fr-FR"/>
            </a:p>
          </p:txBody>
        </p:sp>
        <p:sp>
          <p:nvSpPr>
            <p:cNvPr id="116781" name="Freeform 309"/>
            <p:cNvSpPr>
              <a:spLocks/>
            </p:cNvSpPr>
            <p:nvPr/>
          </p:nvSpPr>
          <p:spPr bwMode="auto">
            <a:xfrm>
              <a:off x="977" y="1432"/>
              <a:ext cx="0" cy="174"/>
            </a:xfrm>
            <a:custGeom>
              <a:avLst/>
              <a:gdLst>
                <a:gd name="T0" fmla="*/ 0 w 16"/>
                <a:gd name="T1" fmla="*/ 0 h 10"/>
                <a:gd name="T2" fmla="*/ 0 w 16"/>
                <a:gd name="T3" fmla="*/ 87 h 10"/>
                <a:gd name="T4" fmla="*/ 0 w 16"/>
                <a:gd name="T5" fmla="*/ 174 h 10"/>
                <a:gd name="T6" fmla="*/ 0 60000 65536"/>
                <a:gd name="T7" fmla="*/ 0 60000 65536"/>
                <a:gd name="T8" fmla="*/ 0 60000 65536"/>
                <a:gd name="T9" fmla="*/ 0 w 16"/>
                <a:gd name="T10" fmla="*/ 0 h 10"/>
                <a:gd name="T11" fmla="*/ 0 w 16"/>
                <a:gd name="T12" fmla="*/ 10 h 10"/>
              </a:gdLst>
              <a:ahLst/>
              <a:cxnLst>
                <a:cxn ang="T6">
                  <a:pos x="T0" y="T1"/>
                </a:cxn>
                <a:cxn ang="T7">
                  <a:pos x="T2" y="T3"/>
                </a:cxn>
                <a:cxn ang="T8">
                  <a:pos x="T4" y="T5"/>
                </a:cxn>
              </a:cxnLst>
              <a:rect l="T9" t="T10" r="T11" b="T12"/>
              <a:pathLst>
                <a:path w="16" h="10">
                  <a:moveTo>
                    <a:pt x="0" y="0"/>
                  </a:moveTo>
                  <a:lnTo>
                    <a:pt x="5" y="5"/>
                  </a:lnTo>
                  <a:lnTo>
                    <a:pt x="16" y="10"/>
                  </a:lnTo>
                </a:path>
              </a:pathLst>
            </a:custGeom>
            <a:noFill/>
            <a:ln w="15875">
              <a:solidFill>
                <a:srgbClr val="FF0000"/>
              </a:solidFill>
              <a:round/>
              <a:headEnd/>
              <a:tailEnd/>
            </a:ln>
          </p:spPr>
          <p:txBody>
            <a:bodyPr wrap="none" lIns="0" tIns="0" rIns="0" bIns="0">
              <a:spAutoFit/>
            </a:bodyPr>
            <a:lstStyle/>
            <a:p>
              <a:endParaRPr lang="fr-FR"/>
            </a:p>
          </p:txBody>
        </p:sp>
        <p:sp>
          <p:nvSpPr>
            <p:cNvPr id="116782" name="Freeform 310"/>
            <p:cNvSpPr>
              <a:spLocks/>
            </p:cNvSpPr>
            <p:nvPr/>
          </p:nvSpPr>
          <p:spPr bwMode="auto">
            <a:xfrm>
              <a:off x="993" y="1437"/>
              <a:ext cx="0" cy="174"/>
            </a:xfrm>
            <a:custGeom>
              <a:avLst/>
              <a:gdLst>
                <a:gd name="T0" fmla="*/ 0 w 15"/>
                <a:gd name="T1" fmla="*/ 174 h 5"/>
                <a:gd name="T2" fmla="*/ 0 w 15"/>
                <a:gd name="T3" fmla="*/ 174 h 5"/>
                <a:gd name="T4" fmla="*/ 0 w 15"/>
                <a:gd name="T5" fmla="*/ 0 h 5"/>
                <a:gd name="T6" fmla="*/ 0 60000 65536"/>
                <a:gd name="T7" fmla="*/ 0 60000 65536"/>
                <a:gd name="T8" fmla="*/ 0 60000 65536"/>
                <a:gd name="T9" fmla="*/ 0 w 15"/>
                <a:gd name="T10" fmla="*/ 0 h 5"/>
                <a:gd name="T11" fmla="*/ 0 w 15"/>
                <a:gd name="T12" fmla="*/ 5 h 5"/>
              </a:gdLst>
              <a:ahLst/>
              <a:cxnLst>
                <a:cxn ang="T6">
                  <a:pos x="T0" y="T1"/>
                </a:cxn>
                <a:cxn ang="T7">
                  <a:pos x="T2" y="T3"/>
                </a:cxn>
                <a:cxn ang="T8">
                  <a:pos x="T4" y="T5"/>
                </a:cxn>
              </a:cxnLst>
              <a:rect l="T9" t="T10" r="T11" b="T12"/>
              <a:pathLst>
                <a:path w="15" h="5">
                  <a:moveTo>
                    <a:pt x="0" y="5"/>
                  </a:moveTo>
                  <a:lnTo>
                    <a:pt x="5" y="5"/>
                  </a:lnTo>
                  <a:lnTo>
                    <a:pt x="15" y="0"/>
                  </a:lnTo>
                </a:path>
              </a:pathLst>
            </a:custGeom>
            <a:noFill/>
            <a:ln w="15875">
              <a:solidFill>
                <a:srgbClr val="FF0000"/>
              </a:solidFill>
              <a:round/>
              <a:headEnd/>
              <a:tailEnd/>
            </a:ln>
          </p:spPr>
          <p:txBody>
            <a:bodyPr wrap="none" lIns="0" tIns="0" rIns="0" bIns="0">
              <a:spAutoFit/>
            </a:bodyPr>
            <a:lstStyle/>
            <a:p>
              <a:endParaRPr lang="fr-FR"/>
            </a:p>
          </p:txBody>
        </p:sp>
        <p:sp>
          <p:nvSpPr>
            <p:cNvPr id="116783" name="Freeform 311"/>
            <p:cNvSpPr>
              <a:spLocks/>
            </p:cNvSpPr>
            <p:nvPr/>
          </p:nvSpPr>
          <p:spPr bwMode="auto">
            <a:xfrm>
              <a:off x="1008" y="1421"/>
              <a:ext cx="0" cy="174"/>
            </a:xfrm>
            <a:custGeom>
              <a:avLst/>
              <a:gdLst>
                <a:gd name="T0" fmla="*/ 0 w 15"/>
                <a:gd name="T1" fmla="*/ 174 h 16"/>
                <a:gd name="T2" fmla="*/ 0 w 15"/>
                <a:gd name="T3" fmla="*/ 54 h 16"/>
                <a:gd name="T4" fmla="*/ 0 w 15"/>
                <a:gd name="T5" fmla="*/ 0 h 16"/>
                <a:gd name="T6" fmla="*/ 0 60000 65536"/>
                <a:gd name="T7" fmla="*/ 0 60000 65536"/>
                <a:gd name="T8" fmla="*/ 0 60000 65536"/>
                <a:gd name="T9" fmla="*/ 0 w 15"/>
                <a:gd name="T10" fmla="*/ 0 h 16"/>
                <a:gd name="T11" fmla="*/ 0 w 15"/>
                <a:gd name="T12" fmla="*/ 16 h 16"/>
              </a:gdLst>
              <a:ahLst/>
              <a:cxnLst>
                <a:cxn ang="T6">
                  <a:pos x="T0" y="T1"/>
                </a:cxn>
                <a:cxn ang="T7">
                  <a:pos x="T2" y="T3"/>
                </a:cxn>
                <a:cxn ang="T8">
                  <a:pos x="T4" y="T5"/>
                </a:cxn>
              </a:cxnLst>
              <a:rect l="T9" t="T10" r="T11" b="T12"/>
              <a:pathLst>
                <a:path w="15" h="16">
                  <a:moveTo>
                    <a:pt x="0" y="16"/>
                  </a:moveTo>
                  <a:lnTo>
                    <a:pt x="5" y="5"/>
                  </a:lnTo>
                  <a:lnTo>
                    <a:pt x="15" y="0"/>
                  </a:lnTo>
                </a:path>
              </a:pathLst>
            </a:custGeom>
            <a:noFill/>
            <a:ln w="15875">
              <a:solidFill>
                <a:srgbClr val="FF0000"/>
              </a:solidFill>
              <a:round/>
              <a:headEnd/>
              <a:tailEnd/>
            </a:ln>
          </p:spPr>
          <p:txBody>
            <a:bodyPr wrap="none" lIns="0" tIns="0" rIns="0" bIns="0">
              <a:spAutoFit/>
            </a:bodyPr>
            <a:lstStyle/>
            <a:p>
              <a:endParaRPr lang="fr-FR"/>
            </a:p>
          </p:txBody>
        </p:sp>
        <p:sp>
          <p:nvSpPr>
            <p:cNvPr id="116784" name="Freeform 312"/>
            <p:cNvSpPr>
              <a:spLocks/>
            </p:cNvSpPr>
            <p:nvPr/>
          </p:nvSpPr>
          <p:spPr bwMode="auto">
            <a:xfrm>
              <a:off x="1023" y="1421"/>
              <a:ext cx="0" cy="174"/>
            </a:xfrm>
            <a:custGeom>
              <a:avLst/>
              <a:gdLst>
                <a:gd name="T0" fmla="*/ 0 w 16"/>
                <a:gd name="T1" fmla="*/ 0 h 1"/>
                <a:gd name="T2" fmla="*/ 0 w 16"/>
                <a:gd name="T3" fmla="*/ 0 h 1"/>
                <a:gd name="T4" fmla="*/ 0 w 16"/>
                <a:gd name="T5" fmla="*/ 0 h 1"/>
                <a:gd name="T6" fmla="*/ 0 60000 65536"/>
                <a:gd name="T7" fmla="*/ 0 60000 65536"/>
                <a:gd name="T8" fmla="*/ 0 60000 65536"/>
                <a:gd name="T9" fmla="*/ 0 w 16"/>
                <a:gd name="T10" fmla="*/ 0 h 1"/>
                <a:gd name="T11" fmla="*/ 0 w 16"/>
                <a:gd name="T12" fmla="*/ 1 h 1"/>
              </a:gdLst>
              <a:ahLst/>
              <a:cxnLst>
                <a:cxn ang="T6">
                  <a:pos x="T0" y="T1"/>
                </a:cxn>
                <a:cxn ang="T7">
                  <a:pos x="T2" y="T3"/>
                </a:cxn>
                <a:cxn ang="T8">
                  <a:pos x="T4" y="T5"/>
                </a:cxn>
              </a:cxnLst>
              <a:rect l="T9" t="T10" r="T11" b="T12"/>
              <a:pathLst>
                <a:path w="16" h="1">
                  <a:moveTo>
                    <a:pt x="0" y="0"/>
                  </a:moveTo>
                  <a:lnTo>
                    <a:pt x="5" y="0"/>
                  </a:lnTo>
                  <a:lnTo>
                    <a:pt x="16" y="0"/>
                  </a:lnTo>
                </a:path>
              </a:pathLst>
            </a:custGeom>
            <a:noFill/>
            <a:ln w="15875">
              <a:solidFill>
                <a:srgbClr val="FF0000"/>
              </a:solidFill>
              <a:round/>
              <a:headEnd/>
              <a:tailEnd/>
            </a:ln>
          </p:spPr>
          <p:txBody>
            <a:bodyPr wrap="none" lIns="0" tIns="0" rIns="0" bIns="0">
              <a:spAutoFit/>
            </a:bodyPr>
            <a:lstStyle/>
            <a:p>
              <a:endParaRPr lang="fr-FR"/>
            </a:p>
          </p:txBody>
        </p:sp>
        <p:sp>
          <p:nvSpPr>
            <p:cNvPr id="116785" name="Line 313"/>
            <p:cNvSpPr>
              <a:spLocks noChangeShapeType="1"/>
            </p:cNvSpPr>
            <p:nvPr/>
          </p:nvSpPr>
          <p:spPr bwMode="auto">
            <a:xfrm>
              <a:off x="1039" y="1421"/>
              <a:ext cx="15" cy="1"/>
            </a:xfrm>
            <a:prstGeom prst="line">
              <a:avLst/>
            </a:prstGeom>
            <a:noFill/>
            <a:ln w="15875">
              <a:solidFill>
                <a:srgbClr val="FF0000"/>
              </a:solidFill>
              <a:round/>
              <a:headEnd/>
              <a:tailEnd/>
            </a:ln>
          </p:spPr>
          <p:txBody>
            <a:bodyPr wrap="none" lIns="0" tIns="0" rIns="0" bIns="0">
              <a:spAutoFit/>
            </a:bodyPr>
            <a:lstStyle/>
            <a:p>
              <a:endParaRPr lang="fr-FR"/>
            </a:p>
          </p:txBody>
        </p:sp>
        <p:sp>
          <p:nvSpPr>
            <p:cNvPr id="116786" name="Freeform 314"/>
            <p:cNvSpPr>
              <a:spLocks/>
            </p:cNvSpPr>
            <p:nvPr/>
          </p:nvSpPr>
          <p:spPr bwMode="auto">
            <a:xfrm>
              <a:off x="1054" y="1421"/>
              <a:ext cx="0" cy="174"/>
            </a:xfrm>
            <a:custGeom>
              <a:avLst/>
              <a:gdLst>
                <a:gd name="T0" fmla="*/ 0 w 21"/>
                <a:gd name="T1" fmla="*/ 0 h 1"/>
                <a:gd name="T2" fmla="*/ 0 w 21"/>
                <a:gd name="T3" fmla="*/ 0 h 1"/>
                <a:gd name="T4" fmla="*/ 0 w 21"/>
                <a:gd name="T5" fmla="*/ 0 h 1"/>
                <a:gd name="T6" fmla="*/ 0 60000 65536"/>
                <a:gd name="T7" fmla="*/ 0 60000 65536"/>
                <a:gd name="T8" fmla="*/ 0 60000 65536"/>
                <a:gd name="T9" fmla="*/ 0 w 21"/>
                <a:gd name="T10" fmla="*/ 0 h 1"/>
                <a:gd name="T11" fmla="*/ 0 w 21"/>
                <a:gd name="T12" fmla="*/ 1 h 1"/>
              </a:gdLst>
              <a:ahLst/>
              <a:cxnLst>
                <a:cxn ang="T6">
                  <a:pos x="T0" y="T1"/>
                </a:cxn>
                <a:cxn ang="T7">
                  <a:pos x="T2" y="T3"/>
                </a:cxn>
                <a:cxn ang="T8">
                  <a:pos x="T4" y="T5"/>
                </a:cxn>
              </a:cxnLst>
              <a:rect l="T9" t="T10" r="T11" b="T12"/>
              <a:pathLst>
                <a:path w="21" h="1">
                  <a:moveTo>
                    <a:pt x="0" y="0"/>
                  </a:moveTo>
                  <a:lnTo>
                    <a:pt x="10" y="0"/>
                  </a:lnTo>
                  <a:lnTo>
                    <a:pt x="21" y="0"/>
                  </a:lnTo>
                </a:path>
              </a:pathLst>
            </a:custGeom>
            <a:noFill/>
            <a:ln w="15875">
              <a:solidFill>
                <a:srgbClr val="FF0000"/>
              </a:solidFill>
              <a:round/>
              <a:headEnd/>
              <a:tailEnd/>
            </a:ln>
          </p:spPr>
          <p:txBody>
            <a:bodyPr wrap="none" lIns="0" tIns="0" rIns="0" bIns="0">
              <a:spAutoFit/>
            </a:bodyPr>
            <a:lstStyle/>
            <a:p>
              <a:endParaRPr lang="fr-FR"/>
            </a:p>
          </p:txBody>
        </p:sp>
        <p:sp>
          <p:nvSpPr>
            <p:cNvPr id="116787" name="Line 315"/>
            <p:cNvSpPr>
              <a:spLocks noChangeShapeType="1"/>
            </p:cNvSpPr>
            <p:nvPr/>
          </p:nvSpPr>
          <p:spPr bwMode="auto">
            <a:xfrm>
              <a:off x="1075" y="1421"/>
              <a:ext cx="15" cy="1"/>
            </a:xfrm>
            <a:prstGeom prst="line">
              <a:avLst/>
            </a:prstGeom>
            <a:noFill/>
            <a:ln w="15875">
              <a:solidFill>
                <a:srgbClr val="FF0000"/>
              </a:solidFill>
              <a:round/>
              <a:headEnd/>
              <a:tailEnd/>
            </a:ln>
          </p:spPr>
          <p:txBody>
            <a:bodyPr wrap="none" lIns="0" tIns="0" rIns="0" bIns="0">
              <a:spAutoFit/>
            </a:bodyPr>
            <a:lstStyle/>
            <a:p>
              <a:endParaRPr lang="fr-FR"/>
            </a:p>
          </p:txBody>
        </p:sp>
        <p:sp>
          <p:nvSpPr>
            <p:cNvPr id="116788" name="Freeform 316"/>
            <p:cNvSpPr>
              <a:spLocks/>
            </p:cNvSpPr>
            <p:nvPr/>
          </p:nvSpPr>
          <p:spPr bwMode="auto">
            <a:xfrm>
              <a:off x="1090" y="1421"/>
              <a:ext cx="0" cy="174"/>
            </a:xfrm>
            <a:custGeom>
              <a:avLst/>
              <a:gdLst>
                <a:gd name="T0" fmla="*/ 0 w 15"/>
                <a:gd name="T1" fmla="*/ 0 h 5"/>
                <a:gd name="T2" fmla="*/ 0 w 15"/>
                <a:gd name="T3" fmla="*/ 0 h 5"/>
                <a:gd name="T4" fmla="*/ 0 w 15"/>
                <a:gd name="T5" fmla="*/ 174 h 5"/>
                <a:gd name="T6" fmla="*/ 0 60000 65536"/>
                <a:gd name="T7" fmla="*/ 0 60000 65536"/>
                <a:gd name="T8" fmla="*/ 0 60000 65536"/>
                <a:gd name="T9" fmla="*/ 0 w 15"/>
                <a:gd name="T10" fmla="*/ 0 h 5"/>
                <a:gd name="T11" fmla="*/ 0 w 15"/>
                <a:gd name="T12" fmla="*/ 5 h 5"/>
              </a:gdLst>
              <a:ahLst/>
              <a:cxnLst>
                <a:cxn ang="T6">
                  <a:pos x="T0" y="T1"/>
                </a:cxn>
                <a:cxn ang="T7">
                  <a:pos x="T2" y="T3"/>
                </a:cxn>
                <a:cxn ang="T8">
                  <a:pos x="T4" y="T5"/>
                </a:cxn>
              </a:cxnLst>
              <a:rect l="T9" t="T10" r="T11" b="T12"/>
              <a:pathLst>
                <a:path w="15" h="5">
                  <a:moveTo>
                    <a:pt x="0" y="0"/>
                  </a:moveTo>
                  <a:lnTo>
                    <a:pt x="5" y="0"/>
                  </a:lnTo>
                  <a:lnTo>
                    <a:pt x="15" y="5"/>
                  </a:lnTo>
                </a:path>
              </a:pathLst>
            </a:custGeom>
            <a:noFill/>
            <a:ln w="15875">
              <a:solidFill>
                <a:srgbClr val="FF0000"/>
              </a:solidFill>
              <a:round/>
              <a:headEnd/>
              <a:tailEnd/>
            </a:ln>
          </p:spPr>
          <p:txBody>
            <a:bodyPr wrap="none" lIns="0" tIns="0" rIns="0" bIns="0">
              <a:spAutoFit/>
            </a:bodyPr>
            <a:lstStyle/>
            <a:p>
              <a:endParaRPr lang="fr-FR"/>
            </a:p>
          </p:txBody>
        </p:sp>
        <p:sp>
          <p:nvSpPr>
            <p:cNvPr id="116789" name="Line 317"/>
            <p:cNvSpPr>
              <a:spLocks noChangeShapeType="1"/>
            </p:cNvSpPr>
            <p:nvPr/>
          </p:nvSpPr>
          <p:spPr bwMode="auto">
            <a:xfrm>
              <a:off x="1105" y="1426"/>
              <a:ext cx="16" cy="1"/>
            </a:xfrm>
            <a:prstGeom prst="line">
              <a:avLst/>
            </a:prstGeom>
            <a:noFill/>
            <a:ln w="15875">
              <a:solidFill>
                <a:srgbClr val="FF0000"/>
              </a:solidFill>
              <a:round/>
              <a:headEnd/>
              <a:tailEnd/>
            </a:ln>
          </p:spPr>
          <p:txBody>
            <a:bodyPr wrap="none" lIns="0" tIns="0" rIns="0" bIns="0">
              <a:spAutoFit/>
            </a:bodyPr>
            <a:lstStyle/>
            <a:p>
              <a:endParaRPr lang="fr-FR"/>
            </a:p>
          </p:txBody>
        </p:sp>
        <p:sp>
          <p:nvSpPr>
            <p:cNvPr id="116790" name="Freeform 318"/>
            <p:cNvSpPr>
              <a:spLocks/>
            </p:cNvSpPr>
            <p:nvPr/>
          </p:nvSpPr>
          <p:spPr bwMode="auto">
            <a:xfrm>
              <a:off x="1121" y="1426"/>
              <a:ext cx="0" cy="174"/>
            </a:xfrm>
            <a:custGeom>
              <a:avLst/>
              <a:gdLst>
                <a:gd name="T0" fmla="*/ 0 w 15"/>
                <a:gd name="T1" fmla="*/ 0 h 6"/>
                <a:gd name="T2" fmla="*/ 0 w 15"/>
                <a:gd name="T3" fmla="*/ 0 h 6"/>
                <a:gd name="T4" fmla="*/ 0 w 15"/>
                <a:gd name="T5" fmla="*/ 174 h 6"/>
                <a:gd name="T6" fmla="*/ 0 60000 65536"/>
                <a:gd name="T7" fmla="*/ 0 60000 65536"/>
                <a:gd name="T8" fmla="*/ 0 60000 65536"/>
                <a:gd name="T9" fmla="*/ 0 w 15"/>
                <a:gd name="T10" fmla="*/ 0 h 6"/>
                <a:gd name="T11" fmla="*/ 0 w 15"/>
                <a:gd name="T12" fmla="*/ 6 h 6"/>
              </a:gdLst>
              <a:ahLst/>
              <a:cxnLst>
                <a:cxn ang="T6">
                  <a:pos x="T0" y="T1"/>
                </a:cxn>
                <a:cxn ang="T7">
                  <a:pos x="T2" y="T3"/>
                </a:cxn>
                <a:cxn ang="T8">
                  <a:pos x="T4" y="T5"/>
                </a:cxn>
              </a:cxnLst>
              <a:rect l="T9" t="T10" r="T11" b="T12"/>
              <a:pathLst>
                <a:path w="15" h="6">
                  <a:moveTo>
                    <a:pt x="0" y="0"/>
                  </a:moveTo>
                  <a:lnTo>
                    <a:pt x="5" y="0"/>
                  </a:lnTo>
                  <a:lnTo>
                    <a:pt x="15" y="6"/>
                  </a:lnTo>
                </a:path>
              </a:pathLst>
            </a:custGeom>
            <a:noFill/>
            <a:ln w="15875">
              <a:solidFill>
                <a:srgbClr val="FF0000"/>
              </a:solidFill>
              <a:round/>
              <a:headEnd/>
              <a:tailEnd/>
            </a:ln>
          </p:spPr>
          <p:txBody>
            <a:bodyPr wrap="none" lIns="0" tIns="0" rIns="0" bIns="0">
              <a:spAutoFit/>
            </a:bodyPr>
            <a:lstStyle/>
            <a:p>
              <a:endParaRPr lang="fr-FR"/>
            </a:p>
          </p:txBody>
        </p:sp>
        <p:sp>
          <p:nvSpPr>
            <p:cNvPr id="116791" name="Line 319"/>
            <p:cNvSpPr>
              <a:spLocks noChangeShapeType="1"/>
            </p:cNvSpPr>
            <p:nvPr/>
          </p:nvSpPr>
          <p:spPr bwMode="auto">
            <a:xfrm>
              <a:off x="1136" y="1432"/>
              <a:ext cx="15" cy="1"/>
            </a:xfrm>
            <a:prstGeom prst="line">
              <a:avLst/>
            </a:prstGeom>
            <a:noFill/>
            <a:ln w="15875">
              <a:solidFill>
                <a:srgbClr val="FF0000"/>
              </a:solidFill>
              <a:round/>
              <a:headEnd/>
              <a:tailEnd/>
            </a:ln>
          </p:spPr>
          <p:txBody>
            <a:bodyPr wrap="none" lIns="0" tIns="0" rIns="0" bIns="0">
              <a:spAutoFit/>
            </a:bodyPr>
            <a:lstStyle/>
            <a:p>
              <a:endParaRPr lang="fr-FR"/>
            </a:p>
          </p:txBody>
        </p:sp>
        <p:sp>
          <p:nvSpPr>
            <p:cNvPr id="116792" name="Line 320"/>
            <p:cNvSpPr>
              <a:spLocks noChangeShapeType="1"/>
            </p:cNvSpPr>
            <p:nvPr/>
          </p:nvSpPr>
          <p:spPr bwMode="auto">
            <a:xfrm>
              <a:off x="1151" y="1432"/>
              <a:ext cx="16" cy="5"/>
            </a:xfrm>
            <a:prstGeom prst="line">
              <a:avLst/>
            </a:prstGeom>
            <a:noFill/>
            <a:ln w="15875">
              <a:solidFill>
                <a:srgbClr val="FF0000"/>
              </a:solidFill>
              <a:round/>
              <a:headEnd/>
              <a:tailEnd/>
            </a:ln>
          </p:spPr>
          <p:txBody>
            <a:bodyPr wrap="none" lIns="0" tIns="0" rIns="0" bIns="0">
              <a:spAutoFit/>
            </a:bodyPr>
            <a:lstStyle/>
            <a:p>
              <a:endParaRPr lang="fr-FR"/>
            </a:p>
          </p:txBody>
        </p:sp>
        <p:sp>
          <p:nvSpPr>
            <p:cNvPr id="116793" name="Line 321"/>
            <p:cNvSpPr>
              <a:spLocks noChangeShapeType="1"/>
            </p:cNvSpPr>
            <p:nvPr/>
          </p:nvSpPr>
          <p:spPr bwMode="auto">
            <a:xfrm>
              <a:off x="1167" y="1437"/>
              <a:ext cx="15" cy="5"/>
            </a:xfrm>
            <a:prstGeom prst="line">
              <a:avLst/>
            </a:prstGeom>
            <a:noFill/>
            <a:ln w="15875">
              <a:solidFill>
                <a:srgbClr val="FF0000"/>
              </a:solidFill>
              <a:round/>
              <a:headEnd/>
              <a:tailEnd/>
            </a:ln>
          </p:spPr>
          <p:txBody>
            <a:bodyPr wrap="none" lIns="0" tIns="0" rIns="0" bIns="0">
              <a:spAutoFit/>
            </a:bodyPr>
            <a:lstStyle/>
            <a:p>
              <a:endParaRPr lang="fr-FR"/>
            </a:p>
          </p:txBody>
        </p:sp>
        <p:sp>
          <p:nvSpPr>
            <p:cNvPr id="116794" name="Line 322"/>
            <p:cNvSpPr>
              <a:spLocks noChangeShapeType="1"/>
            </p:cNvSpPr>
            <p:nvPr/>
          </p:nvSpPr>
          <p:spPr bwMode="auto">
            <a:xfrm>
              <a:off x="1182" y="1442"/>
              <a:ext cx="16" cy="5"/>
            </a:xfrm>
            <a:prstGeom prst="line">
              <a:avLst/>
            </a:prstGeom>
            <a:noFill/>
            <a:ln w="15875">
              <a:solidFill>
                <a:srgbClr val="FF0000"/>
              </a:solidFill>
              <a:round/>
              <a:headEnd/>
              <a:tailEnd/>
            </a:ln>
          </p:spPr>
          <p:txBody>
            <a:bodyPr wrap="none" lIns="0" tIns="0" rIns="0" bIns="0">
              <a:spAutoFit/>
            </a:bodyPr>
            <a:lstStyle/>
            <a:p>
              <a:endParaRPr lang="fr-FR"/>
            </a:p>
          </p:txBody>
        </p:sp>
        <p:sp>
          <p:nvSpPr>
            <p:cNvPr id="116795" name="Line 323"/>
            <p:cNvSpPr>
              <a:spLocks noChangeShapeType="1"/>
            </p:cNvSpPr>
            <p:nvPr/>
          </p:nvSpPr>
          <p:spPr bwMode="auto">
            <a:xfrm>
              <a:off x="1198" y="1447"/>
              <a:ext cx="15" cy="1"/>
            </a:xfrm>
            <a:prstGeom prst="line">
              <a:avLst/>
            </a:prstGeom>
            <a:noFill/>
            <a:ln w="15875">
              <a:solidFill>
                <a:srgbClr val="FF0000"/>
              </a:solidFill>
              <a:round/>
              <a:headEnd/>
              <a:tailEnd/>
            </a:ln>
          </p:spPr>
          <p:txBody>
            <a:bodyPr wrap="none" lIns="0" tIns="0" rIns="0" bIns="0">
              <a:spAutoFit/>
            </a:bodyPr>
            <a:lstStyle/>
            <a:p>
              <a:endParaRPr lang="fr-FR"/>
            </a:p>
          </p:txBody>
        </p:sp>
        <p:sp>
          <p:nvSpPr>
            <p:cNvPr id="116796" name="Line 324"/>
            <p:cNvSpPr>
              <a:spLocks noChangeShapeType="1"/>
            </p:cNvSpPr>
            <p:nvPr/>
          </p:nvSpPr>
          <p:spPr bwMode="auto">
            <a:xfrm>
              <a:off x="1213" y="1447"/>
              <a:ext cx="15" cy="5"/>
            </a:xfrm>
            <a:prstGeom prst="line">
              <a:avLst/>
            </a:prstGeom>
            <a:noFill/>
            <a:ln w="15875">
              <a:solidFill>
                <a:srgbClr val="FF0000"/>
              </a:solidFill>
              <a:round/>
              <a:headEnd/>
              <a:tailEnd/>
            </a:ln>
          </p:spPr>
          <p:txBody>
            <a:bodyPr wrap="none" lIns="0" tIns="0" rIns="0" bIns="0">
              <a:spAutoFit/>
            </a:bodyPr>
            <a:lstStyle/>
            <a:p>
              <a:endParaRPr lang="fr-FR"/>
            </a:p>
          </p:txBody>
        </p:sp>
        <p:sp>
          <p:nvSpPr>
            <p:cNvPr id="116797" name="Line 325"/>
            <p:cNvSpPr>
              <a:spLocks noChangeShapeType="1"/>
            </p:cNvSpPr>
            <p:nvPr/>
          </p:nvSpPr>
          <p:spPr bwMode="auto">
            <a:xfrm>
              <a:off x="1228" y="1452"/>
              <a:ext cx="16" cy="5"/>
            </a:xfrm>
            <a:prstGeom prst="line">
              <a:avLst/>
            </a:prstGeom>
            <a:noFill/>
            <a:ln w="15875">
              <a:solidFill>
                <a:srgbClr val="FF0000"/>
              </a:solidFill>
              <a:round/>
              <a:headEnd/>
              <a:tailEnd/>
            </a:ln>
          </p:spPr>
          <p:txBody>
            <a:bodyPr wrap="none" lIns="0" tIns="0" rIns="0" bIns="0">
              <a:spAutoFit/>
            </a:bodyPr>
            <a:lstStyle/>
            <a:p>
              <a:endParaRPr lang="fr-FR"/>
            </a:p>
          </p:txBody>
        </p:sp>
        <p:sp>
          <p:nvSpPr>
            <p:cNvPr id="116798" name="Line 326"/>
            <p:cNvSpPr>
              <a:spLocks noChangeShapeType="1"/>
            </p:cNvSpPr>
            <p:nvPr/>
          </p:nvSpPr>
          <p:spPr bwMode="auto">
            <a:xfrm>
              <a:off x="1244" y="1457"/>
              <a:ext cx="15" cy="5"/>
            </a:xfrm>
            <a:prstGeom prst="line">
              <a:avLst/>
            </a:prstGeom>
            <a:noFill/>
            <a:ln w="15875">
              <a:solidFill>
                <a:srgbClr val="FF0000"/>
              </a:solidFill>
              <a:round/>
              <a:headEnd/>
              <a:tailEnd/>
            </a:ln>
          </p:spPr>
          <p:txBody>
            <a:bodyPr wrap="none" lIns="0" tIns="0" rIns="0" bIns="0">
              <a:spAutoFit/>
            </a:bodyPr>
            <a:lstStyle/>
            <a:p>
              <a:endParaRPr lang="fr-FR"/>
            </a:p>
          </p:txBody>
        </p:sp>
        <p:sp>
          <p:nvSpPr>
            <p:cNvPr id="116799" name="Freeform 327"/>
            <p:cNvSpPr>
              <a:spLocks/>
            </p:cNvSpPr>
            <p:nvPr/>
          </p:nvSpPr>
          <p:spPr bwMode="auto">
            <a:xfrm>
              <a:off x="1259" y="1462"/>
              <a:ext cx="0" cy="174"/>
            </a:xfrm>
            <a:custGeom>
              <a:avLst/>
              <a:gdLst>
                <a:gd name="T0" fmla="*/ 0 w 15"/>
                <a:gd name="T1" fmla="*/ 0 h 1"/>
                <a:gd name="T2" fmla="*/ 0 w 15"/>
                <a:gd name="T3" fmla="*/ 0 h 1"/>
                <a:gd name="T4" fmla="*/ 0 w 15"/>
                <a:gd name="T5" fmla="*/ 0 h 1"/>
                <a:gd name="T6" fmla="*/ 0 60000 65536"/>
                <a:gd name="T7" fmla="*/ 0 60000 65536"/>
                <a:gd name="T8" fmla="*/ 0 60000 65536"/>
                <a:gd name="T9" fmla="*/ 0 w 15"/>
                <a:gd name="T10" fmla="*/ 0 h 1"/>
                <a:gd name="T11" fmla="*/ 0 w 15"/>
                <a:gd name="T12" fmla="*/ 1 h 1"/>
              </a:gdLst>
              <a:ahLst/>
              <a:cxnLst>
                <a:cxn ang="T6">
                  <a:pos x="T0" y="T1"/>
                </a:cxn>
                <a:cxn ang="T7">
                  <a:pos x="T2" y="T3"/>
                </a:cxn>
                <a:cxn ang="T8">
                  <a:pos x="T4" y="T5"/>
                </a:cxn>
              </a:cxnLst>
              <a:rect l="T9" t="T10" r="T11" b="T12"/>
              <a:pathLst>
                <a:path w="15" h="1">
                  <a:moveTo>
                    <a:pt x="0" y="0"/>
                  </a:moveTo>
                  <a:lnTo>
                    <a:pt x="5" y="0"/>
                  </a:lnTo>
                  <a:lnTo>
                    <a:pt x="15" y="0"/>
                  </a:lnTo>
                </a:path>
              </a:pathLst>
            </a:custGeom>
            <a:noFill/>
            <a:ln w="15875">
              <a:solidFill>
                <a:srgbClr val="FF0000"/>
              </a:solidFill>
              <a:round/>
              <a:headEnd/>
              <a:tailEnd/>
            </a:ln>
          </p:spPr>
          <p:txBody>
            <a:bodyPr wrap="none" lIns="0" tIns="0" rIns="0" bIns="0">
              <a:spAutoFit/>
            </a:bodyPr>
            <a:lstStyle/>
            <a:p>
              <a:endParaRPr lang="fr-FR"/>
            </a:p>
          </p:txBody>
        </p:sp>
        <p:sp>
          <p:nvSpPr>
            <p:cNvPr id="116800" name="Freeform 328"/>
            <p:cNvSpPr>
              <a:spLocks/>
            </p:cNvSpPr>
            <p:nvPr/>
          </p:nvSpPr>
          <p:spPr bwMode="auto">
            <a:xfrm>
              <a:off x="1274" y="1462"/>
              <a:ext cx="0" cy="174"/>
            </a:xfrm>
            <a:custGeom>
              <a:avLst/>
              <a:gdLst>
                <a:gd name="T0" fmla="*/ 0 w 16"/>
                <a:gd name="T1" fmla="*/ 0 h 11"/>
                <a:gd name="T2" fmla="*/ 0 w 16"/>
                <a:gd name="T3" fmla="*/ 95 h 11"/>
                <a:gd name="T4" fmla="*/ 0 w 16"/>
                <a:gd name="T5" fmla="*/ 174 h 11"/>
                <a:gd name="T6" fmla="*/ 0 60000 65536"/>
                <a:gd name="T7" fmla="*/ 0 60000 65536"/>
                <a:gd name="T8" fmla="*/ 0 60000 65536"/>
                <a:gd name="T9" fmla="*/ 0 w 16"/>
                <a:gd name="T10" fmla="*/ 0 h 11"/>
                <a:gd name="T11" fmla="*/ 0 w 16"/>
                <a:gd name="T12" fmla="*/ 11 h 11"/>
              </a:gdLst>
              <a:ahLst/>
              <a:cxnLst>
                <a:cxn ang="T6">
                  <a:pos x="T0" y="T1"/>
                </a:cxn>
                <a:cxn ang="T7">
                  <a:pos x="T2" y="T3"/>
                </a:cxn>
                <a:cxn ang="T8">
                  <a:pos x="T4" y="T5"/>
                </a:cxn>
              </a:cxnLst>
              <a:rect l="T9" t="T10" r="T11" b="T12"/>
              <a:pathLst>
                <a:path w="16" h="11">
                  <a:moveTo>
                    <a:pt x="0" y="0"/>
                  </a:moveTo>
                  <a:lnTo>
                    <a:pt x="6" y="6"/>
                  </a:lnTo>
                  <a:lnTo>
                    <a:pt x="16" y="11"/>
                  </a:lnTo>
                </a:path>
              </a:pathLst>
            </a:custGeom>
            <a:noFill/>
            <a:ln w="15875">
              <a:solidFill>
                <a:srgbClr val="FF0000"/>
              </a:solidFill>
              <a:round/>
              <a:headEnd/>
              <a:tailEnd/>
            </a:ln>
          </p:spPr>
          <p:txBody>
            <a:bodyPr wrap="none" lIns="0" tIns="0" rIns="0" bIns="0">
              <a:spAutoFit/>
            </a:bodyPr>
            <a:lstStyle/>
            <a:p>
              <a:endParaRPr lang="fr-FR"/>
            </a:p>
          </p:txBody>
        </p:sp>
        <p:sp>
          <p:nvSpPr>
            <p:cNvPr id="116801" name="Line 329"/>
            <p:cNvSpPr>
              <a:spLocks noChangeShapeType="1"/>
            </p:cNvSpPr>
            <p:nvPr/>
          </p:nvSpPr>
          <p:spPr bwMode="auto">
            <a:xfrm>
              <a:off x="1290" y="1473"/>
              <a:ext cx="15" cy="10"/>
            </a:xfrm>
            <a:prstGeom prst="line">
              <a:avLst/>
            </a:prstGeom>
            <a:noFill/>
            <a:ln w="15875">
              <a:solidFill>
                <a:srgbClr val="FF0000"/>
              </a:solidFill>
              <a:round/>
              <a:headEnd/>
              <a:tailEnd/>
            </a:ln>
          </p:spPr>
          <p:txBody>
            <a:bodyPr wrap="none" lIns="0" tIns="0" rIns="0" bIns="0">
              <a:spAutoFit/>
            </a:bodyPr>
            <a:lstStyle/>
            <a:p>
              <a:endParaRPr lang="fr-FR"/>
            </a:p>
          </p:txBody>
        </p:sp>
        <p:sp>
          <p:nvSpPr>
            <p:cNvPr id="116802" name="Line 330"/>
            <p:cNvSpPr>
              <a:spLocks noChangeShapeType="1"/>
            </p:cNvSpPr>
            <p:nvPr/>
          </p:nvSpPr>
          <p:spPr bwMode="auto">
            <a:xfrm>
              <a:off x="1305" y="1483"/>
              <a:ext cx="16" cy="5"/>
            </a:xfrm>
            <a:prstGeom prst="line">
              <a:avLst/>
            </a:prstGeom>
            <a:noFill/>
            <a:ln w="15875">
              <a:solidFill>
                <a:srgbClr val="FF0000"/>
              </a:solidFill>
              <a:round/>
              <a:headEnd/>
              <a:tailEnd/>
            </a:ln>
          </p:spPr>
          <p:txBody>
            <a:bodyPr wrap="none" lIns="0" tIns="0" rIns="0" bIns="0">
              <a:spAutoFit/>
            </a:bodyPr>
            <a:lstStyle/>
            <a:p>
              <a:endParaRPr lang="fr-FR"/>
            </a:p>
          </p:txBody>
        </p:sp>
        <p:sp>
          <p:nvSpPr>
            <p:cNvPr id="116803" name="Line 331"/>
            <p:cNvSpPr>
              <a:spLocks noChangeShapeType="1"/>
            </p:cNvSpPr>
            <p:nvPr/>
          </p:nvSpPr>
          <p:spPr bwMode="auto">
            <a:xfrm>
              <a:off x="1321" y="1488"/>
              <a:ext cx="15" cy="10"/>
            </a:xfrm>
            <a:prstGeom prst="line">
              <a:avLst/>
            </a:prstGeom>
            <a:noFill/>
            <a:ln w="15875">
              <a:solidFill>
                <a:srgbClr val="FF0000"/>
              </a:solidFill>
              <a:round/>
              <a:headEnd/>
              <a:tailEnd/>
            </a:ln>
          </p:spPr>
          <p:txBody>
            <a:bodyPr wrap="none" lIns="0" tIns="0" rIns="0" bIns="0">
              <a:spAutoFit/>
            </a:bodyPr>
            <a:lstStyle/>
            <a:p>
              <a:endParaRPr lang="fr-FR"/>
            </a:p>
          </p:txBody>
        </p:sp>
        <p:sp>
          <p:nvSpPr>
            <p:cNvPr id="116804" name="Line 332"/>
            <p:cNvSpPr>
              <a:spLocks noChangeShapeType="1"/>
            </p:cNvSpPr>
            <p:nvPr/>
          </p:nvSpPr>
          <p:spPr bwMode="auto">
            <a:xfrm>
              <a:off x="1336" y="1498"/>
              <a:ext cx="15" cy="11"/>
            </a:xfrm>
            <a:prstGeom prst="line">
              <a:avLst/>
            </a:prstGeom>
            <a:noFill/>
            <a:ln w="15875">
              <a:solidFill>
                <a:srgbClr val="FF0000"/>
              </a:solidFill>
              <a:round/>
              <a:headEnd/>
              <a:tailEnd/>
            </a:ln>
          </p:spPr>
          <p:txBody>
            <a:bodyPr wrap="none" lIns="0" tIns="0" rIns="0" bIns="0">
              <a:spAutoFit/>
            </a:bodyPr>
            <a:lstStyle/>
            <a:p>
              <a:endParaRPr lang="fr-FR"/>
            </a:p>
          </p:txBody>
        </p:sp>
        <p:sp>
          <p:nvSpPr>
            <p:cNvPr id="116805" name="Line 333"/>
            <p:cNvSpPr>
              <a:spLocks noChangeShapeType="1"/>
            </p:cNvSpPr>
            <p:nvPr/>
          </p:nvSpPr>
          <p:spPr bwMode="auto">
            <a:xfrm>
              <a:off x="1351" y="1509"/>
              <a:ext cx="16" cy="10"/>
            </a:xfrm>
            <a:prstGeom prst="line">
              <a:avLst/>
            </a:prstGeom>
            <a:noFill/>
            <a:ln w="15875">
              <a:solidFill>
                <a:srgbClr val="FF0000"/>
              </a:solidFill>
              <a:round/>
              <a:headEnd/>
              <a:tailEnd/>
            </a:ln>
          </p:spPr>
          <p:txBody>
            <a:bodyPr wrap="none" lIns="0" tIns="0" rIns="0" bIns="0">
              <a:spAutoFit/>
            </a:bodyPr>
            <a:lstStyle/>
            <a:p>
              <a:endParaRPr lang="fr-FR"/>
            </a:p>
          </p:txBody>
        </p:sp>
        <p:sp>
          <p:nvSpPr>
            <p:cNvPr id="116806" name="Freeform 334"/>
            <p:cNvSpPr>
              <a:spLocks/>
            </p:cNvSpPr>
            <p:nvPr/>
          </p:nvSpPr>
          <p:spPr bwMode="auto">
            <a:xfrm>
              <a:off x="1367" y="1519"/>
              <a:ext cx="0" cy="174"/>
            </a:xfrm>
            <a:custGeom>
              <a:avLst/>
              <a:gdLst>
                <a:gd name="T0" fmla="*/ 0 w 15"/>
                <a:gd name="T1" fmla="*/ 0 h 15"/>
                <a:gd name="T2" fmla="*/ 0 w 15"/>
                <a:gd name="T3" fmla="*/ 58 h 15"/>
                <a:gd name="T4" fmla="*/ 0 w 15"/>
                <a:gd name="T5" fmla="*/ 174 h 15"/>
                <a:gd name="T6" fmla="*/ 0 60000 65536"/>
                <a:gd name="T7" fmla="*/ 0 60000 65536"/>
                <a:gd name="T8" fmla="*/ 0 60000 65536"/>
                <a:gd name="T9" fmla="*/ 0 w 15"/>
                <a:gd name="T10" fmla="*/ 0 h 15"/>
                <a:gd name="T11" fmla="*/ 0 w 15"/>
                <a:gd name="T12" fmla="*/ 15 h 15"/>
              </a:gdLst>
              <a:ahLst/>
              <a:cxnLst>
                <a:cxn ang="T6">
                  <a:pos x="T0" y="T1"/>
                </a:cxn>
                <a:cxn ang="T7">
                  <a:pos x="T2" y="T3"/>
                </a:cxn>
                <a:cxn ang="T8">
                  <a:pos x="T4" y="T5"/>
                </a:cxn>
              </a:cxnLst>
              <a:rect l="T9" t="T10" r="T11" b="T12"/>
              <a:pathLst>
                <a:path w="15" h="15">
                  <a:moveTo>
                    <a:pt x="0" y="0"/>
                  </a:moveTo>
                  <a:lnTo>
                    <a:pt x="5" y="5"/>
                  </a:lnTo>
                  <a:lnTo>
                    <a:pt x="15" y="15"/>
                  </a:lnTo>
                </a:path>
              </a:pathLst>
            </a:custGeom>
            <a:noFill/>
            <a:ln w="15875">
              <a:solidFill>
                <a:srgbClr val="FF0000"/>
              </a:solidFill>
              <a:round/>
              <a:headEnd/>
              <a:tailEnd/>
            </a:ln>
          </p:spPr>
          <p:txBody>
            <a:bodyPr wrap="none" lIns="0" tIns="0" rIns="0" bIns="0">
              <a:spAutoFit/>
            </a:bodyPr>
            <a:lstStyle/>
            <a:p>
              <a:endParaRPr lang="fr-FR"/>
            </a:p>
          </p:txBody>
        </p:sp>
        <p:sp>
          <p:nvSpPr>
            <p:cNvPr id="116807" name="Freeform 335"/>
            <p:cNvSpPr>
              <a:spLocks/>
            </p:cNvSpPr>
            <p:nvPr/>
          </p:nvSpPr>
          <p:spPr bwMode="auto">
            <a:xfrm>
              <a:off x="1382" y="1534"/>
              <a:ext cx="0" cy="174"/>
            </a:xfrm>
            <a:custGeom>
              <a:avLst/>
              <a:gdLst>
                <a:gd name="T0" fmla="*/ 0 w 16"/>
                <a:gd name="T1" fmla="*/ 0 h 10"/>
                <a:gd name="T2" fmla="*/ 0 w 16"/>
                <a:gd name="T3" fmla="*/ 87 h 10"/>
                <a:gd name="T4" fmla="*/ 0 w 16"/>
                <a:gd name="T5" fmla="*/ 174 h 10"/>
                <a:gd name="T6" fmla="*/ 0 60000 65536"/>
                <a:gd name="T7" fmla="*/ 0 60000 65536"/>
                <a:gd name="T8" fmla="*/ 0 60000 65536"/>
                <a:gd name="T9" fmla="*/ 0 w 16"/>
                <a:gd name="T10" fmla="*/ 0 h 10"/>
                <a:gd name="T11" fmla="*/ 0 w 16"/>
                <a:gd name="T12" fmla="*/ 10 h 10"/>
              </a:gdLst>
              <a:ahLst/>
              <a:cxnLst>
                <a:cxn ang="T6">
                  <a:pos x="T0" y="T1"/>
                </a:cxn>
                <a:cxn ang="T7">
                  <a:pos x="T2" y="T3"/>
                </a:cxn>
                <a:cxn ang="T8">
                  <a:pos x="T4" y="T5"/>
                </a:cxn>
              </a:cxnLst>
              <a:rect l="T9" t="T10" r="T11" b="T12"/>
              <a:pathLst>
                <a:path w="16" h="10">
                  <a:moveTo>
                    <a:pt x="0" y="0"/>
                  </a:moveTo>
                  <a:lnTo>
                    <a:pt x="5" y="5"/>
                  </a:lnTo>
                  <a:lnTo>
                    <a:pt x="16" y="10"/>
                  </a:lnTo>
                </a:path>
              </a:pathLst>
            </a:custGeom>
            <a:noFill/>
            <a:ln w="15875">
              <a:solidFill>
                <a:srgbClr val="FF0000"/>
              </a:solidFill>
              <a:round/>
              <a:headEnd/>
              <a:tailEnd/>
            </a:ln>
          </p:spPr>
          <p:txBody>
            <a:bodyPr wrap="none" lIns="0" tIns="0" rIns="0" bIns="0">
              <a:spAutoFit/>
            </a:bodyPr>
            <a:lstStyle/>
            <a:p>
              <a:endParaRPr lang="fr-FR"/>
            </a:p>
          </p:txBody>
        </p:sp>
        <p:sp>
          <p:nvSpPr>
            <p:cNvPr id="116808" name="Freeform 336"/>
            <p:cNvSpPr>
              <a:spLocks/>
            </p:cNvSpPr>
            <p:nvPr/>
          </p:nvSpPr>
          <p:spPr bwMode="auto">
            <a:xfrm>
              <a:off x="1398" y="1544"/>
              <a:ext cx="0" cy="174"/>
            </a:xfrm>
            <a:custGeom>
              <a:avLst/>
              <a:gdLst>
                <a:gd name="T0" fmla="*/ 0 w 15"/>
                <a:gd name="T1" fmla="*/ 0 h 26"/>
                <a:gd name="T2" fmla="*/ 0 w 15"/>
                <a:gd name="T3" fmla="*/ 74 h 26"/>
                <a:gd name="T4" fmla="*/ 0 w 15"/>
                <a:gd name="T5" fmla="*/ 174 h 26"/>
                <a:gd name="T6" fmla="*/ 0 60000 65536"/>
                <a:gd name="T7" fmla="*/ 0 60000 65536"/>
                <a:gd name="T8" fmla="*/ 0 60000 65536"/>
                <a:gd name="T9" fmla="*/ 0 w 15"/>
                <a:gd name="T10" fmla="*/ 0 h 26"/>
                <a:gd name="T11" fmla="*/ 0 w 15"/>
                <a:gd name="T12" fmla="*/ 26 h 26"/>
              </a:gdLst>
              <a:ahLst/>
              <a:cxnLst>
                <a:cxn ang="T6">
                  <a:pos x="T0" y="T1"/>
                </a:cxn>
                <a:cxn ang="T7">
                  <a:pos x="T2" y="T3"/>
                </a:cxn>
                <a:cxn ang="T8">
                  <a:pos x="T4" y="T5"/>
                </a:cxn>
              </a:cxnLst>
              <a:rect l="T9" t="T10" r="T11" b="T12"/>
              <a:pathLst>
                <a:path w="15" h="26">
                  <a:moveTo>
                    <a:pt x="0" y="0"/>
                  </a:moveTo>
                  <a:lnTo>
                    <a:pt x="5" y="11"/>
                  </a:lnTo>
                  <a:lnTo>
                    <a:pt x="15" y="26"/>
                  </a:lnTo>
                </a:path>
              </a:pathLst>
            </a:custGeom>
            <a:noFill/>
            <a:ln w="15875">
              <a:solidFill>
                <a:srgbClr val="FF0000"/>
              </a:solidFill>
              <a:round/>
              <a:headEnd/>
              <a:tailEnd/>
            </a:ln>
          </p:spPr>
          <p:txBody>
            <a:bodyPr wrap="none" lIns="0" tIns="0" rIns="0" bIns="0">
              <a:spAutoFit/>
            </a:bodyPr>
            <a:lstStyle/>
            <a:p>
              <a:endParaRPr lang="fr-FR"/>
            </a:p>
          </p:txBody>
        </p:sp>
        <p:sp>
          <p:nvSpPr>
            <p:cNvPr id="116809" name="Line 337"/>
            <p:cNvSpPr>
              <a:spLocks noChangeShapeType="1"/>
            </p:cNvSpPr>
            <p:nvPr/>
          </p:nvSpPr>
          <p:spPr bwMode="auto">
            <a:xfrm>
              <a:off x="1413" y="1570"/>
              <a:ext cx="15" cy="26"/>
            </a:xfrm>
            <a:prstGeom prst="line">
              <a:avLst/>
            </a:prstGeom>
            <a:noFill/>
            <a:ln w="15875">
              <a:solidFill>
                <a:srgbClr val="FF0000"/>
              </a:solidFill>
              <a:round/>
              <a:headEnd/>
              <a:tailEnd/>
            </a:ln>
          </p:spPr>
          <p:txBody>
            <a:bodyPr wrap="none" lIns="0" tIns="0" rIns="0" bIns="0">
              <a:spAutoFit/>
            </a:bodyPr>
            <a:lstStyle/>
            <a:p>
              <a:endParaRPr lang="fr-FR"/>
            </a:p>
          </p:txBody>
        </p:sp>
        <p:sp>
          <p:nvSpPr>
            <p:cNvPr id="116810" name="Line 338"/>
            <p:cNvSpPr>
              <a:spLocks noChangeShapeType="1"/>
            </p:cNvSpPr>
            <p:nvPr/>
          </p:nvSpPr>
          <p:spPr bwMode="auto">
            <a:xfrm>
              <a:off x="1428" y="1596"/>
              <a:ext cx="16" cy="30"/>
            </a:xfrm>
            <a:prstGeom prst="line">
              <a:avLst/>
            </a:prstGeom>
            <a:noFill/>
            <a:ln w="15875">
              <a:solidFill>
                <a:srgbClr val="FF0000"/>
              </a:solidFill>
              <a:round/>
              <a:headEnd/>
              <a:tailEnd/>
            </a:ln>
          </p:spPr>
          <p:txBody>
            <a:bodyPr wrap="none" lIns="0" tIns="0" rIns="0" bIns="0">
              <a:spAutoFit/>
            </a:bodyPr>
            <a:lstStyle/>
            <a:p>
              <a:endParaRPr lang="fr-FR"/>
            </a:p>
          </p:txBody>
        </p:sp>
        <p:sp>
          <p:nvSpPr>
            <p:cNvPr id="116811" name="Line 339"/>
            <p:cNvSpPr>
              <a:spLocks noChangeShapeType="1"/>
            </p:cNvSpPr>
            <p:nvPr/>
          </p:nvSpPr>
          <p:spPr bwMode="auto">
            <a:xfrm>
              <a:off x="1444" y="1626"/>
              <a:ext cx="15" cy="36"/>
            </a:xfrm>
            <a:prstGeom prst="line">
              <a:avLst/>
            </a:prstGeom>
            <a:noFill/>
            <a:ln w="15875">
              <a:solidFill>
                <a:srgbClr val="FF0000"/>
              </a:solidFill>
              <a:round/>
              <a:headEnd/>
              <a:tailEnd/>
            </a:ln>
          </p:spPr>
          <p:txBody>
            <a:bodyPr wrap="none" lIns="0" tIns="0" rIns="0" bIns="0">
              <a:spAutoFit/>
            </a:bodyPr>
            <a:lstStyle/>
            <a:p>
              <a:endParaRPr lang="fr-FR"/>
            </a:p>
          </p:txBody>
        </p:sp>
        <p:sp>
          <p:nvSpPr>
            <p:cNvPr id="116812" name="Line 340"/>
            <p:cNvSpPr>
              <a:spLocks noChangeShapeType="1"/>
            </p:cNvSpPr>
            <p:nvPr/>
          </p:nvSpPr>
          <p:spPr bwMode="auto">
            <a:xfrm>
              <a:off x="1459" y="1662"/>
              <a:ext cx="15" cy="36"/>
            </a:xfrm>
            <a:prstGeom prst="line">
              <a:avLst/>
            </a:prstGeom>
            <a:noFill/>
            <a:ln w="15875">
              <a:solidFill>
                <a:srgbClr val="FF0000"/>
              </a:solidFill>
              <a:round/>
              <a:headEnd/>
              <a:tailEnd/>
            </a:ln>
          </p:spPr>
          <p:txBody>
            <a:bodyPr wrap="none" lIns="0" tIns="0" rIns="0" bIns="0">
              <a:spAutoFit/>
            </a:bodyPr>
            <a:lstStyle/>
            <a:p>
              <a:endParaRPr lang="fr-FR"/>
            </a:p>
          </p:txBody>
        </p:sp>
        <p:sp>
          <p:nvSpPr>
            <p:cNvPr id="116813" name="Freeform 341"/>
            <p:cNvSpPr>
              <a:spLocks/>
            </p:cNvSpPr>
            <p:nvPr/>
          </p:nvSpPr>
          <p:spPr bwMode="auto">
            <a:xfrm>
              <a:off x="1474" y="1698"/>
              <a:ext cx="0" cy="174"/>
            </a:xfrm>
            <a:custGeom>
              <a:avLst/>
              <a:gdLst>
                <a:gd name="T0" fmla="*/ 0 w 16"/>
                <a:gd name="T1" fmla="*/ 0 h 41"/>
                <a:gd name="T2" fmla="*/ 0 w 16"/>
                <a:gd name="T3" fmla="*/ 89 h 41"/>
                <a:gd name="T4" fmla="*/ 0 w 16"/>
                <a:gd name="T5" fmla="*/ 174 h 41"/>
                <a:gd name="T6" fmla="*/ 0 60000 65536"/>
                <a:gd name="T7" fmla="*/ 0 60000 65536"/>
                <a:gd name="T8" fmla="*/ 0 60000 65536"/>
                <a:gd name="T9" fmla="*/ 0 w 16"/>
                <a:gd name="T10" fmla="*/ 0 h 41"/>
                <a:gd name="T11" fmla="*/ 0 w 16"/>
                <a:gd name="T12" fmla="*/ 41 h 41"/>
              </a:gdLst>
              <a:ahLst/>
              <a:cxnLst>
                <a:cxn ang="T6">
                  <a:pos x="T0" y="T1"/>
                </a:cxn>
                <a:cxn ang="T7">
                  <a:pos x="T2" y="T3"/>
                </a:cxn>
                <a:cxn ang="T8">
                  <a:pos x="T4" y="T5"/>
                </a:cxn>
              </a:cxnLst>
              <a:rect l="T9" t="T10" r="T11" b="T12"/>
              <a:pathLst>
                <a:path w="16" h="41">
                  <a:moveTo>
                    <a:pt x="0" y="0"/>
                  </a:moveTo>
                  <a:lnTo>
                    <a:pt x="6" y="21"/>
                  </a:lnTo>
                  <a:lnTo>
                    <a:pt x="16" y="41"/>
                  </a:lnTo>
                </a:path>
              </a:pathLst>
            </a:custGeom>
            <a:noFill/>
            <a:ln w="15875">
              <a:solidFill>
                <a:srgbClr val="FF0000"/>
              </a:solidFill>
              <a:round/>
              <a:headEnd/>
              <a:tailEnd/>
            </a:ln>
          </p:spPr>
          <p:txBody>
            <a:bodyPr wrap="none" lIns="0" tIns="0" rIns="0" bIns="0">
              <a:spAutoFit/>
            </a:bodyPr>
            <a:lstStyle/>
            <a:p>
              <a:endParaRPr lang="fr-FR"/>
            </a:p>
          </p:txBody>
        </p:sp>
        <p:sp>
          <p:nvSpPr>
            <p:cNvPr id="116814" name="Freeform 342"/>
            <p:cNvSpPr>
              <a:spLocks/>
            </p:cNvSpPr>
            <p:nvPr/>
          </p:nvSpPr>
          <p:spPr bwMode="auto">
            <a:xfrm>
              <a:off x="1490" y="1739"/>
              <a:ext cx="0" cy="174"/>
            </a:xfrm>
            <a:custGeom>
              <a:avLst/>
              <a:gdLst>
                <a:gd name="T0" fmla="*/ 0 w 15"/>
                <a:gd name="T1" fmla="*/ 0 h 31"/>
                <a:gd name="T2" fmla="*/ 0 w 15"/>
                <a:gd name="T3" fmla="*/ 118 h 31"/>
                <a:gd name="T4" fmla="*/ 0 w 15"/>
                <a:gd name="T5" fmla="*/ 146 h 31"/>
                <a:gd name="T6" fmla="*/ 0 w 15"/>
                <a:gd name="T7" fmla="*/ 174 h 31"/>
                <a:gd name="T8" fmla="*/ 0 60000 65536"/>
                <a:gd name="T9" fmla="*/ 0 60000 65536"/>
                <a:gd name="T10" fmla="*/ 0 60000 65536"/>
                <a:gd name="T11" fmla="*/ 0 60000 65536"/>
                <a:gd name="T12" fmla="*/ 0 w 15"/>
                <a:gd name="T13" fmla="*/ 0 h 31"/>
                <a:gd name="T14" fmla="*/ 0 w 15"/>
                <a:gd name="T15" fmla="*/ 31 h 31"/>
              </a:gdLst>
              <a:ahLst/>
              <a:cxnLst>
                <a:cxn ang="T8">
                  <a:pos x="T0" y="T1"/>
                </a:cxn>
                <a:cxn ang="T9">
                  <a:pos x="T2" y="T3"/>
                </a:cxn>
                <a:cxn ang="T10">
                  <a:pos x="T4" y="T5"/>
                </a:cxn>
                <a:cxn ang="T11">
                  <a:pos x="T6" y="T7"/>
                </a:cxn>
              </a:cxnLst>
              <a:rect l="T12" t="T13" r="T14" b="T15"/>
              <a:pathLst>
                <a:path w="15" h="31">
                  <a:moveTo>
                    <a:pt x="0" y="0"/>
                  </a:moveTo>
                  <a:lnTo>
                    <a:pt x="5" y="21"/>
                  </a:lnTo>
                  <a:lnTo>
                    <a:pt x="10" y="26"/>
                  </a:lnTo>
                  <a:lnTo>
                    <a:pt x="15" y="31"/>
                  </a:lnTo>
                </a:path>
              </a:pathLst>
            </a:custGeom>
            <a:noFill/>
            <a:ln w="15875">
              <a:solidFill>
                <a:srgbClr val="FF0000"/>
              </a:solidFill>
              <a:round/>
              <a:headEnd/>
              <a:tailEnd/>
            </a:ln>
          </p:spPr>
          <p:txBody>
            <a:bodyPr wrap="none" lIns="0" tIns="0" rIns="0" bIns="0">
              <a:spAutoFit/>
            </a:bodyPr>
            <a:lstStyle/>
            <a:p>
              <a:endParaRPr lang="fr-FR"/>
            </a:p>
          </p:txBody>
        </p:sp>
        <p:sp>
          <p:nvSpPr>
            <p:cNvPr id="116815" name="Freeform 343"/>
            <p:cNvSpPr>
              <a:spLocks/>
            </p:cNvSpPr>
            <p:nvPr/>
          </p:nvSpPr>
          <p:spPr bwMode="auto">
            <a:xfrm>
              <a:off x="1505" y="1765"/>
              <a:ext cx="0" cy="174"/>
            </a:xfrm>
            <a:custGeom>
              <a:avLst/>
              <a:gdLst>
                <a:gd name="T0" fmla="*/ 0 w 16"/>
                <a:gd name="T1" fmla="*/ 174 h 5"/>
                <a:gd name="T2" fmla="*/ 0 w 16"/>
                <a:gd name="T3" fmla="*/ 174 h 5"/>
                <a:gd name="T4" fmla="*/ 0 w 16"/>
                <a:gd name="T5" fmla="*/ 0 h 5"/>
                <a:gd name="T6" fmla="*/ 0 60000 65536"/>
                <a:gd name="T7" fmla="*/ 0 60000 65536"/>
                <a:gd name="T8" fmla="*/ 0 60000 65536"/>
                <a:gd name="T9" fmla="*/ 0 w 16"/>
                <a:gd name="T10" fmla="*/ 0 h 5"/>
                <a:gd name="T11" fmla="*/ 0 w 16"/>
                <a:gd name="T12" fmla="*/ 5 h 5"/>
              </a:gdLst>
              <a:ahLst/>
              <a:cxnLst>
                <a:cxn ang="T6">
                  <a:pos x="T0" y="T1"/>
                </a:cxn>
                <a:cxn ang="T7">
                  <a:pos x="T2" y="T3"/>
                </a:cxn>
                <a:cxn ang="T8">
                  <a:pos x="T4" y="T5"/>
                </a:cxn>
              </a:cxnLst>
              <a:rect l="T9" t="T10" r="T11" b="T12"/>
              <a:pathLst>
                <a:path w="16" h="5">
                  <a:moveTo>
                    <a:pt x="0" y="5"/>
                  </a:moveTo>
                  <a:lnTo>
                    <a:pt x="5" y="5"/>
                  </a:lnTo>
                  <a:lnTo>
                    <a:pt x="16" y="0"/>
                  </a:lnTo>
                </a:path>
              </a:pathLst>
            </a:custGeom>
            <a:noFill/>
            <a:ln w="15875">
              <a:solidFill>
                <a:srgbClr val="FF0000"/>
              </a:solidFill>
              <a:round/>
              <a:headEnd/>
              <a:tailEnd/>
            </a:ln>
          </p:spPr>
          <p:txBody>
            <a:bodyPr wrap="none" lIns="0" tIns="0" rIns="0" bIns="0">
              <a:spAutoFit/>
            </a:bodyPr>
            <a:lstStyle/>
            <a:p>
              <a:endParaRPr lang="fr-FR"/>
            </a:p>
          </p:txBody>
        </p:sp>
        <p:sp>
          <p:nvSpPr>
            <p:cNvPr id="116816" name="Freeform 344"/>
            <p:cNvSpPr>
              <a:spLocks/>
            </p:cNvSpPr>
            <p:nvPr/>
          </p:nvSpPr>
          <p:spPr bwMode="auto">
            <a:xfrm>
              <a:off x="1521" y="1734"/>
              <a:ext cx="0" cy="174"/>
            </a:xfrm>
            <a:custGeom>
              <a:avLst/>
              <a:gdLst>
                <a:gd name="T0" fmla="*/ 0 w 15"/>
                <a:gd name="T1" fmla="*/ 174 h 31"/>
                <a:gd name="T2" fmla="*/ 0 w 15"/>
                <a:gd name="T3" fmla="*/ 90 h 31"/>
                <a:gd name="T4" fmla="*/ 0 w 15"/>
                <a:gd name="T5" fmla="*/ 0 h 31"/>
                <a:gd name="T6" fmla="*/ 0 60000 65536"/>
                <a:gd name="T7" fmla="*/ 0 60000 65536"/>
                <a:gd name="T8" fmla="*/ 0 60000 65536"/>
                <a:gd name="T9" fmla="*/ 0 w 15"/>
                <a:gd name="T10" fmla="*/ 0 h 31"/>
                <a:gd name="T11" fmla="*/ 0 w 15"/>
                <a:gd name="T12" fmla="*/ 31 h 31"/>
              </a:gdLst>
              <a:ahLst/>
              <a:cxnLst>
                <a:cxn ang="T6">
                  <a:pos x="T0" y="T1"/>
                </a:cxn>
                <a:cxn ang="T7">
                  <a:pos x="T2" y="T3"/>
                </a:cxn>
                <a:cxn ang="T8">
                  <a:pos x="T4" y="T5"/>
                </a:cxn>
              </a:cxnLst>
              <a:rect l="T9" t="T10" r="T11" b="T12"/>
              <a:pathLst>
                <a:path w="15" h="31">
                  <a:moveTo>
                    <a:pt x="0" y="31"/>
                  </a:moveTo>
                  <a:lnTo>
                    <a:pt x="5" y="16"/>
                  </a:lnTo>
                  <a:lnTo>
                    <a:pt x="15" y="0"/>
                  </a:lnTo>
                </a:path>
              </a:pathLst>
            </a:custGeom>
            <a:noFill/>
            <a:ln w="15875">
              <a:solidFill>
                <a:srgbClr val="FF0000"/>
              </a:solidFill>
              <a:round/>
              <a:headEnd/>
              <a:tailEnd/>
            </a:ln>
          </p:spPr>
          <p:txBody>
            <a:bodyPr wrap="none" lIns="0" tIns="0" rIns="0" bIns="0">
              <a:spAutoFit/>
            </a:bodyPr>
            <a:lstStyle/>
            <a:p>
              <a:endParaRPr lang="fr-FR"/>
            </a:p>
          </p:txBody>
        </p:sp>
        <p:sp>
          <p:nvSpPr>
            <p:cNvPr id="116817" name="Freeform 345"/>
            <p:cNvSpPr>
              <a:spLocks/>
            </p:cNvSpPr>
            <p:nvPr/>
          </p:nvSpPr>
          <p:spPr bwMode="auto">
            <a:xfrm>
              <a:off x="1536" y="1709"/>
              <a:ext cx="0" cy="174"/>
            </a:xfrm>
            <a:custGeom>
              <a:avLst/>
              <a:gdLst>
                <a:gd name="T0" fmla="*/ 0 w 20"/>
                <a:gd name="T1" fmla="*/ 174 h 25"/>
                <a:gd name="T2" fmla="*/ 0 w 20"/>
                <a:gd name="T3" fmla="*/ 104 h 25"/>
                <a:gd name="T4" fmla="*/ 0 w 20"/>
                <a:gd name="T5" fmla="*/ 0 h 25"/>
                <a:gd name="T6" fmla="*/ 0 60000 65536"/>
                <a:gd name="T7" fmla="*/ 0 60000 65536"/>
                <a:gd name="T8" fmla="*/ 0 60000 65536"/>
                <a:gd name="T9" fmla="*/ 0 w 20"/>
                <a:gd name="T10" fmla="*/ 0 h 25"/>
                <a:gd name="T11" fmla="*/ 0 w 20"/>
                <a:gd name="T12" fmla="*/ 25 h 25"/>
              </a:gdLst>
              <a:ahLst/>
              <a:cxnLst>
                <a:cxn ang="T6">
                  <a:pos x="T0" y="T1"/>
                </a:cxn>
                <a:cxn ang="T7">
                  <a:pos x="T2" y="T3"/>
                </a:cxn>
                <a:cxn ang="T8">
                  <a:pos x="T4" y="T5"/>
                </a:cxn>
              </a:cxnLst>
              <a:rect l="T9" t="T10" r="T11" b="T12"/>
              <a:pathLst>
                <a:path w="20" h="25">
                  <a:moveTo>
                    <a:pt x="0" y="25"/>
                  </a:moveTo>
                  <a:lnTo>
                    <a:pt x="10" y="15"/>
                  </a:lnTo>
                  <a:lnTo>
                    <a:pt x="20" y="0"/>
                  </a:lnTo>
                </a:path>
              </a:pathLst>
            </a:custGeom>
            <a:noFill/>
            <a:ln w="15875">
              <a:solidFill>
                <a:srgbClr val="FF0000"/>
              </a:solidFill>
              <a:round/>
              <a:headEnd/>
              <a:tailEnd/>
            </a:ln>
          </p:spPr>
          <p:txBody>
            <a:bodyPr wrap="none" lIns="0" tIns="0" rIns="0" bIns="0">
              <a:spAutoFit/>
            </a:bodyPr>
            <a:lstStyle/>
            <a:p>
              <a:endParaRPr lang="fr-FR"/>
            </a:p>
          </p:txBody>
        </p:sp>
        <p:sp>
          <p:nvSpPr>
            <p:cNvPr id="116818" name="Freeform 346"/>
            <p:cNvSpPr>
              <a:spLocks/>
            </p:cNvSpPr>
            <p:nvPr/>
          </p:nvSpPr>
          <p:spPr bwMode="auto">
            <a:xfrm>
              <a:off x="1556" y="1667"/>
              <a:ext cx="0" cy="174"/>
            </a:xfrm>
            <a:custGeom>
              <a:avLst/>
              <a:gdLst>
                <a:gd name="T0" fmla="*/ 0 w 16"/>
                <a:gd name="T1" fmla="*/ 174 h 42"/>
                <a:gd name="T2" fmla="*/ 0 w 16"/>
                <a:gd name="T3" fmla="*/ 87 h 42"/>
                <a:gd name="T4" fmla="*/ 0 w 16"/>
                <a:gd name="T5" fmla="*/ 0 h 42"/>
                <a:gd name="T6" fmla="*/ 0 60000 65536"/>
                <a:gd name="T7" fmla="*/ 0 60000 65536"/>
                <a:gd name="T8" fmla="*/ 0 60000 65536"/>
                <a:gd name="T9" fmla="*/ 0 w 16"/>
                <a:gd name="T10" fmla="*/ 0 h 42"/>
                <a:gd name="T11" fmla="*/ 0 w 16"/>
                <a:gd name="T12" fmla="*/ 42 h 42"/>
              </a:gdLst>
              <a:ahLst/>
              <a:cxnLst>
                <a:cxn ang="T6">
                  <a:pos x="T0" y="T1"/>
                </a:cxn>
                <a:cxn ang="T7">
                  <a:pos x="T2" y="T3"/>
                </a:cxn>
                <a:cxn ang="T8">
                  <a:pos x="T4" y="T5"/>
                </a:cxn>
              </a:cxnLst>
              <a:rect l="T9" t="T10" r="T11" b="T12"/>
              <a:pathLst>
                <a:path w="16" h="42">
                  <a:moveTo>
                    <a:pt x="0" y="42"/>
                  </a:moveTo>
                  <a:lnTo>
                    <a:pt x="11" y="21"/>
                  </a:lnTo>
                  <a:lnTo>
                    <a:pt x="16" y="0"/>
                  </a:lnTo>
                </a:path>
              </a:pathLst>
            </a:custGeom>
            <a:noFill/>
            <a:ln w="15875">
              <a:solidFill>
                <a:srgbClr val="FF0000"/>
              </a:solidFill>
              <a:round/>
              <a:headEnd/>
              <a:tailEnd/>
            </a:ln>
          </p:spPr>
          <p:txBody>
            <a:bodyPr wrap="none" lIns="0" tIns="0" rIns="0" bIns="0">
              <a:spAutoFit/>
            </a:bodyPr>
            <a:lstStyle/>
            <a:p>
              <a:endParaRPr lang="fr-FR"/>
            </a:p>
          </p:txBody>
        </p:sp>
        <p:sp>
          <p:nvSpPr>
            <p:cNvPr id="116819" name="Line 347"/>
            <p:cNvSpPr>
              <a:spLocks noChangeShapeType="1"/>
            </p:cNvSpPr>
            <p:nvPr/>
          </p:nvSpPr>
          <p:spPr bwMode="auto">
            <a:xfrm flipV="1">
              <a:off x="1572" y="1632"/>
              <a:ext cx="15" cy="35"/>
            </a:xfrm>
            <a:prstGeom prst="line">
              <a:avLst/>
            </a:prstGeom>
            <a:noFill/>
            <a:ln w="15875">
              <a:solidFill>
                <a:srgbClr val="FF0000"/>
              </a:solidFill>
              <a:round/>
              <a:headEnd/>
              <a:tailEnd/>
            </a:ln>
          </p:spPr>
          <p:txBody>
            <a:bodyPr wrap="none" lIns="0" tIns="0" rIns="0" bIns="0">
              <a:spAutoFit/>
            </a:bodyPr>
            <a:lstStyle/>
            <a:p>
              <a:endParaRPr lang="fr-FR"/>
            </a:p>
          </p:txBody>
        </p:sp>
        <p:sp>
          <p:nvSpPr>
            <p:cNvPr id="116820" name="Freeform 348"/>
            <p:cNvSpPr>
              <a:spLocks/>
            </p:cNvSpPr>
            <p:nvPr/>
          </p:nvSpPr>
          <p:spPr bwMode="auto">
            <a:xfrm>
              <a:off x="1587" y="1601"/>
              <a:ext cx="0" cy="174"/>
            </a:xfrm>
            <a:custGeom>
              <a:avLst/>
              <a:gdLst>
                <a:gd name="T0" fmla="*/ 0 w 16"/>
                <a:gd name="T1" fmla="*/ 174 h 31"/>
                <a:gd name="T2" fmla="*/ 0 w 16"/>
                <a:gd name="T3" fmla="*/ 84 h 31"/>
                <a:gd name="T4" fmla="*/ 0 w 16"/>
                <a:gd name="T5" fmla="*/ 0 h 31"/>
                <a:gd name="T6" fmla="*/ 0 60000 65536"/>
                <a:gd name="T7" fmla="*/ 0 60000 65536"/>
                <a:gd name="T8" fmla="*/ 0 60000 65536"/>
                <a:gd name="T9" fmla="*/ 0 w 16"/>
                <a:gd name="T10" fmla="*/ 0 h 31"/>
                <a:gd name="T11" fmla="*/ 0 w 16"/>
                <a:gd name="T12" fmla="*/ 31 h 31"/>
              </a:gdLst>
              <a:ahLst/>
              <a:cxnLst>
                <a:cxn ang="T6">
                  <a:pos x="T0" y="T1"/>
                </a:cxn>
                <a:cxn ang="T7">
                  <a:pos x="T2" y="T3"/>
                </a:cxn>
                <a:cxn ang="T8">
                  <a:pos x="T4" y="T5"/>
                </a:cxn>
              </a:cxnLst>
              <a:rect l="T9" t="T10" r="T11" b="T12"/>
              <a:pathLst>
                <a:path w="16" h="31">
                  <a:moveTo>
                    <a:pt x="0" y="31"/>
                  </a:moveTo>
                  <a:lnTo>
                    <a:pt x="5" y="15"/>
                  </a:lnTo>
                  <a:lnTo>
                    <a:pt x="16" y="0"/>
                  </a:lnTo>
                </a:path>
              </a:pathLst>
            </a:custGeom>
            <a:noFill/>
            <a:ln w="15875">
              <a:solidFill>
                <a:srgbClr val="FF0000"/>
              </a:solidFill>
              <a:round/>
              <a:headEnd/>
              <a:tailEnd/>
            </a:ln>
          </p:spPr>
          <p:txBody>
            <a:bodyPr wrap="none" lIns="0" tIns="0" rIns="0" bIns="0">
              <a:spAutoFit/>
            </a:bodyPr>
            <a:lstStyle/>
            <a:p>
              <a:endParaRPr lang="fr-FR"/>
            </a:p>
          </p:txBody>
        </p:sp>
        <p:sp>
          <p:nvSpPr>
            <p:cNvPr id="116821" name="Freeform 349"/>
            <p:cNvSpPr>
              <a:spLocks/>
            </p:cNvSpPr>
            <p:nvPr/>
          </p:nvSpPr>
          <p:spPr bwMode="auto">
            <a:xfrm>
              <a:off x="1603" y="1591"/>
              <a:ext cx="0" cy="174"/>
            </a:xfrm>
            <a:custGeom>
              <a:avLst/>
              <a:gdLst>
                <a:gd name="T0" fmla="*/ 0 w 15"/>
                <a:gd name="T1" fmla="*/ 174 h 10"/>
                <a:gd name="T2" fmla="*/ 0 w 15"/>
                <a:gd name="T3" fmla="*/ 87 h 10"/>
                <a:gd name="T4" fmla="*/ 0 w 15"/>
                <a:gd name="T5" fmla="*/ 0 h 10"/>
                <a:gd name="T6" fmla="*/ 0 60000 65536"/>
                <a:gd name="T7" fmla="*/ 0 60000 65536"/>
                <a:gd name="T8" fmla="*/ 0 60000 65536"/>
                <a:gd name="T9" fmla="*/ 0 w 15"/>
                <a:gd name="T10" fmla="*/ 0 h 10"/>
                <a:gd name="T11" fmla="*/ 0 w 15"/>
                <a:gd name="T12" fmla="*/ 10 h 10"/>
              </a:gdLst>
              <a:ahLst/>
              <a:cxnLst>
                <a:cxn ang="T6">
                  <a:pos x="T0" y="T1"/>
                </a:cxn>
                <a:cxn ang="T7">
                  <a:pos x="T2" y="T3"/>
                </a:cxn>
                <a:cxn ang="T8">
                  <a:pos x="T4" y="T5"/>
                </a:cxn>
              </a:cxnLst>
              <a:rect l="T9" t="T10" r="T11" b="T12"/>
              <a:pathLst>
                <a:path w="15" h="10">
                  <a:moveTo>
                    <a:pt x="0" y="10"/>
                  </a:moveTo>
                  <a:lnTo>
                    <a:pt x="5" y="5"/>
                  </a:lnTo>
                  <a:lnTo>
                    <a:pt x="15" y="0"/>
                  </a:lnTo>
                </a:path>
              </a:pathLst>
            </a:custGeom>
            <a:noFill/>
            <a:ln w="15875">
              <a:solidFill>
                <a:srgbClr val="FF0000"/>
              </a:solidFill>
              <a:round/>
              <a:headEnd/>
              <a:tailEnd/>
            </a:ln>
          </p:spPr>
          <p:txBody>
            <a:bodyPr wrap="none" lIns="0" tIns="0" rIns="0" bIns="0">
              <a:spAutoFit/>
            </a:bodyPr>
            <a:lstStyle/>
            <a:p>
              <a:endParaRPr lang="fr-FR"/>
            </a:p>
          </p:txBody>
        </p:sp>
        <p:sp>
          <p:nvSpPr>
            <p:cNvPr id="116822" name="Line 350"/>
            <p:cNvSpPr>
              <a:spLocks noChangeShapeType="1"/>
            </p:cNvSpPr>
            <p:nvPr/>
          </p:nvSpPr>
          <p:spPr bwMode="auto">
            <a:xfrm flipV="1">
              <a:off x="1618" y="1575"/>
              <a:ext cx="15" cy="16"/>
            </a:xfrm>
            <a:prstGeom prst="line">
              <a:avLst/>
            </a:prstGeom>
            <a:noFill/>
            <a:ln w="15875">
              <a:solidFill>
                <a:srgbClr val="FF0000"/>
              </a:solidFill>
              <a:round/>
              <a:headEnd/>
              <a:tailEnd/>
            </a:ln>
          </p:spPr>
          <p:txBody>
            <a:bodyPr wrap="none" lIns="0" tIns="0" rIns="0" bIns="0">
              <a:spAutoFit/>
            </a:bodyPr>
            <a:lstStyle/>
            <a:p>
              <a:endParaRPr lang="fr-FR"/>
            </a:p>
          </p:txBody>
        </p:sp>
        <p:sp>
          <p:nvSpPr>
            <p:cNvPr id="116823" name="Freeform 351"/>
            <p:cNvSpPr>
              <a:spLocks/>
            </p:cNvSpPr>
            <p:nvPr/>
          </p:nvSpPr>
          <p:spPr bwMode="auto">
            <a:xfrm>
              <a:off x="1633" y="1555"/>
              <a:ext cx="0" cy="174"/>
            </a:xfrm>
            <a:custGeom>
              <a:avLst/>
              <a:gdLst>
                <a:gd name="T0" fmla="*/ 0 w 16"/>
                <a:gd name="T1" fmla="*/ 174 h 20"/>
                <a:gd name="T2" fmla="*/ 0 w 16"/>
                <a:gd name="T3" fmla="*/ 87 h 20"/>
                <a:gd name="T4" fmla="*/ 0 w 16"/>
                <a:gd name="T5" fmla="*/ 0 h 20"/>
                <a:gd name="T6" fmla="*/ 0 60000 65536"/>
                <a:gd name="T7" fmla="*/ 0 60000 65536"/>
                <a:gd name="T8" fmla="*/ 0 60000 65536"/>
                <a:gd name="T9" fmla="*/ 0 w 16"/>
                <a:gd name="T10" fmla="*/ 0 h 20"/>
                <a:gd name="T11" fmla="*/ 0 w 16"/>
                <a:gd name="T12" fmla="*/ 20 h 20"/>
              </a:gdLst>
              <a:ahLst/>
              <a:cxnLst>
                <a:cxn ang="T6">
                  <a:pos x="T0" y="T1"/>
                </a:cxn>
                <a:cxn ang="T7">
                  <a:pos x="T2" y="T3"/>
                </a:cxn>
                <a:cxn ang="T8">
                  <a:pos x="T4" y="T5"/>
                </a:cxn>
              </a:cxnLst>
              <a:rect l="T9" t="T10" r="T11" b="T12"/>
              <a:pathLst>
                <a:path w="16" h="20">
                  <a:moveTo>
                    <a:pt x="0" y="20"/>
                  </a:moveTo>
                  <a:lnTo>
                    <a:pt x="5" y="10"/>
                  </a:lnTo>
                  <a:lnTo>
                    <a:pt x="16" y="0"/>
                  </a:lnTo>
                </a:path>
              </a:pathLst>
            </a:custGeom>
            <a:noFill/>
            <a:ln w="15875">
              <a:solidFill>
                <a:srgbClr val="FF0000"/>
              </a:solidFill>
              <a:round/>
              <a:headEnd/>
              <a:tailEnd/>
            </a:ln>
          </p:spPr>
          <p:txBody>
            <a:bodyPr wrap="none" lIns="0" tIns="0" rIns="0" bIns="0">
              <a:spAutoFit/>
            </a:bodyPr>
            <a:lstStyle/>
            <a:p>
              <a:endParaRPr lang="fr-FR"/>
            </a:p>
          </p:txBody>
        </p:sp>
        <p:sp>
          <p:nvSpPr>
            <p:cNvPr id="116824" name="Freeform 352"/>
            <p:cNvSpPr>
              <a:spLocks/>
            </p:cNvSpPr>
            <p:nvPr/>
          </p:nvSpPr>
          <p:spPr bwMode="auto">
            <a:xfrm>
              <a:off x="1649" y="1550"/>
              <a:ext cx="0" cy="174"/>
            </a:xfrm>
            <a:custGeom>
              <a:avLst/>
              <a:gdLst>
                <a:gd name="T0" fmla="*/ 0 w 15"/>
                <a:gd name="T1" fmla="*/ 174 h 5"/>
                <a:gd name="T2" fmla="*/ 0 w 15"/>
                <a:gd name="T3" fmla="*/ 0 h 5"/>
                <a:gd name="T4" fmla="*/ 0 w 15"/>
                <a:gd name="T5" fmla="*/ 0 h 5"/>
                <a:gd name="T6" fmla="*/ 0 60000 65536"/>
                <a:gd name="T7" fmla="*/ 0 60000 65536"/>
                <a:gd name="T8" fmla="*/ 0 60000 65536"/>
                <a:gd name="T9" fmla="*/ 0 w 15"/>
                <a:gd name="T10" fmla="*/ 0 h 5"/>
                <a:gd name="T11" fmla="*/ 0 w 15"/>
                <a:gd name="T12" fmla="*/ 5 h 5"/>
              </a:gdLst>
              <a:ahLst/>
              <a:cxnLst>
                <a:cxn ang="T6">
                  <a:pos x="T0" y="T1"/>
                </a:cxn>
                <a:cxn ang="T7">
                  <a:pos x="T2" y="T3"/>
                </a:cxn>
                <a:cxn ang="T8">
                  <a:pos x="T4" y="T5"/>
                </a:cxn>
              </a:cxnLst>
              <a:rect l="T9" t="T10" r="T11" b="T12"/>
              <a:pathLst>
                <a:path w="15" h="5">
                  <a:moveTo>
                    <a:pt x="0" y="5"/>
                  </a:moveTo>
                  <a:lnTo>
                    <a:pt x="5" y="0"/>
                  </a:lnTo>
                  <a:lnTo>
                    <a:pt x="15" y="0"/>
                  </a:lnTo>
                </a:path>
              </a:pathLst>
            </a:custGeom>
            <a:noFill/>
            <a:ln w="15875">
              <a:solidFill>
                <a:srgbClr val="FF0000"/>
              </a:solidFill>
              <a:round/>
              <a:headEnd/>
              <a:tailEnd/>
            </a:ln>
          </p:spPr>
          <p:txBody>
            <a:bodyPr wrap="none" lIns="0" tIns="0" rIns="0" bIns="0">
              <a:spAutoFit/>
            </a:bodyPr>
            <a:lstStyle/>
            <a:p>
              <a:endParaRPr lang="fr-FR"/>
            </a:p>
          </p:txBody>
        </p:sp>
        <p:sp>
          <p:nvSpPr>
            <p:cNvPr id="116825" name="Line 353"/>
            <p:cNvSpPr>
              <a:spLocks noChangeShapeType="1"/>
            </p:cNvSpPr>
            <p:nvPr/>
          </p:nvSpPr>
          <p:spPr bwMode="auto">
            <a:xfrm flipV="1">
              <a:off x="1664" y="1544"/>
              <a:ext cx="15" cy="6"/>
            </a:xfrm>
            <a:prstGeom prst="line">
              <a:avLst/>
            </a:prstGeom>
            <a:noFill/>
            <a:ln w="15875">
              <a:solidFill>
                <a:srgbClr val="FF0000"/>
              </a:solidFill>
              <a:round/>
              <a:headEnd/>
              <a:tailEnd/>
            </a:ln>
          </p:spPr>
          <p:txBody>
            <a:bodyPr wrap="none" lIns="0" tIns="0" rIns="0" bIns="0">
              <a:spAutoFit/>
            </a:bodyPr>
            <a:lstStyle/>
            <a:p>
              <a:endParaRPr lang="fr-FR"/>
            </a:p>
          </p:txBody>
        </p:sp>
        <p:sp>
          <p:nvSpPr>
            <p:cNvPr id="116826" name="Line 354"/>
            <p:cNvSpPr>
              <a:spLocks noChangeShapeType="1"/>
            </p:cNvSpPr>
            <p:nvPr/>
          </p:nvSpPr>
          <p:spPr bwMode="auto">
            <a:xfrm flipV="1">
              <a:off x="1679" y="1539"/>
              <a:ext cx="16" cy="5"/>
            </a:xfrm>
            <a:prstGeom prst="line">
              <a:avLst/>
            </a:prstGeom>
            <a:noFill/>
            <a:ln w="15875">
              <a:solidFill>
                <a:srgbClr val="FF0000"/>
              </a:solidFill>
              <a:round/>
              <a:headEnd/>
              <a:tailEnd/>
            </a:ln>
          </p:spPr>
          <p:txBody>
            <a:bodyPr wrap="none" lIns="0" tIns="0" rIns="0" bIns="0">
              <a:spAutoFit/>
            </a:bodyPr>
            <a:lstStyle/>
            <a:p>
              <a:endParaRPr lang="fr-FR"/>
            </a:p>
          </p:txBody>
        </p:sp>
        <p:sp>
          <p:nvSpPr>
            <p:cNvPr id="116827" name="Line 355"/>
            <p:cNvSpPr>
              <a:spLocks noChangeShapeType="1"/>
            </p:cNvSpPr>
            <p:nvPr/>
          </p:nvSpPr>
          <p:spPr bwMode="auto">
            <a:xfrm flipV="1">
              <a:off x="1695" y="1534"/>
              <a:ext cx="15" cy="5"/>
            </a:xfrm>
            <a:prstGeom prst="line">
              <a:avLst/>
            </a:prstGeom>
            <a:noFill/>
            <a:ln w="15875">
              <a:solidFill>
                <a:srgbClr val="FF0000"/>
              </a:solidFill>
              <a:round/>
              <a:headEnd/>
              <a:tailEnd/>
            </a:ln>
          </p:spPr>
          <p:txBody>
            <a:bodyPr wrap="none" lIns="0" tIns="0" rIns="0" bIns="0">
              <a:spAutoFit/>
            </a:bodyPr>
            <a:lstStyle/>
            <a:p>
              <a:endParaRPr lang="fr-FR"/>
            </a:p>
          </p:txBody>
        </p:sp>
        <p:sp>
          <p:nvSpPr>
            <p:cNvPr id="116828" name="Line 356"/>
            <p:cNvSpPr>
              <a:spLocks noChangeShapeType="1"/>
            </p:cNvSpPr>
            <p:nvPr/>
          </p:nvSpPr>
          <p:spPr bwMode="auto">
            <a:xfrm flipV="1">
              <a:off x="1710" y="1529"/>
              <a:ext cx="16" cy="5"/>
            </a:xfrm>
            <a:prstGeom prst="line">
              <a:avLst/>
            </a:prstGeom>
            <a:noFill/>
            <a:ln w="15875">
              <a:solidFill>
                <a:srgbClr val="FF0000"/>
              </a:solidFill>
              <a:round/>
              <a:headEnd/>
              <a:tailEnd/>
            </a:ln>
          </p:spPr>
          <p:txBody>
            <a:bodyPr wrap="none" lIns="0" tIns="0" rIns="0" bIns="0">
              <a:spAutoFit/>
            </a:bodyPr>
            <a:lstStyle/>
            <a:p>
              <a:endParaRPr lang="fr-FR"/>
            </a:p>
          </p:txBody>
        </p:sp>
        <p:sp>
          <p:nvSpPr>
            <p:cNvPr id="116829" name="Line 357"/>
            <p:cNvSpPr>
              <a:spLocks noChangeShapeType="1"/>
            </p:cNvSpPr>
            <p:nvPr/>
          </p:nvSpPr>
          <p:spPr bwMode="auto">
            <a:xfrm>
              <a:off x="1726" y="1529"/>
              <a:ext cx="15" cy="1"/>
            </a:xfrm>
            <a:prstGeom prst="line">
              <a:avLst/>
            </a:prstGeom>
            <a:noFill/>
            <a:ln w="15875">
              <a:solidFill>
                <a:srgbClr val="FF0000"/>
              </a:solidFill>
              <a:round/>
              <a:headEnd/>
              <a:tailEnd/>
            </a:ln>
          </p:spPr>
          <p:txBody>
            <a:bodyPr wrap="none" lIns="0" tIns="0" rIns="0" bIns="0">
              <a:spAutoFit/>
            </a:bodyPr>
            <a:lstStyle/>
            <a:p>
              <a:endParaRPr lang="fr-FR"/>
            </a:p>
          </p:txBody>
        </p:sp>
        <p:sp>
          <p:nvSpPr>
            <p:cNvPr id="116830" name="Freeform 358"/>
            <p:cNvSpPr>
              <a:spLocks/>
            </p:cNvSpPr>
            <p:nvPr/>
          </p:nvSpPr>
          <p:spPr bwMode="auto">
            <a:xfrm>
              <a:off x="1741" y="1529"/>
              <a:ext cx="0" cy="174"/>
            </a:xfrm>
            <a:custGeom>
              <a:avLst/>
              <a:gdLst>
                <a:gd name="T0" fmla="*/ 0 w 15"/>
                <a:gd name="T1" fmla="*/ 0 h 5"/>
                <a:gd name="T2" fmla="*/ 0 w 15"/>
                <a:gd name="T3" fmla="*/ 0 h 5"/>
                <a:gd name="T4" fmla="*/ 0 w 15"/>
                <a:gd name="T5" fmla="*/ 174 h 5"/>
                <a:gd name="T6" fmla="*/ 0 60000 65536"/>
                <a:gd name="T7" fmla="*/ 0 60000 65536"/>
                <a:gd name="T8" fmla="*/ 0 60000 65536"/>
                <a:gd name="T9" fmla="*/ 0 w 15"/>
                <a:gd name="T10" fmla="*/ 0 h 5"/>
                <a:gd name="T11" fmla="*/ 0 w 15"/>
                <a:gd name="T12" fmla="*/ 5 h 5"/>
              </a:gdLst>
              <a:ahLst/>
              <a:cxnLst>
                <a:cxn ang="T6">
                  <a:pos x="T0" y="T1"/>
                </a:cxn>
                <a:cxn ang="T7">
                  <a:pos x="T2" y="T3"/>
                </a:cxn>
                <a:cxn ang="T8">
                  <a:pos x="T4" y="T5"/>
                </a:cxn>
              </a:cxnLst>
              <a:rect l="T9" t="T10" r="T11" b="T12"/>
              <a:pathLst>
                <a:path w="15" h="5">
                  <a:moveTo>
                    <a:pt x="0" y="0"/>
                  </a:moveTo>
                  <a:lnTo>
                    <a:pt x="5" y="0"/>
                  </a:lnTo>
                  <a:lnTo>
                    <a:pt x="15" y="5"/>
                  </a:lnTo>
                </a:path>
              </a:pathLst>
            </a:custGeom>
            <a:noFill/>
            <a:ln w="15875">
              <a:solidFill>
                <a:srgbClr val="FF0000"/>
              </a:solidFill>
              <a:round/>
              <a:headEnd/>
              <a:tailEnd/>
            </a:ln>
          </p:spPr>
          <p:txBody>
            <a:bodyPr wrap="none" lIns="0" tIns="0" rIns="0" bIns="0">
              <a:spAutoFit/>
            </a:bodyPr>
            <a:lstStyle/>
            <a:p>
              <a:endParaRPr lang="fr-FR"/>
            </a:p>
          </p:txBody>
        </p:sp>
        <p:sp>
          <p:nvSpPr>
            <p:cNvPr id="116831" name="Line 359"/>
            <p:cNvSpPr>
              <a:spLocks noChangeShapeType="1"/>
            </p:cNvSpPr>
            <p:nvPr/>
          </p:nvSpPr>
          <p:spPr bwMode="auto">
            <a:xfrm>
              <a:off x="1756" y="1534"/>
              <a:ext cx="16" cy="1"/>
            </a:xfrm>
            <a:prstGeom prst="line">
              <a:avLst/>
            </a:prstGeom>
            <a:noFill/>
            <a:ln w="15875">
              <a:solidFill>
                <a:srgbClr val="FF0000"/>
              </a:solidFill>
              <a:round/>
              <a:headEnd/>
              <a:tailEnd/>
            </a:ln>
          </p:spPr>
          <p:txBody>
            <a:bodyPr wrap="none" lIns="0" tIns="0" rIns="0" bIns="0">
              <a:spAutoFit/>
            </a:bodyPr>
            <a:lstStyle/>
            <a:p>
              <a:endParaRPr lang="fr-FR"/>
            </a:p>
          </p:txBody>
        </p:sp>
        <p:sp>
          <p:nvSpPr>
            <p:cNvPr id="116832" name="Freeform 360"/>
            <p:cNvSpPr>
              <a:spLocks/>
            </p:cNvSpPr>
            <p:nvPr/>
          </p:nvSpPr>
          <p:spPr bwMode="auto">
            <a:xfrm>
              <a:off x="1772" y="1524"/>
              <a:ext cx="0" cy="174"/>
            </a:xfrm>
            <a:custGeom>
              <a:avLst/>
              <a:gdLst>
                <a:gd name="T0" fmla="*/ 0 w 15"/>
                <a:gd name="T1" fmla="*/ 174 h 10"/>
                <a:gd name="T2" fmla="*/ 0 w 15"/>
                <a:gd name="T3" fmla="*/ 87 h 10"/>
                <a:gd name="T4" fmla="*/ 0 w 15"/>
                <a:gd name="T5" fmla="*/ 0 h 10"/>
                <a:gd name="T6" fmla="*/ 0 60000 65536"/>
                <a:gd name="T7" fmla="*/ 0 60000 65536"/>
                <a:gd name="T8" fmla="*/ 0 60000 65536"/>
                <a:gd name="T9" fmla="*/ 0 w 15"/>
                <a:gd name="T10" fmla="*/ 0 h 10"/>
                <a:gd name="T11" fmla="*/ 0 w 15"/>
                <a:gd name="T12" fmla="*/ 10 h 10"/>
              </a:gdLst>
              <a:ahLst/>
              <a:cxnLst>
                <a:cxn ang="T6">
                  <a:pos x="T0" y="T1"/>
                </a:cxn>
                <a:cxn ang="T7">
                  <a:pos x="T2" y="T3"/>
                </a:cxn>
                <a:cxn ang="T8">
                  <a:pos x="T4" y="T5"/>
                </a:cxn>
              </a:cxnLst>
              <a:rect l="T9" t="T10" r="T11" b="T12"/>
              <a:pathLst>
                <a:path w="15" h="10">
                  <a:moveTo>
                    <a:pt x="0" y="10"/>
                  </a:moveTo>
                  <a:lnTo>
                    <a:pt x="5" y="5"/>
                  </a:lnTo>
                  <a:lnTo>
                    <a:pt x="15" y="0"/>
                  </a:lnTo>
                </a:path>
              </a:pathLst>
            </a:custGeom>
            <a:noFill/>
            <a:ln w="15875">
              <a:solidFill>
                <a:srgbClr val="FF0000"/>
              </a:solidFill>
              <a:round/>
              <a:headEnd/>
              <a:tailEnd/>
            </a:ln>
          </p:spPr>
          <p:txBody>
            <a:bodyPr wrap="none" lIns="0" tIns="0" rIns="0" bIns="0">
              <a:spAutoFit/>
            </a:bodyPr>
            <a:lstStyle/>
            <a:p>
              <a:endParaRPr lang="fr-FR"/>
            </a:p>
          </p:txBody>
        </p:sp>
        <p:sp>
          <p:nvSpPr>
            <p:cNvPr id="116833" name="Line 361"/>
            <p:cNvSpPr>
              <a:spLocks noChangeShapeType="1"/>
            </p:cNvSpPr>
            <p:nvPr/>
          </p:nvSpPr>
          <p:spPr bwMode="auto">
            <a:xfrm flipV="1">
              <a:off x="1787" y="1519"/>
              <a:ext cx="15" cy="5"/>
            </a:xfrm>
            <a:prstGeom prst="line">
              <a:avLst/>
            </a:prstGeom>
            <a:noFill/>
            <a:ln w="15875">
              <a:solidFill>
                <a:srgbClr val="FF0000"/>
              </a:solidFill>
              <a:round/>
              <a:headEnd/>
              <a:tailEnd/>
            </a:ln>
          </p:spPr>
          <p:txBody>
            <a:bodyPr wrap="none" lIns="0" tIns="0" rIns="0" bIns="0">
              <a:spAutoFit/>
            </a:bodyPr>
            <a:lstStyle/>
            <a:p>
              <a:endParaRPr lang="fr-FR"/>
            </a:p>
          </p:txBody>
        </p:sp>
        <p:sp>
          <p:nvSpPr>
            <p:cNvPr id="116834" name="Line 362"/>
            <p:cNvSpPr>
              <a:spLocks noChangeShapeType="1"/>
            </p:cNvSpPr>
            <p:nvPr/>
          </p:nvSpPr>
          <p:spPr bwMode="auto">
            <a:xfrm flipV="1">
              <a:off x="1802" y="1514"/>
              <a:ext cx="16" cy="5"/>
            </a:xfrm>
            <a:prstGeom prst="line">
              <a:avLst/>
            </a:prstGeom>
            <a:noFill/>
            <a:ln w="15875">
              <a:solidFill>
                <a:srgbClr val="FF0000"/>
              </a:solidFill>
              <a:round/>
              <a:headEnd/>
              <a:tailEnd/>
            </a:ln>
          </p:spPr>
          <p:txBody>
            <a:bodyPr wrap="none" lIns="0" tIns="0" rIns="0" bIns="0">
              <a:spAutoFit/>
            </a:bodyPr>
            <a:lstStyle/>
            <a:p>
              <a:endParaRPr lang="fr-FR"/>
            </a:p>
          </p:txBody>
        </p:sp>
        <p:sp>
          <p:nvSpPr>
            <p:cNvPr id="116835" name="Line 363"/>
            <p:cNvSpPr>
              <a:spLocks noChangeShapeType="1"/>
            </p:cNvSpPr>
            <p:nvPr/>
          </p:nvSpPr>
          <p:spPr bwMode="auto">
            <a:xfrm>
              <a:off x="1818" y="1514"/>
              <a:ext cx="15" cy="1"/>
            </a:xfrm>
            <a:prstGeom prst="line">
              <a:avLst/>
            </a:prstGeom>
            <a:noFill/>
            <a:ln w="15875">
              <a:solidFill>
                <a:srgbClr val="FF0000"/>
              </a:solidFill>
              <a:round/>
              <a:headEnd/>
              <a:tailEnd/>
            </a:ln>
          </p:spPr>
          <p:txBody>
            <a:bodyPr wrap="none" lIns="0" tIns="0" rIns="0" bIns="0">
              <a:spAutoFit/>
            </a:bodyPr>
            <a:lstStyle/>
            <a:p>
              <a:endParaRPr lang="fr-FR"/>
            </a:p>
          </p:txBody>
        </p:sp>
        <p:sp>
          <p:nvSpPr>
            <p:cNvPr id="116836" name="Freeform 364"/>
            <p:cNvSpPr>
              <a:spLocks/>
            </p:cNvSpPr>
            <p:nvPr/>
          </p:nvSpPr>
          <p:spPr bwMode="auto">
            <a:xfrm>
              <a:off x="1833" y="1509"/>
              <a:ext cx="0" cy="174"/>
            </a:xfrm>
            <a:custGeom>
              <a:avLst/>
              <a:gdLst>
                <a:gd name="T0" fmla="*/ 0 w 16"/>
                <a:gd name="T1" fmla="*/ 174 h 5"/>
                <a:gd name="T2" fmla="*/ 0 w 16"/>
                <a:gd name="T3" fmla="*/ 0 h 5"/>
                <a:gd name="T4" fmla="*/ 0 w 16"/>
                <a:gd name="T5" fmla="*/ 0 h 5"/>
                <a:gd name="T6" fmla="*/ 0 60000 65536"/>
                <a:gd name="T7" fmla="*/ 0 60000 65536"/>
                <a:gd name="T8" fmla="*/ 0 60000 65536"/>
                <a:gd name="T9" fmla="*/ 0 w 16"/>
                <a:gd name="T10" fmla="*/ 0 h 5"/>
                <a:gd name="T11" fmla="*/ 0 w 16"/>
                <a:gd name="T12" fmla="*/ 5 h 5"/>
              </a:gdLst>
              <a:ahLst/>
              <a:cxnLst>
                <a:cxn ang="T6">
                  <a:pos x="T0" y="T1"/>
                </a:cxn>
                <a:cxn ang="T7">
                  <a:pos x="T2" y="T3"/>
                </a:cxn>
                <a:cxn ang="T8">
                  <a:pos x="T4" y="T5"/>
                </a:cxn>
              </a:cxnLst>
              <a:rect l="T9" t="T10" r="T11" b="T12"/>
              <a:pathLst>
                <a:path w="16" h="5">
                  <a:moveTo>
                    <a:pt x="0" y="5"/>
                  </a:moveTo>
                  <a:lnTo>
                    <a:pt x="5" y="0"/>
                  </a:lnTo>
                  <a:lnTo>
                    <a:pt x="16" y="0"/>
                  </a:lnTo>
                </a:path>
              </a:pathLst>
            </a:custGeom>
            <a:noFill/>
            <a:ln w="15875">
              <a:solidFill>
                <a:srgbClr val="FF0000"/>
              </a:solidFill>
              <a:round/>
              <a:headEnd/>
              <a:tailEnd/>
            </a:ln>
          </p:spPr>
          <p:txBody>
            <a:bodyPr wrap="none" lIns="0" tIns="0" rIns="0" bIns="0">
              <a:spAutoFit/>
            </a:bodyPr>
            <a:lstStyle/>
            <a:p>
              <a:endParaRPr lang="fr-FR"/>
            </a:p>
          </p:txBody>
        </p:sp>
        <p:sp>
          <p:nvSpPr>
            <p:cNvPr id="116837" name="Line 365"/>
            <p:cNvSpPr>
              <a:spLocks noChangeShapeType="1"/>
            </p:cNvSpPr>
            <p:nvPr/>
          </p:nvSpPr>
          <p:spPr bwMode="auto">
            <a:xfrm>
              <a:off x="1849" y="1509"/>
              <a:ext cx="15" cy="1"/>
            </a:xfrm>
            <a:prstGeom prst="line">
              <a:avLst/>
            </a:prstGeom>
            <a:noFill/>
            <a:ln w="15875">
              <a:solidFill>
                <a:srgbClr val="FF0000"/>
              </a:solidFill>
              <a:round/>
              <a:headEnd/>
              <a:tailEnd/>
            </a:ln>
          </p:spPr>
          <p:txBody>
            <a:bodyPr wrap="none" lIns="0" tIns="0" rIns="0" bIns="0">
              <a:spAutoFit/>
            </a:bodyPr>
            <a:lstStyle/>
            <a:p>
              <a:endParaRPr lang="fr-FR"/>
            </a:p>
          </p:txBody>
        </p:sp>
        <p:sp>
          <p:nvSpPr>
            <p:cNvPr id="116838" name="Line 366"/>
            <p:cNvSpPr>
              <a:spLocks noChangeShapeType="1"/>
            </p:cNvSpPr>
            <p:nvPr/>
          </p:nvSpPr>
          <p:spPr bwMode="auto">
            <a:xfrm>
              <a:off x="1864" y="1509"/>
              <a:ext cx="15" cy="1"/>
            </a:xfrm>
            <a:prstGeom prst="line">
              <a:avLst/>
            </a:prstGeom>
            <a:noFill/>
            <a:ln w="15875">
              <a:solidFill>
                <a:srgbClr val="FF0000"/>
              </a:solidFill>
              <a:round/>
              <a:headEnd/>
              <a:tailEnd/>
            </a:ln>
          </p:spPr>
          <p:txBody>
            <a:bodyPr wrap="none" lIns="0" tIns="0" rIns="0" bIns="0">
              <a:spAutoFit/>
            </a:bodyPr>
            <a:lstStyle/>
            <a:p>
              <a:endParaRPr lang="fr-FR"/>
            </a:p>
          </p:txBody>
        </p:sp>
        <p:sp>
          <p:nvSpPr>
            <p:cNvPr id="116839" name="Line 367"/>
            <p:cNvSpPr>
              <a:spLocks noChangeShapeType="1"/>
            </p:cNvSpPr>
            <p:nvPr/>
          </p:nvSpPr>
          <p:spPr bwMode="auto">
            <a:xfrm>
              <a:off x="1879" y="1509"/>
              <a:ext cx="16" cy="1"/>
            </a:xfrm>
            <a:prstGeom prst="line">
              <a:avLst/>
            </a:prstGeom>
            <a:noFill/>
            <a:ln w="15875">
              <a:solidFill>
                <a:srgbClr val="FF0000"/>
              </a:solidFill>
              <a:round/>
              <a:headEnd/>
              <a:tailEnd/>
            </a:ln>
          </p:spPr>
          <p:txBody>
            <a:bodyPr wrap="none" lIns="0" tIns="0" rIns="0" bIns="0">
              <a:spAutoFit/>
            </a:bodyPr>
            <a:lstStyle/>
            <a:p>
              <a:endParaRPr lang="fr-FR"/>
            </a:p>
          </p:txBody>
        </p:sp>
        <p:sp>
          <p:nvSpPr>
            <p:cNvPr id="116840" name="Line 368"/>
            <p:cNvSpPr>
              <a:spLocks noChangeShapeType="1"/>
            </p:cNvSpPr>
            <p:nvPr/>
          </p:nvSpPr>
          <p:spPr bwMode="auto">
            <a:xfrm flipV="1">
              <a:off x="1895" y="1503"/>
              <a:ext cx="15" cy="6"/>
            </a:xfrm>
            <a:prstGeom prst="line">
              <a:avLst/>
            </a:prstGeom>
            <a:noFill/>
            <a:ln w="15875">
              <a:solidFill>
                <a:srgbClr val="FF0000"/>
              </a:solidFill>
              <a:round/>
              <a:headEnd/>
              <a:tailEnd/>
            </a:ln>
          </p:spPr>
          <p:txBody>
            <a:bodyPr wrap="none" lIns="0" tIns="0" rIns="0" bIns="0">
              <a:spAutoFit/>
            </a:bodyPr>
            <a:lstStyle/>
            <a:p>
              <a:endParaRPr lang="fr-FR"/>
            </a:p>
          </p:txBody>
        </p:sp>
        <p:sp>
          <p:nvSpPr>
            <p:cNvPr id="116841" name="Line 369"/>
            <p:cNvSpPr>
              <a:spLocks noChangeShapeType="1"/>
            </p:cNvSpPr>
            <p:nvPr/>
          </p:nvSpPr>
          <p:spPr bwMode="auto">
            <a:xfrm flipV="1">
              <a:off x="1910" y="1498"/>
              <a:ext cx="15" cy="5"/>
            </a:xfrm>
            <a:prstGeom prst="line">
              <a:avLst/>
            </a:prstGeom>
            <a:noFill/>
            <a:ln w="15875">
              <a:solidFill>
                <a:srgbClr val="FF0000"/>
              </a:solidFill>
              <a:round/>
              <a:headEnd/>
              <a:tailEnd/>
            </a:ln>
          </p:spPr>
          <p:txBody>
            <a:bodyPr wrap="none" lIns="0" tIns="0" rIns="0" bIns="0">
              <a:spAutoFit/>
            </a:bodyPr>
            <a:lstStyle/>
            <a:p>
              <a:endParaRPr lang="fr-FR"/>
            </a:p>
          </p:txBody>
        </p:sp>
        <p:sp>
          <p:nvSpPr>
            <p:cNvPr id="116842" name="Line 370"/>
            <p:cNvSpPr>
              <a:spLocks noChangeShapeType="1"/>
            </p:cNvSpPr>
            <p:nvPr/>
          </p:nvSpPr>
          <p:spPr bwMode="auto">
            <a:xfrm flipV="1">
              <a:off x="1925" y="1493"/>
              <a:ext cx="16" cy="5"/>
            </a:xfrm>
            <a:prstGeom prst="line">
              <a:avLst/>
            </a:prstGeom>
            <a:noFill/>
            <a:ln w="15875">
              <a:solidFill>
                <a:srgbClr val="FF0000"/>
              </a:solidFill>
              <a:round/>
              <a:headEnd/>
              <a:tailEnd/>
            </a:ln>
          </p:spPr>
          <p:txBody>
            <a:bodyPr wrap="none" lIns="0" tIns="0" rIns="0" bIns="0">
              <a:spAutoFit/>
            </a:bodyPr>
            <a:lstStyle/>
            <a:p>
              <a:endParaRPr lang="fr-FR"/>
            </a:p>
          </p:txBody>
        </p:sp>
        <p:sp>
          <p:nvSpPr>
            <p:cNvPr id="116843" name="Line 371"/>
            <p:cNvSpPr>
              <a:spLocks noChangeShapeType="1"/>
            </p:cNvSpPr>
            <p:nvPr/>
          </p:nvSpPr>
          <p:spPr bwMode="auto">
            <a:xfrm flipV="1">
              <a:off x="1941" y="1488"/>
              <a:ext cx="15" cy="5"/>
            </a:xfrm>
            <a:prstGeom prst="line">
              <a:avLst/>
            </a:prstGeom>
            <a:noFill/>
            <a:ln w="15875">
              <a:solidFill>
                <a:srgbClr val="FF0000"/>
              </a:solidFill>
              <a:round/>
              <a:headEnd/>
              <a:tailEnd/>
            </a:ln>
          </p:spPr>
          <p:txBody>
            <a:bodyPr wrap="none" lIns="0" tIns="0" rIns="0" bIns="0">
              <a:spAutoFit/>
            </a:bodyPr>
            <a:lstStyle/>
            <a:p>
              <a:endParaRPr lang="fr-FR"/>
            </a:p>
          </p:txBody>
        </p:sp>
        <p:sp>
          <p:nvSpPr>
            <p:cNvPr id="116844" name="Freeform 372"/>
            <p:cNvSpPr>
              <a:spLocks/>
            </p:cNvSpPr>
            <p:nvPr/>
          </p:nvSpPr>
          <p:spPr bwMode="auto">
            <a:xfrm>
              <a:off x="1956" y="1483"/>
              <a:ext cx="0" cy="174"/>
            </a:xfrm>
            <a:custGeom>
              <a:avLst/>
              <a:gdLst>
                <a:gd name="T0" fmla="*/ 0 w 16"/>
                <a:gd name="T1" fmla="*/ 174 h 5"/>
                <a:gd name="T2" fmla="*/ 0 w 16"/>
                <a:gd name="T3" fmla="*/ 0 h 5"/>
                <a:gd name="T4" fmla="*/ 0 w 16"/>
                <a:gd name="T5" fmla="*/ 0 h 5"/>
                <a:gd name="T6" fmla="*/ 0 60000 65536"/>
                <a:gd name="T7" fmla="*/ 0 60000 65536"/>
                <a:gd name="T8" fmla="*/ 0 60000 65536"/>
                <a:gd name="T9" fmla="*/ 0 w 16"/>
                <a:gd name="T10" fmla="*/ 0 h 5"/>
                <a:gd name="T11" fmla="*/ 0 w 16"/>
                <a:gd name="T12" fmla="*/ 5 h 5"/>
              </a:gdLst>
              <a:ahLst/>
              <a:cxnLst>
                <a:cxn ang="T6">
                  <a:pos x="T0" y="T1"/>
                </a:cxn>
                <a:cxn ang="T7">
                  <a:pos x="T2" y="T3"/>
                </a:cxn>
                <a:cxn ang="T8">
                  <a:pos x="T4" y="T5"/>
                </a:cxn>
              </a:cxnLst>
              <a:rect l="T9" t="T10" r="T11" b="T12"/>
              <a:pathLst>
                <a:path w="16" h="5">
                  <a:moveTo>
                    <a:pt x="0" y="5"/>
                  </a:moveTo>
                  <a:lnTo>
                    <a:pt x="5" y="0"/>
                  </a:lnTo>
                  <a:lnTo>
                    <a:pt x="16" y="0"/>
                  </a:lnTo>
                </a:path>
              </a:pathLst>
            </a:custGeom>
            <a:noFill/>
            <a:ln w="15875">
              <a:solidFill>
                <a:srgbClr val="FF0000"/>
              </a:solidFill>
              <a:round/>
              <a:headEnd/>
              <a:tailEnd/>
            </a:ln>
          </p:spPr>
          <p:txBody>
            <a:bodyPr wrap="none" lIns="0" tIns="0" rIns="0" bIns="0">
              <a:spAutoFit/>
            </a:bodyPr>
            <a:lstStyle/>
            <a:p>
              <a:endParaRPr lang="fr-FR"/>
            </a:p>
          </p:txBody>
        </p:sp>
        <p:sp>
          <p:nvSpPr>
            <p:cNvPr id="116845" name="Freeform 373"/>
            <p:cNvSpPr>
              <a:spLocks/>
            </p:cNvSpPr>
            <p:nvPr/>
          </p:nvSpPr>
          <p:spPr bwMode="auto">
            <a:xfrm>
              <a:off x="1972" y="1483"/>
              <a:ext cx="0" cy="174"/>
            </a:xfrm>
            <a:custGeom>
              <a:avLst/>
              <a:gdLst>
                <a:gd name="T0" fmla="*/ 0 w 15"/>
                <a:gd name="T1" fmla="*/ 0 h 5"/>
                <a:gd name="T2" fmla="*/ 0 w 15"/>
                <a:gd name="T3" fmla="*/ 174 h 5"/>
                <a:gd name="T4" fmla="*/ 0 w 15"/>
                <a:gd name="T5" fmla="*/ 174 h 5"/>
                <a:gd name="T6" fmla="*/ 0 60000 65536"/>
                <a:gd name="T7" fmla="*/ 0 60000 65536"/>
                <a:gd name="T8" fmla="*/ 0 60000 65536"/>
                <a:gd name="T9" fmla="*/ 0 w 15"/>
                <a:gd name="T10" fmla="*/ 0 h 5"/>
                <a:gd name="T11" fmla="*/ 0 w 15"/>
                <a:gd name="T12" fmla="*/ 5 h 5"/>
              </a:gdLst>
              <a:ahLst/>
              <a:cxnLst>
                <a:cxn ang="T6">
                  <a:pos x="T0" y="T1"/>
                </a:cxn>
                <a:cxn ang="T7">
                  <a:pos x="T2" y="T3"/>
                </a:cxn>
                <a:cxn ang="T8">
                  <a:pos x="T4" y="T5"/>
                </a:cxn>
              </a:cxnLst>
              <a:rect l="T9" t="T10" r="T11" b="T12"/>
              <a:pathLst>
                <a:path w="15" h="5">
                  <a:moveTo>
                    <a:pt x="0" y="0"/>
                  </a:moveTo>
                  <a:lnTo>
                    <a:pt x="5" y="5"/>
                  </a:lnTo>
                  <a:lnTo>
                    <a:pt x="15" y="5"/>
                  </a:lnTo>
                </a:path>
              </a:pathLst>
            </a:custGeom>
            <a:noFill/>
            <a:ln w="15875">
              <a:solidFill>
                <a:srgbClr val="FF0000"/>
              </a:solidFill>
              <a:round/>
              <a:headEnd/>
              <a:tailEnd/>
            </a:ln>
          </p:spPr>
          <p:txBody>
            <a:bodyPr wrap="none" lIns="0" tIns="0" rIns="0" bIns="0">
              <a:spAutoFit/>
            </a:bodyPr>
            <a:lstStyle/>
            <a:p>
              <a:endParaRPr lang="fr-FR"/>
            </a:p>
          </p:txBody>
        </p:sp>
        <p:sp>
          <p:nvSpPr>
            <p:cNvPr id="116846" name="Freeform 374"/>
            <p:cNvSpPr>
              <a:spLocks/>
            </p:cNvSpPr>
            <p:nvPr/>
          </p:nvSpPr>
          <p:spPr bwMode="auto">
            <a:xfrm>
              <a:off x="1987" y="1478"/>
              <a:ext cx="0" cy="174"/>
            </a:xfrm>
            <a:custGeom>
              <a:avLst/>
              <a:gdLst>
                <a:gd name="T0" fmla="*/ 0 w 20"/>
                <a:gd name="T1" fmla="*/ 174 h 10"/>
                <a:gd name="T2" fmla="*/ 0 w 20"/>
                <a:gd name="T3" fmla="*/ 87 h 10"/>
                <a:gd name="T4" fmla="*/ 0 w 20"/>
                <a:gd name="T5" fmla="*/ 0 h 10"/>
                <a:gd name="T6" fmla="*/ 0 60000 65536"/>
                <a:gd name="T7" fmla="*/ 0 60000 65536"/>
                <a:gd name="T8" fmla="*/ 0 60000 65536"/>
                <a:gd name="T9" fmla="*/ 0 w 20"/>
                <a:gd name="T10" fmla="*/ 0 h 10"/>
                <a:gd name="T11" fmla="*/ 0 w 20"/>
                <a:gd name="T12" fmla="*/ 10 h 10"/>
              </a:gdLst>
              <a:ahLst/>
              <a:cxnLst>
                <a:cxn ang="T6">
                  <a:pos x="T0" y="T1"/>
                </a:cxn>
                <a:cxn ang="T7">
                  <a:pos x="T2" y="T3"/>
                </a:cxn>
                <a:cxn ang="T8">
                  <a:pos x="T4" y="T5"/>
                </a:cxn>
              </a:cxnLst>
              <a:rect l="T9" t="T10" r="T11" b="T12"/>
              <a:pathLst>
                <a:path w="20" h="10">
                  <a:moveTo>
                    <a:pt x="0" y="10"/>
                  </a:moveTo>
                  <a:lnTo>
                    <a:pt x="10" y="5"/>
                  </a:lnTo>
                  <a:lnTo>
                    <a:pt x="20" y="0"/>
                  </a:lnTo>
                </a:path>
              </a:pathLst>
            </a:custGeom>
            <a:noFill/>
            <a:ln w="15875">
              <a:solidFill>
                <a:srgbClr val="FF0000"/>
              </a:solidFill>
              <a:round/>
              <a:headEnd/>
              <a:tailEnd/>
            </a:ln>
          </p:spPr>
          <p:txBody>
            <a:bodyPr wrap="none" lIns="0" tIns="0" rIns="0" bIns="0">
              <a:spAutoFit/>
            </a:bodyPr>
            <a:lstStyle/>
            <a:p>
              <a:endParaRPr lang="fr-FR"/>
            </a:p>
          </p:txBody>
        </p:sp>
        <p:sp>
          <p:nvSpPr>
            <p:cNvPr id="116847" name="Line 375"/>
            <p:cNvSpPr>
              <a:spLocks noChangeShapeType="1"/>
            </p:cNvSpPr>
            <p:nvPr/>
          </p:nvSpPr>
          <p:spPr bwMode="auto">
            <a:xfrm flipV="1">
              <a:off x="2007" y="1473"/>
              <a:ext cx="16" cy="5"/>
            </a:xfrm>
            <a:prstGeom prst="line">
              <a:avLst/>
            </a:prstGeom>
            <a:noFill/>
            <a:ln w="15875">
              <a:solidFill>
                <a:srgbClr val="FF0000"/>
              </a:solidFill>
              <a:round/>
              <a:headEnd/>
              <a:tailEnd/>
            </a:ln>
          </p:spPr>
          <p:txBody>
            <a:bodyPr wrap="none" lIns="0" tIns="0" rIns="0" bIns="0">
              <a:spAutoFit/>
            </a:bodyPr>
            <a:lstStyle/>
            <a:p>
              <a:endParaRPr lang="fr-FR"/>
            </a:p>
          </p:txBody>
        </p:sp>
        <p:sp>
          <p:nvSpPr>
            <p:cNvPr id="116848" name="Line 376"/>
            <p:cNvSpPr>
              <a:spLocks noChangeShapeType="1"/>
            </p:cNvSpPr>
            <p:nvPr/>
          </p:nvSpPr>
          <p:spPr bwMode="auto">
            <a:xfrm flipV="1">
              <a:off x="2023" y="1468"/>
              <a:ext cx="15" cy="5"/>
            </a:xfrm>
            <a:prstGeom prst="line">
              <a:avLst/>
            </a:prstGeom>
            <a:noFill/>
            <a:ln w="15875">
              <a:solidFill>
                <a:srgbClr val="FF0000"/>
              </a:solidFill>
              <a:round/>
              <a:headEnd/>
              <a:tailEnd/>
            </a:ln>
          </p:spPr>
          <p:txBody>
            <a:bodyPr wrap="none" lIns="0" tIns="0" rIns="0" bIns="0">
              <a:spAutoFit/>
            </a:bodyPr>
            <a:lstStyle/>
            <a:p>
              <a:endParaRPr lang="fr-FR"/>
            </a:p>
          </p:txBody>
        </p:sp>
        <p:sp>
          <p:nvSpPr>
            <p:cNvPr id="116849" name="Freeform 377"/>
            <p:cNvSpPr>
              <a:spLocks/>
            </p:cNvSpPr>
            <p:nvPr/>
          </p:nvSpPr>
          <p:spPr bwMode="auto">
            <a:xfrm>
              <a:off x="2038" y="1457"/>
              <a:ext cx="0" cy="174"/>
            </a:xfrm>
            <a:custGeom>
              <a:avLst/>
              <a:gdLst>
                <a:gd name="T0" fmla="*/ 0 w 16"/>
                <a:gd name="T1" fmla="*/ 174 h 11"/>
                <a:gd name="T2" fmla="*/ 0 w 16"/>
                <a:gd name="T3" fmla="*/ 79 h 11"/>
                <a:gd name="T4" fmla="*/ 0 w 16"/>
                <a:gd name="T5" fmla="*/ 0 h 11"/>
                <a:gd name="T6" fmla="*/ 0 60000 65536"/>
                <a:gd name="T7" fmla="*/ 0 60000 65536"/>
                <a:gd name="T8" fmla="*/ 0 60000 65536"/>
                <a:gd name="T9" fmla="*/ 0 w 16"/>
                <a:gd name="T10" fmla="*/ 0 h 11"/>
                <a:gd name="T11" fmla="*/ 0 w 16"/>
                <a:gd name="T12" fmla="*/ 11 h 11"/>
              </a:gdLst>
              <a:ahLst/>
              <a:cxnLst>
                <a:cxn ang="T6">
                  <a:pos x="T0" y="T1"/>
                </a:cxn>
                <a:cxn ang="T7">
                  <a:pos x="T2" y="T3"/>
                </a:cxn>
                <a:cxn ang="T8">
                  <a:pos x="T4" y="T5"/>
                </a:cxn>
              </a:cxnLst>
              <a:rect l="T9" t="T10" r="T11" b="T12"/>
              <a:pathLst>
                <a:path w="16" h="11">
                  <a:moveTo>
                    <a:pt x="0" y="11"/>
                  </a:moveTo>
                  <a:lnTo>
                    <a:pt x="5" y="5"/>
                  </a:lnTo>
                  <a:lnTo>
                    <a:pt x="16" y="0"/>
                  </a:lnTo>
                </a:path>
              </a:pathLst>
            </a:custGeom>
            <a:noFill/>
            <a:ln w="15875">
              <a:solidFill>
                <a:srgbClr val="FF0000"/>
              </a:solidFill>
              <a:round/>
              <a:headEnd/>
              <a:tailEnd/>
            </a:ln>
          </p:spPr>
          <p:txBody>
            <a:bodyPr wrap="none" lIns="0" tIns="0" rIns="0" bIns="0">
              <a:spAutoFit/>
            </a:bodyPr>
            <a:lstStyle/>
            <a:p>
              <a:endParaRPr lang="fr-FR"/>
            </a:p>
          </p:txBody>
        </p:sp>
        <p:sp>
          <p:nvSpPr>
            <p:cNvPr id="116850" name="Freeform 378"/>
            <p:cNvSpPr>
              <a:spLocks/>
            </p:cNvSpPr>
            <p:nvPr/>
          </p:nvSpPr>
          <p:spPr bwMode="auto">
            <a:xfrm>
              <a:off x="2054" y="1457"/>
              <a:ext cx="0" cy="174"/>
            </a:xfrm>
            <a:custGeom>
              <a:avLst/>
              <a:gdLst>
                <a:gd name="T0" fmla="*/ 0 w 15"/>
                <a:gd name="T1" fmla="*/ 0 h 1"/>
                <a:gd name="T2" fmla="*/ 0 w 15"/>
                <a:gd name="T3" fmla="*/ 0 h 1"/>
                <a:gd name="T4" fmla="*/ 0 w 15"/>
                <a:gd name="T5" fmla="*/ 0 h 1"/>
                <a:gd name="T6" fmla="*/ 0 60000 65536"/>
                <a:gd name="T7" fmla="*/ 0 60000 65536"/>
                <a:gd name="T8" fmla="*/ 0 60000 65536"/>
                <a:gd name="T9" fmla="*/ 0 w 15"/>
                <a:gd name="T10" fmla="*/ 0 h 1"/>
                <a:gd name="T11" fmla="*/ 0 w 15"/>
                <a:gd name="T12" fmla="*/ 1 h 1"/>
              </a:gdLst>
              <a:ahLst/>
              <a:cxnLst>
                <a:cxn ang="T6">
                  <a:pos x="T0" y="T1"/>
                </a:cxn>
                <a:cxn ang="T7">
                  <a:pos x="T2" y="T3"/>
                </a:cxn>
                <a:cxn ang="T8">
                  <a:pos x="T4" y="T5"/>
                </a:cxn>
              </a:cxnLst>
              <a:rect l="T9" t="T10" r="T11" b="T12"/>
              <a:pathLst>
                <a:path w="15" h="1">
                  <a:moveTo>
                    <a:pt x="0" y="0"/>
                  </a:moveTo>
                  <a:lnTo>
                    <a:pt x="5" y="0"/>
                  </a:lnTo>
                  <a:lnTo>
                    <a:pt x="15" y="0"/>
                  </a:lnTo>
                </a:path>
              </a:pathLst>
            </a:custGeom>
            <a:noFill/>
            <a:ln w="15875">
              <a:solidFill>
                <a:srgbClr val="FF0000"/>
              </a:solidFill>
              <a:round/>
              <a:headEnd/>
              <a:tailEnd/>
            </a:ln>
          </p:spPr>
          <p:txBody>
            <a:bodyPr wrap="none" lIns="0" tIns="0" rIns="0" bIns="0">
              <a:spAutoFit/>
            </a:bodyPr>
            <a:lstStyle/>
            <a:p>
              <a:endParaRPr lang="fr-FR"/>
            </a:p>
          </p:txBody>
        </p:sp>
        <p:sp>
          <p:nvSpPr>
            <p:cNvPr id="116851" name="Line 379"/>
            <p:cNvSpPr>
              <a:spLocks noChangeShapeType="1"/>
            </p:cNvSpPr>
            <p:nvPr/>
          </p:nvSpPr>
          <p:spPr bwMode="auto">
            <a:xfrm flipV="1">
              <a:off x="2069" y="1452"/>
              <a:ext cx="15" cy="5"/>
            </a:xfrm>
            <a:prstGeom prst="line">
              <a:avLst/>
            </a:prstGeom>
            <a:noFill/>
            <a:ln w="15875">
              <a:solidFill>
                <a:srgbClr val="FF0000"/>
              </a:solidFill>
              <a:round/>
              <a:headEnd/>
              <a:tailEnd/>
            </a:ln>
          </p:spPr>
          <p:txBody>
            <a:bodyPr wrap="none" lIns="0" tIns="0" rIns="0" bIns="0">
              <a:spAutoFit/>
            </a:bodyPr>
            <a:lstStyle/>
            <a:p>
              <a:endParaRPr lang="fr-FR"/>
            </a:p>
          </p:txBody>
        </p:sp>
        <p:sp>
          <p:nvSpPr>
            <p:cNvPr id="116852" name="Line 380"/>
            <p:cNvSpPr>
              <a:spLocks noChangeShapeType="1"/>
            </p:cNvSpPr>
            <p:nvPr/>
          </p:nvSpPr>
          <p:spPr bwMode="auto">
            <a:xfrm flipV="1">
              <a:off x="2084" y="1447"/>
              <a:ext cx="16" cy="5"/>
            </a:xfrm>
            <a:prstGeom prst="line">
              <a:avLst/>
            </a:prstGeom>
            <a:noFill/>
            <a:ln w="15875">
              <a:solidFill>
                <a:srgbClr val="FF0000"/>
              </a:solidFill>
              <a:round/>
              <a:headEnd/>
              <a:tailEnd/>
            </a:ln>
          </p:spPr>
          <p:txBody>
            <a:bodyPr wrap="none" lIns="0" tIns="0" rIns="0" bIns="0">
              <a:spAutoFit/>
            </a:bodyPr>
            <a:lstStyle/>
            <a:p>
              <a:endParaRPr lang="fr-FR"/>
            </a:p>
          </p:txBody>
        </p:sp>
        <p:sp>
          <p:nvSpPr>
            <p:cNvPr id="116853" name="Line 381"/>
            <p:cNvSpPr>
              <a:spLocks noChangeShapeType="1"/>
            </p:cNvSpPr>
            <p:nvPr/>
          </p:nvSpPr>
          <p:spPr bwMode="auto">
            <a:xfrm>
              <a:off x="2100" y="1447"/>
              <a:ext cx="15" cy="1"/>
            </a:xfrm>
            <a:prstGeom prst="line">
              <a:avLst/>
            </a:prstGeom>
            <a:noFill/>
            <a:ln w="15875">
              <a:solidFill>
                <a:srgbClr val="FF0000"/>
              </a:solidFill>
              <a:round/>
              <a:headEnd/>
              <a:tailEnd/>
            </a:ln>
          </p:spPr>
          <p:txBody>
            <a:bodyPr wrap="none" lIns="0" tIns="0" rIns="0" bIns="0">
              <a:spAutoFit/>
            </a:bodyPr>
            <a:lstStyle/>
            <a:p>
              <a:endParaRPr lang="fr-FR"/>
            </a:p>
          </p:txBody>
        </p:sp>
        <p:sp>
          <p:nvSpPr>
            <p:cNvPr id="116854" name="Freeform 382"/>
            <p:cNvSpPr>
              <a:spLocks/>
            </p:cNvSpPr>
            <p:nvPr/>
          </p:nvSpPr>
          <p:spPr bwMode="auto">
            <a:xfrm>
              <a:off x="2115" y="1442"/>
              <a:ext cx="0" cy="174"/>
            </a:xfrm>
            <a:custGeom>
              <a:avLst/>
              <a:gdLst>
                <a:gd name="T0" fmla="*/ 0 w 15"/>
                <a:gd name="T1" fmla="*/ 174 h 5"/>
                <a:gd name="T2" fmla="*/ 0 w 15"/>
                <a:gd name="T3" fmla="*/ 0 h 5"/>
                <a:gd name="T4" fmla="*/ 0 w 15"/>
                <a:gd name="T5" fmla="*/ 0 h 5"/>
                <a:gd name="T6" fmla="*/ 0 60000 65536"/>
                <a:gd name="T7" fmla="*/ 0 60000 65536"/>
                <a:gd name="T8" fmla="*/ 0 60000 65536"/>
                <a:gd name="T9" fmla="*/ 0 w 15"/>
                <a:gd name="T10" fmla="*/ 0 h 5"/>
                <a:gd name="T11" fmla="*/ 0 w 15"/>
                <a:gd name="T12" fmla="*/ 5 h 5"/>
              </a:gdLst>
              <a:ahLst/>
              <a:cxnLst>
                <a:cxn ang="T6">
                  <a:pos x="T0" y="T1"/>
                </a:cxn>
                <a:cxn ang="T7">
                  <a:pos x="T2" y="T3"/>
                </a:cxn>
                <a:cxn ang="T8">
                  <a:pos x="T4" y="T5"/>
                </a:cxn>
              </a:cxnLst>
              <a:rect l="T9" t="T10" r="T11" b="T12"/>
              <a:pathLst>
                <a:path w="15" h="5">
                  <a:moveTo>
                    <a:pt x="0" y="5"/>
                  </a:moveTo>
                  <a:lnTo>
                    <a:pt x="5" y="0"/>
                  </a:lnTo>
                  <a:lnTo>
                    <a:pt x="15" y="0"/>
                  </a:lnTo>
                </a:path>
              </a:pathLst>
            </a:custGeom>
            <a:noFill/>
            <a:ln w="15875">
              <a:solidFill>
                <a:srgbClr val="FF0000"/>
              </a:solidFill>
              <a:round/>
              <a:headEnd/>
              <a:tailEnd/>
            </a:ln>
          </p:spPr>
          <p:txBody>
            <a:bodyPr wrap="none" lIns="0" tIns="0" rIns="0" bIns="0">
              <a:spAutoFit/>
            </a:bodyPr>
            <a:lstStyle/>
            <a:p>
              <a:endParaRPr lang="fr-FR"/>
            </a:p>
          </p:txBody>
        </p:sp>
        <p:sp>
          <p:nvSpPr>
            <p:cNvPr id="116855" name="Line 383"/>
            <p:cNvSpPr>
              <a:spLocks noChangeShapeType="1"/>
            </p:cNvSpPr>
            <p:nvPr/>
          </p:nvSpPr>
          <p:spPr bwMode="auto">
            <a:xfrm>
              <a:off x="2130" y="1442"/>
              <a:ext cx="16" cy="1"/>
            </a:xfrm>
            <a:prstGeom prst="line">
              <a:avLst/>
            </a:prstGeom>
            <a:noFill/>
            <a:ln w="15875">
              <a:solidFill>
                <a:srgbClr val="FF0000"/>
              </a:solidFill>
              <a:round/>
              <a:headEnd/>
              <a:tailEnd/>
            </a:ln>
          </p:spPr>
          <p:txBody>
            <a:bodyPr wrap="none" lIns="0" tIns="0" rIns="0" bIns="0">
              <a:spAutoFit/>
            </a:bodyPr>
            <a:lstStyle/>
            <a:p>
              <a:endParaRPr lang="fr-FR"/>
            </a:p>
          </p:txBody>
        </p:sp>
        <p:sp>
          <p:nvSpPr>
            <p:cNvPr id="116856" name="Freeform 384"/>
            <p:cNvSpPr>
              <a:spLocks/>
            </p:cNvSpPr>
            <p:nvPr/>
          </p:nvSpPr>
          <p:spPr bwMode="auto">
            <a:xfrm>
              <a:off x="2146" y="1437"/>
              <a:ext cx="0" cy="174"/>
            </a:xfrm>
            <a:custGeom>
              <a:avLst/>
              <a:gdLst>
                <a:gd name="T0" fmla="*/ 0 w 15"/>
                <a:gd name="T1" fmla="*/ 174 h 5"/>
                <a:gd name="T2" fmla="*/ 0 w 15"/>
                <a:gd name="T3" fmla="*/ 0 h 5"/>
                <a:gd name="T4" fmla="*/ 0 w 15"/>
                <a:gd name="T5" fmla="*/ 0 h 5"/>
                <a:gd name="T6" fmla="*/ 0 60000 65536"/>
                <a:gd name="T7" fmla="*/ 0 60000 65536"/>
                <a:gd name="T8" fmla="*/ 0 60000 65536"/>
                <a:gd name="T9" fmla="*/ 0 w 15"/>
                <a:gd name="T10" fmla="*/ 0 h 5"/>
                <a:gd name="T11" fmla="*/ 0 w 15"/>
                <a:gd name="T12" fmla="*/ 5 h 5"/>
              </a:gdLst>
              <a:ahLst/>
              <a:cxnLst>
                <a:cxn ang="T6">
                  <a:pos x="T0" y="T1"/>
                </a:cxn>
                <a:cxn ang="T7">
                  <a:pos x="T2" y="T3"/>
                </a:cxn>
                <a:cxn ang="T8">
                  <a:pos x="T4" y="T5"/>
                </a:cxn>
              </a:cxnLst>
              <a:rect l="T9" t="T10" r="T11" b="T12"/>
              <a:pathLst>
                <a:path w="15" h="5">
                  <a:moveTo>
                    <a:pt x="0" y="5"/>
                  </a:moveTo>
                  <a:lnTo>
                    <a:pt x="5" y="0"/>
                  </a:lnTo>
                  <a:lnTo>
                    <a:pt x="15" y="0"/>
                  </a:lnTo>
                </a:path>
              </a:pathLst>
            </a:custGeom>
            <a:noFill/>
            <a:ln w="15875">
              <a:solidFill>
                <a:srgbClr val="FF0000"/>
              </a:solidFill>
              <a:round/>
              <a:headEnd/>
              <a:tailEnd/>
            </a:ln>
          </p:spPr>
          <p:txBody>
            <a:bodyPr wrap="none" lIns="0" tIns="0" rIns="0" bIns="0">
              <a:spAutoFit/>
            </a:bodyPr>
            <a:lstStyle/>
            <a:p>
              <a:endParaRPr lang="fr-FR"/>
            </a:p>
          </p:txBody>
        </p:sp>
        <p:sp>
          <p:nvSpPr>
            <p:cNvPr id="116857" name="Line 385"/>
            <p:cNvSpPr>
              <a:spLocks noChangeShapeType="1"/>
            </p:cNvSpPr>
            <p:nvPr/>
          </p:nvSpPr>
          <p:spPr bwMode="auto">
            <a:xfrm>
              <a:off x="2161" y="1437"/>
              <a:ext cx="16" cy="1"/>
            </a:xfrm>
            <a:prstGeom prst="line">
              <a:avLst/>
            </a:prstGeom>
            <a:noFill/>
            <a:ln w="15875">
              <a:solidFill>
                <a:srgbClr val="FF0000"/>
              </a:solidFill>
              <a:round/>
              <a:headEnd/>
              <a:tailEnd/>
            </a:ln>
          </p:spPr>
          <p:txBody>
            <a:bodyPr wrap="none" lIns="0" tIns="0" rIns="0" bIns="0">
              <a:spAutoFit/>
            </a:bodyPr>
            <a:lstStyle/>
            <a:p>
              <a:endParaRPr lang="fr-FR"/>
            </a:p>
          </p:txBody>
        </p:sp>
        <p:sp>
          <p:nvSpPr>
            <p:cNvPr id="116858" name="Freeform 386"/>
            <p:cNvSpPr>
              <a:spLocks/>
            </p:cNvSpPr>
            <p:nvPr/>
          </p:nvSpPr>
          <p:spPr bwMode="auto">
            <a:xfrm>
              <a:off x="2177" y="1432"/>
              <a:ext cx="0" cy="174"/>
            </a:xfrm>
            <a:custGeom>
              <a:avLst/>
              <a:gdLst>
                <a:gd name="T0" fmla="*/ 0 w 15"/>
                <a:gd name="T1" fmla="*/ 174 h 5"/>
                <a:gd name="T2" fmla="*/ 0 w 15"/>
                <a:gd name="T3" fmla="*/ 0 h 5"/>
                <a:gd name="T4" fmla="*/ 0 w 15"/>
                <a:gd name="T5" fmla="*/ 0 h 5"/>
                <a:gd name="T6" fmla="*/ 0 60000 65536"/>
                <a:gd name="T7" fmla="*/ 0 60000 65536"/>
                <a:gd name="T8" fmla="*/ 0 60000 65536"/>
                <a:gd name="T9" fmla="*/ 0 w 15"/>
                <a:gd name="T10" fmla="*/ 0 h 5"/>
                <a:gd name="T11" fmla="*/ 0 w 15"/>
                <a:gd name="T12" fmla="*/ 5 h 5"/>
              </a:gdLst>
              <a:ahLst/>
              <a:cxnLst>
                <a:cxn ang="T6">
                  <a:pos x="T0" y="T1"/>
                </a:cxn>
                <a:cxn ang="T7">
                  <a:pos x="T2" y="T3"/>
                </a:cxn>
                <a:cxn ang="T8">
                  <a:pos x="T4" y="T5"/>
                </a:cxn>
              </a:cxnLst>
              <a:rect l="T9" t="T10" r="T11" b="T12"/>
              <a:pathLst>
                <a:path w="15" h="5">
                  <a:moveTo>
                    <a:pt x="0" y="5"/>
                  </a:moveTo>
                  <a:lnTo>
                    <a:pt x="5" y="0"/>
                  </a:lnTo>
                  <a:lnTo>
                    <a:pt x="15" y="0"/>
                  </a:lnTo>
                </a:path>
              </a:pathLst>
            </a:custGeom>
            <a:noFill/>
            <a:ln w="15875">
              <a:solidFill>
                <a:srgbClr val="FF0000"/>
              </a:solidFill>
              <a:round/>
              <a:headEnd/>
              <a:tailEnd/>
            </a:ln>
          </p:spPr>
          <p:txBody>
            <a:bodyPr wrap="none" lIns="0" tIns="0" rIns="0" bIns="0">
              <a:spAutoFit/>
            </a:bodyPr>
            <a:lstStyle/>
            <a:p>
              <a:endParaRPr lang="fr-FR"/>
            </a:p>
          </p:txBody>
        </p:sp>
        <p:sp>
          <p:nvSpPr>
            <p:cNvPr id="116859" name="Line 387"/>
            <p:cNvSpPr>
              <a:spLocks noChangeShapeType="1"/>
            </p:cNvSpPr>
            <p:nvPr/>
          </p:nvSpPr>
          <p:spPr bwMode="auto">
            <a:xfrm>
              <a:off x="2192" y="1432"/>
              <a:ext cx="15" cy="1"/>
            </a:xfrm>
            <a:prstGeom prst="line">
              <a:avLst/>
            </a:prstGeom>
            <a:noFill/>
            <a:ln w="15875">
              <a:solidFill>
                <a:srgbClr val="FF0000"/>
              </a:solidFill>
              <a:round/>
              <a:headEnd/>
              <a:tailEnd/>
            </a:ln>
          </p:spPr>
          <p:txBody>
            <a:bodyPr wrap="none" lIns="0" tIns="0" rIns="0" bIns="0">
              <a:spAutoFit/>
            </a:bodyPr>
            <a:lstStyle/>
            <a:p>
              <a:endParaRPr lang="fr-FR"/>
            </a:p>
          </p:txBody>
        </p:sp>
        <p:sp>
          <p:nvSpPr>
            <p:cNvPr id="116860" name="Line 388"/>
            <p:cNvSpPr>
              <a:spLocks noChangeShapeType="1"/>
            </p:cNvSpPr>
            <p:nvPr/>
          </p:nvSpPr>
          <p:spPr bwMode="auto">
            <a:xfrm>
              <a:off x="2207" y="1432"/>
              <a:ext cx="16" cy="1"/>
            </a:xfrm>
            <a:prstGeom prst="line">
              <a:avLst/>
            </a:prstGeom>
            <a:noFill/>
            <a:ln w="15875">
              <a:solidFill>
                <a:srgbClr val="FF0000"/>
              </a:solidFill>
              <a:round/>
              <a:headEnd/>
              <a:tailEnd/>
            </a:ln>
          </p:spPr>
          <p:txBody>
            <a:bodyPr wrap="none" lIns="0" tIns="0" rIns="0" bIns="0">
              <a:spAutoFit/>
            </a:bodyPr>
            <a:lstStyle/>
            <a:p>
              <a:endParaRPr lang="fr-FR"/>
            </a:p>
          </p:txBody>
        </p:sp>
        <p:sp>
          <p:nvSpPr>
            <p:cNvPr id="116861" name="Line 389"/>
            <p:cNvSpPr>
              <a:spLocks noChangeShapeType="1"/>
            </p:cNvSpPr>
            <p:nvPr/>
          </p:nvSpPr>
          <p:spPr bwMode="auto">
            <a:xfrm>
              <a:off x="2223" y="1432"/>
              <a:ext cx="15" cy="1"/>
            </a:xfrm>
            <a:prstGeom prst="line">
              <a:avLst/>
            </a:prstGeom>
            <a:noFill/>
            <a:ln w="15875">
              <a:solidFill>
                <a:srgbClr val="FF0000"/>
              </a:solidFill>
              <a:round/>
              <a:headEnd/>
              <a:tailEnd/>
            </a:ln>
          </p:spPr>
          <p:txBody>
            <a:bodyPr wrap="none" lIns="0" tIns="0" rIns="0" bIns="0">
              <a:spAutoFit/>
            </a:bodyPr>
            <a:lstStyle/>
            <a:p>
              <a:endParaRPr lang="fr-FR"/>
            </a:p>
          </p:txBody>
        </p:sp>
        <p:sp>
          <p:nvSpPr>
            <p:cNvPr id="116862" name="Freeform 390"/>
            <p:cNvSpPr>
              <a:spLocks/>
            </p:cNvSpPr>
            <p:nvPr/>
          </p:nvSpPr>
          <p:spPr bwMode="auto">
            <a:xfrm>
              <a:off x="2238" y="1432"/>
              <a:ext cx="0" cy="174"/>
            </a:xfrm>
            <a:custGeom>
              <a:avLst/>
              <a:gdLst>
                <a:gd name="T0" fmla="*/ 0 w 15"/>
                <a:gd name="T1" fmla="*/ 0 h 5"/>
                <a:gd name="T2" fmla="*/ 0 w 15"/>
                <a:gd name="T3" fmla="*/ 0 h 5"/>
                <a:gd name="T4" fmla="*/ 0 w 15"/>
                <a:gd name="T5" fmla="*/ 174 h 5"/>
                <a:gd name="T6" fmla="*/ 0 60000 65536"/>
                <a:gd name="T7" fmla="*/ 0 60000 65536"/>
                <a:gd name="T8" fmla="*/ 0 60000 65536"/>
                <a:gd name="T9" fmla="*/ 0 w 15"/>
                <a:gd name="T10" fmla="*/ 0 h 5"/>
                <a:gd name="T11" fmla="*/ 0 w 15"/>
                <a:gd name="T12" fmla="*/ 5 h 5"/>
              </a:gdLst>
              <a:ahLst/>
              <a:cxnLst>
                <a:cxn ang="T6">
                  <a:pos x="T0" y="T1"/>
                </a:cxn>
                <a:cxn ang="T7">
                  <a:pos x="T2" y="T3"/>
                </a:cxn>
                <a:cxn ang="T8">
                  <a:pos x="T4" y="T5"/>
                </a:cxn>
              </a:cxnLst>
              <a:rect l="T9" t="T10" r="T11" b="T12"/>
              <a:pathLst>
                <a:path w="15" h="5">
                  <a:moveTo>
                    <a:pt x="0" y="0"/>
                  </a:moveTo>
                  <a:lnTo>
                    <a:pt x="5" y="0"/>
                  </a:lnTo>
                  <a:lnTo>
                    <a:pt x="15" y="5"/>
                  </a:lnTo>
                </a:path>
              </a:pathLst>
            </a:custGeom>
            <a:noFill/>
            <a:ln w="15875">
              <a:solidFill>
                <a:srgbClr val="FF0000"/>
              </a:solidFill>
              <a:round/>
              <a:headEnd/>
              <a:tailEnd/>
            </a:ln>
          </p:spPr>
          <p:txBody>
            <a:bodyPr wrap="none" lIns="0" tIns="0" rIns="0" bIns="0">
              <a:spAutoFit/>
            </a:bodyPr>
            <a:lstStyle/>
            <a:p>
              <a:endParaRPr lang="fr-FR"/>
            </a:p>
          </p:txBody>
        </p:sp>
        <p:sp>
          <p:nvSpPr>
            <p:cNvPr id="116863" name="Freeform 391"/>
            <p:cNvSpPr>
              <a:spLocks/>
            </p:cNvSpPr>
            <p:nvPr/>
          </p:nvSpPr>
          <p:spPr bwMode="auto">
            <a:xfrm>
              <a:off x="2253" y="1437"/>
              <a:ext cx="0" cy="174"/>
            </a:xfrm>
            <a:custGeom>
              <a:avLst/>
              <a:gdLst>
                <a:gd name="T0" fmla="*/ 0 w 16"/>
                <a:gd name="T1" fmla="*/ 0 h 1"/>
                <a:gd name="T2" fmla="*/ 0 w 16"/>
                <a:gd name="T3" fmla="*/ 0 h 1"/>
                <a:gd name="T4" fmla="*/ 0 w 16"/>
                <a:gd name="T5" fmla="*/ 0 h 1"/>
                <a:gd name="T6" fmla="*/ 0 60000 65536"/>
                <a:gd name="T7" fmla="*/ 0 60000 65536"/>
                <a:gd name="T8" fmla="*/ 0 60000 65536"/>
                <a:gd name="T9" fmla="*/ 0 w 16"/>
                <a:gd name="T10" fmla="*/ 0 h 1"/>
                <a:gd name="T11" fmla="*/ 0 w 16"/>
                <a:gd name="T12" fmla="*/ 1 h 1"/>
              </a:gdLst>
              <a:ahLst/>
              <a:cxnLst>
                <a:cxn ang="T6">
                  <a:pos x="T0" y="T1"/>
                </a:cxn>
                <a:cxn ang="T7">
                  <a:pos x="T2" y="T3"/>
                </a:cxn>
                <a:cxn ang="T8">
                  <a:pos x="T4" y="T5"/>
                </a:cxn>
              </a:cxnLst>
              <a:rect l="T9" t="T10" r="T11" b="T12"/>
              <a:pathLst>
                <a:path w="16" h="1">
                  <a:moveTo>
                    <a:pt x="0" y="0"/>
                  </a:moveTo>
                  <a:lnTo>
                    <a:pt x="6" y="0"/>
                  </a:lnTo>
                  <a:lnTo>
                    <a:pt x="16" y="0"/>
                  </a:lnTo>
                </a:path>
              </a:pathLst>
            </a:custGeom>
            <a:noFill/>
            <a:ln w="15875">
              <a:solidFill>
                <a:srgbClr val="FF0000"/>
              </a:solidFill>
              <a:round/>
              <a:headEnd/>
              <a:tailEnd/>
            </a:ln>
          </p:spPr>
          <p:txBody>
            <a:bodyPr wrap="none" lIns="0" tIns="0" rIns="0" bIns="0">
              <a:spAutoFit/>
            </a:bodyPr>
            <a:lstStyle/>
            <a:p>
              <a:endParaRPr lang="fr-FR"/>
            </a:p>
          </p:txBody>
        </p:sp>
        <p:sp>
          <p:nvSpPr>
            <p:cNvPr id="116864" name="Freeform 392"/>
            <p:cNvSpPr>
              <a:spLocks/>
            </p:cNvSpPr>
            <p:nvPr/>
          </p:nvSpPr>
          <p:spPr bwMode="auto">
            <a:xfrm>
              <a:off x="2269" y="1437"/>
              <a:ext cx="0" cy="174"/>
            </a:xfrm>
            <a:custGeom>
              <a:avLst/>
              <a:gdLst>
                <a:gd name="T0" fmla="*/ 0 w 15"/>
                <a:gd name="T1" fmla="*/ 0 h 15"/>
                <a:gd name="T2" fmla="*/ 0 w 15"/>
                <a:gd name="T3" fmla="*/ 58 h 15"/>
                <a:gd name="T4" fmla="*/ 0 w 15"/>
                <a:gd name="T5" fmla="*/ 174 h 15"/>
                <a:gd name="T6" fmla="*/ 0 60000 65536"/>
                <a:gd name="T7" fmla="*/ 0 60000 65536"/>
                <a:gd name="T8" fmla="*/ 0 60000 65536"/>
                <a:gd name="T9" fmla="*/ 0 w 15"/>
                <a:gd name="T10" fmla="*/ 0 h 15"/>
                <a:gd name="T11" fmla="*/ 0 w 15"/>
                <a:gd name="T12" fmla="*/ 15 h 15"/>
              </a:gdLst>
              <a:ahLst/>
              <a:cxnLst>
                <a:cxn ang="T6">
                  <a:pos x="T0" y="T1"/>
                </a:cxn>
                <a:cxn ang="T7">
                  <a:pos x="T2" y="T3"/>
                </a:cxn>
                <a:cxn ang="T8">
                  <a:pos x="T4" y="T5"/>
                </a:cxn>
              </a:cxnLst>
              <a:rect l="T9" t="T10" r="T11" b="T12"/>
              <a:pathLst>
                <a:path w="15" h="15">
                  <a:moveTo>
                    <a:pt x="0" y="0"/>
                  </a:moveTo>
                  <a:lnTo>
                    <a:pt x="5" y="5"/>
                  </a:lnTo>
                  <a:lnTo>
                    <a:pt x="15" y="15"/>
                  </a:lnTo>
                </a:path>
              </a:pathLst>
            </a:custGeom>
            <a:noFill/>
            <a:ln w="15875">
              <a:solidFill>
                <a:srgbClr val="FF0000"/>
              </a:solidFill>
              <a:round/>
              <a:headEnd/>
              <a:tailEnd/>
            </a:ln>
          </p:spPr>
          <p:txBody>
            <a:bodyPr wrap="none" lIns="0" tIns="0" rIns="0" bIns="0">
              <a:spAutoFit/>
            </a:bodyPr>
            <a:lstStyle/>
            <a:p>
              <a:endParaRPr lang="fr-FR"/>
            </a:p>
          </p:txBody>
        </p:sp>
        <p:sp>
          <p:nvSpPr>
            <p:cNvPr id="116865" name="Line 393"/>
            <p:cNvSpPr>
              <a:spLocks noChangeShapeType="1"/>
            </p:cNvSpPr>
            <p:nvPr/>
          </p:nvSpPr>
          <p:spPr bwMode="auto">
            <a:xfrm>
              <a:off x="2284" y="1452"/>
              <a:ext cx="16" cy="10"/>
            </a:xfrm>
            <a:prstGeom prst="line">
              <a:avLst/>
            </a:prstGeom>
            <a:noFill/>
            <a:ln w="15875">
              <a:solidFill>
                <a:srgbClr val="FF0000"/>
              </a:solidFill>
              <a:round/>
              <a:headEnd/>
              <a:tailEnd/>
            </a:ln>
          </p:spPr>
          <p:txBody>
            <a:bodyPr wrap="none" lIns="0" tIns="0" rIns="0" bIns="0">
              <a:spAutoFit/>
            </a:bodyPr>
            <a:lstStyle/>
            <a:p>
              <a:endParaRPr lang="fr-FR"/>
            </a:p>
          </p:txBody>
        </p:sp>
        <p:sp>
          <p:nvSpPr>
            <p:cNvPr id="116866" name="Line 394"/>
            <p:cNvSpPr>
              <a:spLocks noChangeShapeType="1"/>
            </p:cNvSpPr>
            <p:nvPr/>
          </p:nvSpPr>
          <p:spPr bwMode="auto">
            <a:xfrm>
              <a:off x="2300" y="1462"/>
              <a:ext cx="15" cy="11"/>
            </a:xfrm>
            <a:prstGeom prst="line">
              <a:avLst/>
            </a:prstGeom>
            <a:noFill/>
            <a:ln w="15875">
              <a:solidFill>
                <a:srgbClr val="FF0000"/>
              </a:solidFill>
              <a:round/>
              <a:headEnd/>
              <a:tailEnd/>
            </a:ln>
          </p:spPr>
          <p:txBody>
            <a:bodyPr wrap="none" lIns="0" tIns="0" rIns="0" bIns="0">
              <a:spAutoFit/>
            </a:bodyPr>
            <a:lstStyle/>
            <a:p>
              <a:endParaRPr lang="fr-FR"/>
            </a:p>
          </p:txBody>
        </p:sp>
        <p:sp>
          <p:nvSpPr>
            <p:cNvPr id="116867" name="Line 395"/>
            <p:cNvSpPr>
              <a:spLocks noChangeShapeType="1"/>
            </p:cNvSpPr>
            <p:nvPr/>
          </p:nvSpPr>
          <p:spPr bwMode="auto">
            <a:xfrm>
              <a:off x="2315" y="1473"/>
              <a:ext cx="15" cy="10"/>
            </a:xfrm>
            <a:prstGeom prst="line">
              <a:avLst/>
            </a:prstGeom>
            <a:noFill/>
            <a:ln w="15875">
              <a:solidFill>
                <a:srgbClr val="FF0000"/>
              </a:solidFill>
              <a:round/>
              <a:headEnd/>
              <a:tailEnd/>
            </a:ln>
          </p:spPr>
          <p:txBody>
            <a:bodyPr wrap="none" lIns="0" tIns="0" rIns="0" bIns="0">
              <a:spAutoFit/>
            </a:bodyPr>
            <a:lstStyle/>
            <a:p>
              <a:endParaRPr lang="fr-FR"/>
            </a:p>
          </p:txBody>
        </p:sp>
        <p:sp>
          <p:nvSpPr>
            <p:cNvPr id="116868" name="Line 396"/>
            <p:cNvSpPr>
              <a:spLocks noChangeShapeType="1"/>
            </p:cNvSpPr>
            <p:nvPr/>
          </p:nvSpPr>
          <p:spPr bwMode="auto">
            <a:xfrm>
              <a:off x="2330" y="1483"/>
              <a:ext cx="16" cy="15"/>
            </a:xfrm>
            <a:prstGeom prst="line">
              <a:avLst/>
            </a:prstGeom>
            <a:noFill/>
            <a:ln w="15875">
              <a:solidFill>
                <a:srgbClr val="FF0000"/>
              </a:solidFill>
              <a:round/>
              <a:headEnd/>
              <a:tailEnd/>
            </a:ln>
          </p:spPr>
          <p:txBody>
            <a:bodyPr wrap="none" lIns="0" tIns="0" rIns="0" bIns="0">
              <a:spAutoFit/>
            </a:bodyPr>
            <a:lstStyle/>
            <a:p>
              <a:endParaRPr lang="fr-FR"/>
            </a:p>
          </p:txBody>
        </p:sp>
        <p:sp>
          <p:nvSpPr>
            <p:cNvPr id="116869" name="Freeform 397"/>
            <p:cNvSpPr>
              <a:spLocks/>
            </p:cNvSpPr>
            <p:nvPr/>
          </p:nvSpPr>
          <p:spPr bwMode="auto">
            <a:xfrm>
              <a:off x="2346" y="1498"/>
              <a:ext cx="0" cy="174"/>
            </a:xfrm>
            <a:custGeom>
              <a:avLst/>
              <a:gdLst>
                <a:gd name="T0" fmla="*/ 0 w 15"/>
                <a:gd name="T1" fmla="*/ 0 h 21"/>
                <a:gd name="T2" fmla="*/ 0 w 15"/>
                <a:gd name="T3" fmla="*/ 91 h 21"/>
                <a:gd name="T4" fmla="*/ 0 w 15"/>
                <a:gd name="T5" fmla="*/ 174 h 21"/>
                <a:gd name="T6" fmla="*/ 0 60000 65536"/>
                <a:gd name="T7" fmla="*/ 0 60000 65536"/>
                <a:gd name="T8" fmla="*/ 0 60000 65536"/>
                <a:gd name="T9" fmla="*/ 0 w 15"/>
                <a:gd name="T10" fmla="*/ 0 h 21"/>
                <a:gd name="T11" fmla="*/ 0 w 15"/>
                <a:gd name="T12" fmla="*/ 21 h 21"/>
              </a:gdLst>
              <a:ahLst/>
              <a:cxnLst>
                <a:cxn ang="T6">
                  <a:pos x="T0" y="T1"/>
                </a:cxn>
                <a:cxn ang="T7">
                  <a:pos x="T2" y="T3"/>
                </a:cxn>
                <a:cxn ang="T8">
                  <a:pos x="T4" y="T5"/>
                </a:cxn>
              </a:cxnLst>
              <a:rect l="T9" t="T10" r="T11" b="T12"/>
              <a:pathLst>
                <a:path w="15" h="21">
                  <a:moveTo>
                    <a:pt x="0" y="0"/>
                  </a:moveTo>
                  <a:lnTo>
                    <a:pt x="5" y="11"/>
                  </a:lnTo>
                  <a:lnTo>
                    <a:pt x="15" y="21"/>
                  </a:lnTo>
                </a:path>
              </a:pathLst>
            </a:custGeom>
            <a:noFill/>
            <a:ln w="15875">
              <a:solidFill>
                <a:srgbClr val="FF0000"/>
              </a:solidFill>
              <a:round/>
              <a:headEnd/>
              <a:tailEnd/>
            </a:ln>
          </p:spPr>
          <p:txBody>
            <a:bodyPr wrap="none" lIns="0" tIns="0" rIns="0" bIns="0">
              <a:spAutoFit/>
            </a:bodyPr>
            <a:lstStyle/>
            <a:p>
              <a:endParaRPr lang="fr-FR"/>
            </a:p>
          </p:txBody>
        </p:sp>
        <p:sp>
          <p:nvSpPr>
            <p:cNvPr id="116870" name="Line 398"/>
            <p:cNvSpPr>
              <a:spLocks noChangeShapeType="1"/>
            </p:cNvSpPr>
            <p:nvPr/>
          </p:nvSpPr>
          <p:spPr bwMode="auto">
            <a:xfrm>
              <a:off x="2361" y="1519"/>
              <a:ext cx="16" cy="15"/>
            </a:xfrm>
            <a:prstGeom prst="line">
              <a:avLst/>
            </a:prstGeom>
            <a:noFill/>
            <a:ln w="15875">
              <a:solidFill>
                <a:srgbClr val="FF0000"/>
              </a:solidFill>
              <a:round/>
              <a:headEnd/>
              <a:tailEnd/>
            </a:ln>
          </p:spPr>
          <p:txBody>
            <a:bodyPr wrap="none" lIns="0" tIns="0" rIns="0" bIns="0">
              <a:spAutoFit/>
            </a:bodyPr>
            <a:lstStyle/>
            <a:p>
              <a:endParaRPr lang="fr-FR"/>
            </a:p>
          </p:txBody>
        </p:sp>
        <p:sp>
          <p:nvSpPr>
            <p:cNvPr id="116871" name="Line 399"/>
            <p:cNvSpPr>
              <a:spLocks noChangeShapeType="1"/>
            </p:cNvSpPr>
            <p:nvPr/>
          </p:nvSpPr>
          <p:spPr bwMode="auto">
            <a:xfrm>
              <a:off x="2377" y="1534"/>
              <a:ext cx="15" cy="21"/>
            </a:xfrm>
            <a:prstGeom prst="line">
              <a:avLst/>
            </a:prstGeom>
            <a:noFill/>
            <a:ln w="15875">
              <a:solidFill>
                <a:srgbClr val="FF0000"/>
              </a:solidFill>
              <a:round/>
              <a:headEnd/>
              <a:tailEnd/>
            </a:ln>
          </p:spPr>
          <p:txBody>
            <a:bodyPr wrap="none" lIns="0" tIns="0" rIns="0" bIns="0">
              <a:spAutoFit/>
            </a:bodyPr>
            <a:lstStyle/>
            <a:p>
              <a:endParaRPr lang="fr-FR"/>
            </a:p>
          </p:txBody>
        </p:sp>
        <p:sp>
          <p:nvSpPr>
            <p:cNvPr id="116872" name="Line 400"/>
            <p:cNvSpPr>
              <a:spLocks noChangeShapeType="1"/>
            </p:cNvSpPr>
            <p:nvPr/>
          </p:nvSpPr>
          <p:spPr bwMode="auto">
            <a:xfrm>
              <a:off x="2392" y="1555"/>
              <a:ext cx="15" cy="20"/>
            </a:xfrm>
            <a:prstGeom prst="line">
              <a:avLst/>
            </a:prstGeom>
            <a:noFill/>
            <a:ln w="15875">
              <a:solidFill>
                <a:srgbClr val="FF0000"/>
              </a:solidFill>
              <a:round/>
              <a:headEnd/>
              <a:tailEnd/>
            </a:ln>
          </p:spPr>
          <p:txBody>
            <a:bodyPr wrap="none" lIns="0" tIns="0" rIns="0" bIns="0">
              <a:spAutoFit/>
            </a:bodyPr>
            <a:lstStyle/>
            <a:p>
              <a:endParaRPr lang="fr-FR"/>
            </a:p>
          </p:txBody>
        </p:sp>
        <p:sp>
          <p:nvSpPr>
            <p:cNvPr id="116873" name="Line 401"/>
            <p:cNvSpPr>
              <a:spLocks noChangeShapeType="1"/>
            </p:cNvSpPr>
            <p:nvPr/>
          </p:nvSpPr>
          <p:spPr bwMode="auto">
            <a:xfrm>
              <a:off x="2407" y="1575"/>
              <a:ext cx="16" cy="16"/>
            </a:xfrm>
            <a:prstGeom prst="line">
              <a:avLst/>
            </a:prstGeom>
            <a:noFill/>
            <a:ln w="15875">
              <a:solidFill>
                <a:srgbClr val="FF0000"/>
              </a:solidFill>
              <a:round/>
              <a:headEnd/>
              <a:tailEnd/>
            </a:ln>
          </p:spPr>
          <p:txBody>
            <a:bodyPr wrap="none" lIns="0" tIns="0" rIns="0" bIns="0">
              <a:spAutoFit/>
            </a:bodyPr>
            <a:lstStyle/>
            <a:p>
              <a:endParaRPr lang="fr-FR"/>
            </a:p>
          </p:txBody>
        </p:sp>
        <p:sp>
          <p:nvSpPr>
            <p:cNvPr id="116874" name="Freeform 402"/>
            <p:cNvSpPr>
              <a:spLocks/>
            </p:cNvSpPr>
            <p:nvPr/>
          </p:nvSpPr>
          <p:spPr bwMode="auto">
            <a:xfrm>
              <a:off x="2423" y="1591"/>
              <a:ext cx="0" cy="174"/>
            </a:xfrm>
            <a:custGeom>
              <a:avLst/>
              <a:gdLst>
                <a:gd name="T0" fmla="*/ 0 w 15"/>
                <a:gd name="T1" fmla="*/ 0 h 20"/>
                <a:gd name="T2" fmla="*/ 0 w 15"/>
                <a:gd name="T3" fmla="*/ 87 h 20"/>
                <a:gd name="T4" fmla="*/ 0 w 15"/>
                <a:gd name="T5" fmla="*/ 174 h 20"/>
                <a:gd name="T6" fmla="*/ 0 60000 65536"/>
                <a:gd name="T7" fmla="*/ 0 60000 65536"/>
                <a:gd name="T8" fmla="*/ 0 60000 65536"/>
                <a:gd name="T9" fmla="*/ 0 w 15"/>
                <a:gd name="T10" fmla="*/ 0 h 20"/>
                <a:gd name="T11" fmla="*/ 0 w 15"/>
                <a:gd name="T12" fmla="*/ 20 h 20"/>
              </a:gdLst>
              <a:ahLst/>
              <a:cxnLst>
                <a:cxn ang="T6">
                  <a:pos x="T0" y="T1"/>
                </a:cxn>
                <a:cxn ang="T7">
                  <a:pos x="T2" y="T3"/>
                </a:cxn>
                <a:cxn ang="T8">
                  <a:pos x="T4" y="T5"/>
                </a:cxn>
              </a:cxnLst>
              <a:rect l="T9" t="T10" r="T11" b="T12"/>
              <a:pathLst>
                <a:path w="15" h="20">
                  <a:moveTo>
                    <a:pt x="0" y="0"/>
                  </a:moveTo>
                  <a:lnTo>
                    <a:pt x="5" y="10"/>
                  </a:lnTo>
                  <a:lnTo>
                    <a:pt x="15" y="20"/>
                  </a:lnTo>
                </a:path>
              </a:pathLst>
            </a:custGeom>
            <a:noFill/>
            <a:ln w="15875">
              <a:solidFill>
                <a:srgbClr val="FF0000"/>
              </a:solidFill>
              <a:round/>
              <a:headEnd/>
              <a:tailEnd/>
            </a:ln>
          </p:spPr>
          <p:txBody>
            <a:bodyPr wrap="none" lIns="0" tIns="0" rIns="0" bIns="0">
              <a:spAutoFit/>
            </a:bodyPr>
            <a:lstStyle/>
            <a:p>
              <a:endParaRPr lang="fr-FR"/>
            </a:p>
          </p:txBody>
        </p:sp>
        <p:sp>
          <p:nvSpPr>
            <p:cNvPr id="116875" name="Freeform 403"/>
            <p:cNvSpPr>
              <a:spLocks/>
            </p:cNvSpPr>
            <p:nvPr/>
          </p:nvSpPr>
          <p:spPr bwMode="auto">
            <a:xfrm>
              <a:off x="2438" y="1611"/>
              <a:ext cx="0" cy="174"/>
            </a:xfrm>
            <a:custGeom>
              <a:avLst/>
              <a:gdLst>
                <a:gd name="T0" fmla="*/ 0 w 15"/>
                <a:gd name="T1" fmla="*/ 0 h 10"/>
                <a:gd name="T2" fmla="*/ 0 w 15"/>
                <a:gd name="T3" fmla="*/ 87 h 10"/>
                <a:gd name="T4" fmla="*/ 0 w 15"/>
                <a:gd name="T5" fmla="*/ 174 h 10"/>
                <a:gd name="T6" fmla="*/ 0 60000 65536"/>
                <a:gd name="T7" fmla="*/ 0 60000 65536"/>
                <a:gd name="T8" fmla="*/ 0 60000 65536"/>
                <a:gd name="T9" fmla="*/ 0 w 15"/>
                <a:gd name="T10" fmla="*/ 0 h 10"/>
                <a:gd name="T11" fmla="*/ 0 w 15"/>
                <a:gd name="T12" fmla="*/ 10 h 10"/>
              </a:gdLst>
              <a:ahLst/>
              <a:cxnLst>
                <a:cxn ang="T6">
                  <a:pos x="T0" y="T1"/>
                </a:cxn>
                <a:cxn ang="T7">
                  <a:pos x="T2" y="T3"/>
                </a:cxn>
                <a:cxn ang="T8">
                  <a:pos x="T4" y="T5"/>
                </a:cxn>
              </a:cxnLst>
              <a:rect l="T9" t="T10" r="T11" b="T12"/>
              <a:pathLst>
                <a:path w="15" h="10">
                  <a:moveTo>
                    <a:pt x="0" y="0"/>
                  </a:moveTo>
                  <a:lnTo>
                    <a:pt x="5" y="5"/>
                  </a:lnTo>
                  <a:lnTo>
                    <a:pt x="15" y="10"/>
                  </a:lnTo>
                </a:path>
              </a:pathLst>
            </a:custGeom>
            <a:noFill/>
            <a:ln w="15875">
              <a:solidFill>
                <a:srgbClr val="FF0000"/>
              </a:solidFill>
              <a:round/>
              <a:headEnd/>
              <a:tailEnd/>
            </a:ln>
          </p:spPr>
          <p:txBody>
            <a:bodyPr wrap="none" lIns="0" tIns="0" rIns="0" bIns="0">
              <a:spAutoFit/>
            </a:bodyPr>
            <a:lstStyle/>
            <a:p>
              <a:endParaRPr lang="fr-FR"/>
            </a:p>
          </p:txBody>
        </p:sp>
        <p:sp>
          <p:nvSpPr>
            <p:cNvPr id="116876" name="Freeform 404"/>
            <p:cNvSpPr>
              <a:spLocks/>
            </p:cNvSpPr>
            <p:nvPr/>
          </p:nvSpPr>
          <p:spPr bwMode="auto">
            <a:xfrm>
              <a:off x="2453" y="1621"/>
              <a:ext cx="0" cy="174"/>
            </a:xfrm>
            <a:custGeom>
              <a:avLst/>
              <a:gdLst>
                <a:gd name="T0" fmla="*/ 0 w 21"/>
                <a:gd name="T1" fmla="*/ 0 h 16"/>
                <a:gd name="T2" fmla="*/ 0 w 21"/>
                <a:gd name="T3" fmla="*/ 54 h 16"/>
                <a:gd name="T4" fmla="*/ 0 w 21"/>
                <a:gd name="T5" fmla="*/ 174 h 16"/>
                <a:gd name="T6" fmla="*/ 0 60000 65536"/>
                <a:gd name="T7" fmla="*/ 0 60000 65536"/>
                <a:gd name="T8" fmla="*/ 0 60000 65536"/>
                <a:gd name="T9" fmla="*/ 0 w 21"/>
                <a:gd name="T10" fmla="*/ 0 h 16"/>
                <a:gd name="T11" fmla="*/ 0 w 21"/>
                <a:gd name="T12" fmla="*/ 16 h 16"/>
              </a:gdLst>
              <a:ahLst/>
              <a:cxnLst>
                <a:cxn ang="T6">
                  <a:pos x="T0" y="T1"/>
                </a:cxn>
                <a:cxn ang="T7">
                  <a:pos x="T2" y="T3"/>
                </a:cxn>
                <a:cxn ang="T8">
                  <a:pos x="T4" y="T5"/>
                </a:cxn>
              </a:cxnLst>
              <a:rect l="T9" t="T10" r="T11" b="T12"/>
              <a:pathLst>
                <a:path w="21" h="16">
                  <a:moveTo>
                    <a:pt x="0" y="0"/>
                  </a:moveTo>
                  <a:lnTo>
                    <a:pt x="11" y="5"/>
                  </a:lnTo>
                  <a:lnTo>
                    <a:pt x="21" y="16"/>
                  </a:lnTo>
                </a:path>
              </a:pathLst>
            </a:custGeom>
            <a:noFill/>
            <a:ln w="15875">
              <a:solidFill>
                <a:srgbClr val="FF0000"/>
              </a:solidFill>
              <a:round/>
              <a:headEnd/>
              <a:tailEnd/>
            </a:ln>
          </p:spPr>
          <p:txBody>
            <a:bodyPr wrap="none" lIns="0" tIns="0" rIns="0" bIns="0">
              <a:spAutoFit/>
            </a:bodyPr>
            <a:lstStyle/>
            <a:p>
              <a:endParaRPr lang="fr-FR"/>
            </a:p>
          </p:txBody>
        </p:sp>
        <p:sp>
          <p:nvSpPr>
            <p:cNvPr id="116877" name="Freeform 405"/>
            <p:cNvSpPr>
              <a:spLocks/>
            </p:cNvSpPr>
            <p:nvPr/>
          </p:nvSpPr>
          <p:spPr bwMode="auto">
            <a:xfrm>
              <a:off x="2474" y="1637"/>
              <a:ext cx="0" cy="174"/>
            </a:xfrm>
            <a:custGeom>
              <a:avLst/>
              <a:gdLst>
                <a:gd name="T0" fmla="*/ 0 w 15"/>
                <a:gd name="T1" fmla="*/ 0 h 10"/>
                <a:gd name="T2" fmla="*/ 0 w 15"/>
                <a:gd name="T3" fmla="*/ 87 h 10"/>
                <a:gd name="T4" fmla="*/ 0 w 15"/>
                <a:gd name="T5" fmla="*/ 174 h 10"/>
                <a:gd name="T6" fmla="*/ 0 60000 65536"/>
                <a:gd name="T7" fmla="*/ 0 60000 65536"/>
                <a:gd name="T8" fmla="*/ 0 60000 65536"/>
                <a:gd name="T9" fmla="*/ 0 w 15"/>
                <a:gd name="T10" fmla="*/ 0 h 10"/>
                <a:gd name="T11" fmla="*/ 0 w 15"/>
                <a:gd name="T12" fmla="*/ 10 h 10"/>
              </a:gdLst>
              <a:ahLst/>
              <a:cxnLst>
                <a:cxn ang="T6">
                  <a:pos x="T0" y="T1"/>
                </a:cxn>
                <a:cxn ang="T7">
                  <a:pos x="T2" y="T3"/>
                </a:cxn>
                <a:cxn ang="T8">
                  <a:pos x="T4" y="T5"/>
                </a:cxn>
              </a:cxnLst>
              <a:rect l="T9" t="T10" r="T11" b="T12"/>
              <a:pathLst>
                <a:path w="15" h="10">
                  <a:moveTo>
                    <a:pt x="0" y="0"/>
                  </a:moveTo>
                  <a:lnTo>
                    <a:pt x="10" y="5"/>
                  </a:lnTo>
                  <a:lnTo>
                    <a:pt x="15" y="10"/>
                  </a:lnTo>
                </a:path>
              </a:pathLst>
            </a:custGeom>
            <a:noFill/>
            <a:ln w="15875">
              <a:solidFill>
                <a:srgbClr val="FF0000"/>
              </a:solidFill>
              <a:round/>
              <a:headEnd/>
              <a:tailEnd/>
            </a:ln>
          </p:spPr>
          <p:txBody>
            <a:bodyPr wrap="none" lIns="0" tIns="0" rIns="0" bIns="0">
              <a:spAutoFit/>
            </a:bodyPr>
            <a:lstStyle/>
            <a:p>
              <a:endParaRPr lang="fr-FR"/>
            </a:p>
          </p:txBody>
        </p:sp>
        <p:sp>
          <p:nvSpPr>
            <p:cNvPr id="116878" name="Freeform 406"/>
            <p:cNvSpPr>
              <a:spLocks/>
            </p:cNvSpPr>
            <p:nvPr/>
          </p:nvSpPr>
          <p:spPr bwMode="auto">
            <a:xfrm>
              <a:off x="2489" y="1647"/>
              <a:ext cx="0" cy="174"/>
            </a:xfrm>
            <a:custGeom>
              <a:avLst/>
              <a:gdLst>
                <a:gd name="T0" fmla="*/ 0 w 16"/>
                <a:gd name="T1" fmla="*/ 0 h 1"/>
                <a:gd name="T2" fmla="*/ 0 w 16"/>
                <a:gd name="T3" fmla="*/ 0 h 1"/>
                <a:gd name="T4" fmla="*/ 0 w 16"/>
                <a:gd name="T5" fmla="*/ 0 h 1"/>
                <a:gd name="T6" fmla="*/ 0 60000 65536"/>
                <a:gd name="T7" fmla="*/ 0 60000 65536"/>
                <a:gd name="T8" fmla="*/ 0 60000 65536"/>
                <a:gd name="T9" fmla="*/ 0 w 16"/>
                <a:gd name="T10" fmla="*/ 0 h 1"/>
                <a:gd name="T11" fmla="*/ 0 w 16"/>
                <a:gd name="T12" fmla="*/ 1 h 1"/>
              </a:gdLst>
              <a:ahLst/>
              <a:cxnLst>
                <a:cxn ang="T6">
                  <a:pos x="T0" y="T1"/>
                </a:cxn>
                <a:cxn ang="T7">
                  <a:pos x="T2" y="T3"/>
                </a:cxn>
                <a:cxn ang="T8">
                  <a:pos x="T4" y="T5"/>
                </a:cxn>
              </a:cxnLst>
              <a:rect l="T9" t="T10" r="T11" b="T12"/>
              <a:pathLst>
                <a:path w="16" h="1">
                  <a:moveTo>
                    <a:pt x="0" y="0"/>
                  </a:moveTo>
                  <a:lnTo>
                    <a:pt x="5" y="0"/>
                  </a:lnTo>
                  <a:lnTo>
                    <a:pt x="16" y="0"/>
                  </a:lnTo>
                </a:path>
              </a:pathLst>
            </a:custGeom>
            <a:noFill/>
            <a:ln w="15875">
              <a:solidFill>
                <a:srgbClr val="FF0000"/>
              </a:solidFill>
              <a:round/>
              <a:headEnd/>
              <a:tailEnd/>
            </a:ln>
          </p:spPr>
          <p:txBody>
            <a:bodyPr wrap="none" lIns="0" tIns="0" rIns="0" bIns="0">
              <a:spAutoFit/>
            </a:bodyPr>
            <a:lstStyle/>
            <a:p>
              <a:endParaRPr lang="fr-FR"/>
            </a:p>
          </p:txBody>
        </p:sp>
        <p:sp>
          <p:nvSpPr>
            <p:cNvPr id="116879" name="Freeform 407"/>
            <p:cNvSpPr>
              <a:spLocks/>
            </p:cNvSpPr>
            <p:nvPr/>
          </p:nvSpPr>
          <p:spPr bwMode="auto">
            <a:xfrm>
              <a:off x="2505" y="1647"/>
              <a:ext cx="0" cy="174"/>
            </a:xfrm>
            <a:custGeom>
              <a:avLst/>
              <a:gdLst>
                <a:gd name="T0" fmla="*/ 0 w 15"/>
                <a:gd name="T1" fmla="*/ 0 h 10"/>
                <a:gd name="T2" fmla="*/ 0 w 15"/>
                <a:gd name="T3" fmla="*/ 87 h 10"/>
                <a:gd name="T4" fmla="*/ 0 w 15"/>
                <a:gd name="T5" fmla="*/ 174 h 10"/>
                <a:gd name="T6" fmla="*/ 0 60000 65536"/>
                <a:gd name="T7" fmla="*/ 0 60000 65536"/>
                <a:gd name="T8" fmla="*/ 0 60000 65536"/>
                <a:gd name="T9" fmla="*/ 0 w 15"/>
                <a:gd name="T10" fmla="*/ 0 h 10"/>
                <a:gd name="T11" fmla="*/ 0 w 15"/>
                <a:gd name="T12" fmla="*/ 10 h 10"/>
              </a:gdLst>
              <a:ahLst/>
              <a:cxnLst>
                <a:cxn ang="T6">
                  <a:pos x="T0" y="T1"/>
                </a:cxn>
                <a:cxn ang="T7">
                  <a:pos x="T2" y="T3"/>
                </a:cxn>
                <a:cxn ang="T8">
                  <a:pos x="T4" y="T5"/>
                </a:cxn>
              </a:cxnLst>
              <a:rect l="T9" t="T10" r="T11" b="T12"/>
              <a:pathLst>
                <a:path w="15" h="10">
                  <a:moveTo>
                    <a:pt x="0" y="0"/>
                  </a:moveTo>
                  <a:lnTo>
                    <a:pt x="5" y="5"/>
                  </a:lnTo>
                  <a:lnTo>
                    <a:pt x="15" y="10"/>
                  </a:lnTo>
                </a:path>
              </a:pathLst>
            </a:custGeom>
            <a:noFill/>
            <a:ln w="15875">
              <a:solidFill>
                <a:srgbClr val="FF0000"/>
              </a:solidFill>
              <a:round/>
              <a:headEnd/>
              <a:tailEnd/>
            </a:ln>
          </p:spPr>
          <p:txBody>
            <a:bodyPr wrap="none" lIns="0" tIns="0" rIns="0" bIns="0">
              <a:spAutoFit/>
            </a:bodyPr>
            <a:lstStyle/>
            <a:p>
              <a:endParaRPr lang="fr-FR"/>
            </a:p>
          </p:txBody>
        </p:sp>
        <p:sp>
          <p:nvSpPr>
            <p:cNvPr id="116880" name="Freeform 408"/>
            <p:cNvSpPr>
              <a:spLocks/>
            </p:cNvSpPr>
            <p:nvPr/>
          </p:nvSpPr>
          <p:spPr bwMode="auto">
            <a:xfrm>
              <a:off x="2520" y="1647"/>
              <a:ext cx="0" cy="174"/>
            </a:xfrm>
            <a:custGeom>
              <a:avLst/>
              <a:gdLst>
                <a:gd name="T0" fmla="*/ 0 w 15"/>
                <a:gd name="T1" fmla="*/ 174 h 10"/>
                <a:gd name="T2" fmla="*/ 0 w 15"/>
                <a:gd name="T3" fmla="*/ 87 h 10"/>
                <a:gd name="T4" fmla="*/ 0 w 15"/>
                <a:gd name="T5" fmla="*/ 0 h 10"/>
                <a:gd name="T6" fmla="*/ 0 60000 65536"/>
                <a:gd name="T7" fmla="*/ 0 60000 65536"/>
                <a:gd name="T8" fmla="*/ 0 60000 65536"/>
                <a:gd name="T9" fmla="*/ 0 w 15"/>
                <a:gd name="T10" fmla="*/ 0 h 10"/>
                <a:gd name="T11" fmla="*/ 0 w 15"/>
                <a:gd name="T12" fmla="*/ 10 h 10"/>
              </a:gdLst>
              <a:ahLst/>
              <a:cxnLst>
                <a:cxn ang="T6">
                  <a:pos x="T0" y="T1"/>
                </a:cxn>
                <a:cxn ang="T7">
                  <a:pos x="T2" y="T3"/>
                </a:cxn>
                <a:cxn ang="T8">
                  <a:pos x="T4" y="T5"/>
                </a:cxn>
              </a:cxnLst>
              <a:rect l="T9" t="T10" r="T11" b="T12"/>
              <a:pathLst>
                <a:path w="15" h="10">
                  <a:moveTo>
                    <a:pt x="0" y="10"/>
                  </a:moveTo>
                  <a:lnTo>
                    <a:pt x="5" y="5"/>
                  </a:lnTo>
                  <a:lnTo>
                    <a:pt x="15" y="0"/>
                  </a:lnTo>
                </a:path>
              </a:pathLst>
            </a:custGeom>
            <a:noFill/>
            <a:ln w="15875">
              <a:solidFill>
                <a:srgbClr val="FF0000"/>
              </a:solidFill>
              <a:round/>
              <a:headEnd/>
              <a:tailEnd/>
            </a:ln>
          </p:spPr>
          <p:txBody>
            <a:bodyPr wrap="none" lIns="0" tIns="0" rIns="0" bIns="0">
              <a:spAutoFit/>
            </a:bodyPr>
            <a:lstStyle/>
            <a:p>
              <a:endParaRPr lang="fr-FR"/>
            </a:p>
          </p:txBody>
        </p:sp>
        <p:sp>
          <p:nvSpPr>
            <p:cNvPr id="116881" name="Freeform 409"/>
            <p:cNvSpPr>
              <a:spLocks/>
            </p:cNvSpPr>
            <p:nvPr/>
          </p:nvSpPr>
          <p:spPr bwMode="auto">
            <a:xfrm>
              <a:off x="2535" y="1647"/>
              <a:ext cx="0" cy="174"/>
            </a:xfrm>
            <a:custGeom>
              <a:avLst/>
              <a:gdLst>
                <a:gd name="T0" fmla="*/ 0 w 16"/>
                <a:gd name="T1" fmla="*/ 0 h 1"/>
                <a:gd name="T2" fmla="*/ 0 w 16"/>
                <a:gd name="T3" fmla="*/ 0 h 1"/>
                <a:gd name="T4" fmla="*/ 0 w 16"/>
                <a:gd name="T5" fmla="*/ 0 h 1"/>
                <a:gd name="T6" fmla="*/ 0 60000 65536"/>
                <a:gd name="T7" fmla="*/ 0 60000 65536"/>
                <a:gd name="T8" fmla="*/ 0 60000 65536"/>
                <a:gd name="T9" fmla="*/ 0 w 16"/>
                <a:gd name="T10" fmla="*/ 0 h 1"/>
                <a:gd name="T11" fmla="*/ 0 w 16"/>
                <a:gd name="T12" fmla="*/ 1 h 1"/>
              </a:gdLst>
              <a:ahLst/>
              <a:cxnLst>
                <a:cxn ang="T6">
                  <a:pos x="T0" y="T1"/>
                </a:cxn>
                <a:cxn ang="T7">
                  <a:pos x="T2" y="T3"/>
                </a:cxn>
                <a:cxn ang="T8">
                  <a:pos x="T4" y="T5"/>
                </a:cxn>
              </a:cxnLst>
              <a:rect l="T9" t="T10" r="T11" b="T12"/>
              <a:pathLst>
                <a:path w="16" h="1">
                  <a:moveTo>
                    <a:pt x="0" y="0"/>
                  </a:moveTo>
                  <a:lnTo>
                    <a:pt x="6" y="0"/>
                  </a:lnTo>
                  <a:lnTo>
                    <a:pt x="16" y="0"/>
                  </a:lnTo>
                </a:path>
              </a:pathLst>
            </a:custGeom>
            <a:noFill/>
            <a:ln w="15875">
              <a:solidFill>
                <a:srgbClr val="FF0000"/>
              </a:solidFill>
              <a:round/>
              <a:headEnd/>
              <a:tailEnd/>
            </a:ln>
          </p:spPr>
          <p:txBody>
            <a:bodyPr wrap="none" lIns="0" tIns="0" rIns="0" bIns="0">
              <a:spAutoFit/>
            </a:bodyPr>
            <a:lstStyle/>
            <a:p>
              <a:endParaRPr lang="fr-FR"/>
            </a:p>
          </p:txBody>
        </p:sp>
        <p:sp>
          <p:nvSpPr>
            <p:cNvPr id="116882" name="Freeform 410"/>
            <p:cNvSpPr>
              <a:spLocks/>
            </p:cNvSpPr>
            <p:nvPr/>
          </p:nvSpPr>
          <p:spPr bwMode="auto">
            <a:xfrm>
              <a:off x="2551" y="1637"/>
              <a:ext cx="0" cy="174"/>
            </a:xfrm>
            <a:custGeom>
              <a:avLst/>
              <a:gdLst>
                <a:gd name="T0" fmla="*/ 0 w 15"/>
                <a:gd name="T1" fmla="*/ 174 h 10"/>
                <a:gd name="T2" fmla="*/ 0 w 15"/>
                <a:gd name="T3" fmla="*/ 87 h 10"/>
                <a:gd name="T4" fmla="*/ 0 w 15"/>
                <a:gd name="T5" fmla="*/ 0 h 10"/>
                <a:gd name="T6" fmla="*/ 0 60000 65536"/>
                <a:gd name="T7" fmla="*/ 0 60000 65536"/>
                <a:gd name="T8" fmla="*/ 0 60000 65536"/>
                <a:gd name="T9" fmla="*/ 0 w 15"/>
                <a:gd name="T10" fmla="*/ 0 h 10"/>
                <a:gd name="T11" fmla="*/ 0 w 15"/>
                <a:gd name="T12" fmla="*/ 10 h 10"/>
              </a:gdLst>
              <a:ahLst/>
              <a:cxnLst>
                <a:cxn ang="T6">
                  <a:pos x="T0" y="T1"/>
                </a:cxn>
                <a:cxn ang="T7">
                  <a:pos x="T2" y="T3"/>
                </a:cxn>
                <a:cxn ang="T8">
                  <a:pos x="T4" y="T5"/>
                </a:cxn>
              </a:cxnLst>
              <a:rect l="T9" t="T10" r="T11" b="T12"/>
              <a:pathLst>
                <a:path w="15" h="10">
                  <a:moveTo>
                    <a:pt x="0" y="10"/>
                  </a:moveTo>
                  <a:lnTo>
                    <a:pt x="5" y="5"/>
                  </a:lnTo>
                  <a:lnTo>
                    <a:pt x="15" y="0"/>
                  </a:lnTo>
                </a:path>
              </a:pathLst>
            </a:custGeom>
            <a:noFill/>
            <a:ln w="15875">
              <a:solidFill>
                <a:srgbClr val="FF0000"/>
              </a:solidFill>
              <a:round/>
              <a:headEnd/>
              <a:tailEnd/>
            </a:ln>
          </p:spPr>
          <p:txBody>
            <a:bodyPr wrap="none" lIns="0" tIns="0" rIns="0" bIns="0">
              <a:spAutoFit/>
            </a:bodyPr>
            <a:lstStyle/>
            <a:p>
              <a:endParaRPr lang="fr-FR"/>
            </a:p>
          </p:txBody>
        </p:sp>
        <p:sp>
          <p:nvSpPr>
            <p:cNvPr id="116883" name="Line 411"/>
            <p:cNvSpPr>
              <a:spLocks noChangeShapeType="1"/>
            </p:cNvSpPr>
            <p:nvPr/>
          </p:nvSpPr>
          <p:spPr bwMode="auto">
            <a:xfrm flipV="1">
              <a:off x="2566" y="1626"/>
              <a:ext cx="16" cy="11"/>
            </a:xfrm>
            <a:prstGeom prst="line">
              <a:avLst/>
            </a:prstGeom>
            <a:noFill/>
            <a:ln w="15875">
              <a:solidFill>
                <a:srgbClr val="FF0000"/>
              </a:solidFill>
              <a:round/>
              <a:headEnd/>
              <a:tailEnd/>
            </a:ln>
          </p:spPr>
          <p:txBody>
            <a:bodyPr wrap="none" lIns="0" tIns="0" rIns="0" bIns="0">
              <a:spAutoFit/>
            </a:bodyPr>
            <a:lstStyle/>
            <a:p>
              <a:endParaRPr lang="fr-FR"/>
            </a:p>
          </p:txBody>
        </p:sp>
        <p:sp>
          <p:nvSpPr>
            <p:cNvPr id="116884" name="Freeform 412"/>
            <p:cNvSpPr>
              <a:spLocks/>
            </p:cNvSpPr>
            <p:nvPr/>
          </p:nvSpPr>
          <p:spPr bwMode="auto">
            <a:xfrm>
              <a:off x="2582" y="1616"/>
              <a:ext cx="0" cy="174"/>
            </a:xfrm>
            <a:custGeom>
              <a:avLst/>
              <a:gdLst>
                <a:gd name="T0" fmla="*/ 0 w 15"/>
                <a:gd name="T1" fmla="*/ 174 h 10"/>
                <a:gd name="T2" fmla="*/ 0 w 15"/>
                <a:gd name="T3" fmla="*/ 87 h 10"/>
                <a:gd name="T4" fmla="*/ 0 w 15"/>
                <a:gd name="T5" fmla="*/ 0 h 10"/>
                <a:gd name="T6" fmla="*/ 0 60000 65536"/>
                <a:gd name="T7" fmla="*/ 0 60000 65536"/>
                <a:gd name="T8" fmla="*/ 0 60000 65536"/>
                <a:gd name="T9" fmla="*/ 0 w 15"/>
                <a:gd name="T10" fmla="*/ 0 h 10"/>
                <a:gd name="T11" fmla="*/ 0 w 15"/>
                <a:gd name="T12" fmla="*/ 10 h 10"/>
              </a:gdLst>
              <a:ahLst/>
              <a:cxnLst>
                <a:cxn ang="T6">
                  <a:pos x="T0" y="T1"/>
                </a:cxn>
                <a:cxn ang="T7">
                  <a:pos x="T2" y="T3"/>
                </a:cxn>
                <a:cxn ang="T8">
                  <a:pos x="T4" y="T5"/>
                </a:cxn>
              </a:cxnLst>
              <a:rect l="T9" t="T10" r="T11" b="T12"/>
              <a:pathLst>
                <a:path w="15" h="10">
                  <a:moveTo>
                    <a:pt x="0" y="10"/>
                  </a:moveTo>
                  <a:lnTo>
                    <a:pt x="5" y="5"/>
                  </a:lnTo>
                  <a:lnTo>
                    <a:pt x="15" y="0"/>
                  </a:lnTo>
                </a:path>
              </a:pathLst>
            </a:custGeom>
            <a:noFill/>
            <a:ln w="15875">
              <a:solidFill>
                <a:srgbClr val="FF0000"/>
              </a:solidFill>
              <a:round/>
              <a:headEnd/>
              <a:tailEnd/>
            </a:ln>
          </p:spPr>
          <p:txBody>
            <a:bodyPr wrap="none" lIns="0" tIns="0" rIns="0" bIns="0">
              <a:spAutoFit/>
            </a:bodyPr>
            <a:lstStyle/>
            <a:p>
              <a:endParaRPr lang="fr-FR"/>
            </a:p>
          </p:txBody>
        </p:sp>
        <p:sp>
          <p:nvSpPr>
            <p:cNvPr id="116885" name="Freeform 413"/>
            <p:cNvSpPr>
              <a:spLocks/>
            </p:cNvSpPr>
            <p:nvPr/>
          </p:nvSpPr>
          <p:spPr bwMode="auto">
            <a:xfrm>
              <a:off x="2597" y="1596"/>
              <a:ext cx="0" cy="174"/>
            </a:xfrm>
            <a:custGeom>
              <a:avLst/>
              <a:gdLst>
                <a:gd name="T0" fmla="*/ 0 w 15"/>
                <a:gd name="T1" fmla="*/ 174 h 20"/>
                <a:gd name="T2" fmla="*/ 0 w 15"/>
                <a:gd name="T3" fmla="*/ 87 h 20"/>
                <a:gd name="T4" fmla="*/ 0 w 15"/>
                <a:gd name="T5" fmla="*/ 0 h 20"/>
                <a:gd name="T6" fmla="*/ 0 60000 65536"/>
                <a:gd name="T7" fmla="*/ 0 60000 65536"/>
                <a:gd name="T8" fmla="*/ 0 60000 65536"/>
                <a:gd name="T9" fmla="*/ 0 w 15"/>
                <a:gd name="T10" fmla="*/ 0 h 20"/>
                <a:gd name="T11" fmla="*/ 0 w 15"/>
                <a:gd name="T12" fmla="*/ 20 h 20"/>
              </a:gdLst>
              <a:ahLst/>
              <a:cxnLst>
                <a:cxn ang="T6">
                  <a:pos x="T0" y="T1"/>
                </a:cxn>
                <a:cxn ang="T7">
                  <a:pos x="T2" y="T3"/>
                </a:cxn>
                <a:cxn ang="T8">
                  <a:pos x="T4" y="T5"/>
                </a:cxn>
              </a:cxnLst>
              <a:rect l="T9" t="T10" r="T11" b="T12"/>
              <a:pathLst>
                <a:path w="15" h="20">
                  <a:moveTo>
                    <a:pt x="0" y="20"/>
                  </a:moveTo>
                  <a:lnTo>
                    <a:pt x="5" y="10"/>
                  </a:lnTo>
                  <a:lnTo>
                    <a:pt x="15" y="0"/>
                  </a:lnTo>
                </a:path>
              </a:pathLst>
            </a:custGeom>
            <a:noFill/>
            <a:ln w="15875">
              <a:solidFill>
                <a:srgbClr val="FF0000"/>
              </a:solidFill>
              <a:round/>
              <a:headEnd/>
              <a:tailEnd/>
            </a:ln>
          </p:spPr>
          <p:txBody>
            <a:bodyPr wrap="none" lIns="0" tIns="0" rIns="0" bIns="0">
              <a:spAutoFit/>
            </a:bodyPr>
            <a:lstStyle/>
            <a:p>
              <a:endParaRPr lang="fr-FR"/>
            </a:p>
          </p:txBody>
        </p:sp>
        <p:sp>
          <p:nvSpPr>
            <p:cNvPr id="116886" name="Freeform 414"/>
            <p:cNvSpPr>
              <a:spLocks/>
            </p:cNvSpPr>
            <p:nvPr/>
          </p:nvSpPr>
          <p:spPr bwMode="auto">
            <a:xfrm>
              <a:off x="2612" y="1585"/>
              <a:ext cx="0" cy="174"/>
            </a:xfrm>
            <a:custGeom>
              <a:avLst/>
              <a:gdLst>
                <a:gd name="T0" fmla="*/ 0 w 16"/>
                <a:gd name="T1" fmla="*/ 174 h 11"/>
                <a:gd name="T2" fmla="*/ 0 w 16"/>
                <a:gd name="T3" fmla="*/ 95 h 11"/>
                <a:gd name="T4" fmla="*/ 0 w 16"/>
                <a:gd name="T5" fmla="*/ 0 h 11"/>
                <a:gd name="T6" fmla="*/ 0 60000 65536"/>
                <a:gd name="T7" fmla="*/ 0 60000 65536"/>
                <a:gd name="T8" fmla="*/ 0 60000 65536"/>
                <a:gd name="T9" fmla="*/ 0 w 16"/>
                <a:gd name="T10" fmla="*/ 0 h 11"/>
                <a:gd name="T11" fmla="*/ 0 w 16"/>
                <a:gd name="T12" fmla="*/ 11 h 11"/>
              </a:gdLst>
              <a:ahLst/>
              <a:cxnLst>
                <a:cxn ang="T6">
                  <a:pos x="T0" y="T1"/>
                </a:cxn>
                <a:cxn ang="T7">
                  <a:pos x="T2" y="T3"/>
                </a:cxn>
                <a:cxn ang="T8">
                  <a:pos x="T4" y="T5"/>
                </a:cxn>
              </a:cxnLst>
              <a:rect l="T9" t="T10" r="T11" b="T12"/>
              <a:pathLst>
                <a:path w="16" h="11">
                  <a:moveTo>
                    <a:pt x="0" y="11"/>
                  </a:moveTo>
                  <a:lnTo>
                    <a:pt x="5" y="6"/>
                  </a:lnTo>
                  <a:lnTo>
                    <a:pt x="16" y="0"/>
                  </a:lnTo>
                </a:path>
              </a:pathLst>
            </a:custGeom>
            <a:noFill/>
            <a:ln w="15875">
              <a:solidFill>
                <a:srgbClr val="FF0000"/>
              </a:solidFill>
              <a:round/>
              <a:headEnd/>
              <a:tailEnd/>
            </a:ln>
          </p:spPr>
          <p:txBody>
            <a:bodyPr wrap="none" lIns="0" tIns="0" rIns="0" bIns="0">
              <a:spAutoFit/>
            </a:bodyPr>
            <a:lstStyle/>
            <a:p>
              <a:endParaRPr lang="fr-FR"/>
            </a:p>
          </p:txBody>
        </p:sp>
        <p:sp>
          <p:nvSpPr>
            <p:cNvPr id="116887" name="Freeform 415"/>
            <p:cNvSpPr>
              <a:spLocks/>
            </p:cNvSpPr>
            <p:nvPr/>
          </p:nvSpPr>
          <p:spPr bwMode="auto">
            <a:xfrm>
              <a:off x="2628" y="1565"/>
              <a:ext cx="0" cy="174"/>
            </a:xfrm>
            <a:custGeom>
              <a:avLst/>
              <a:gdLst>
                <a:gd name="T0" fmla="*/ 0 w 15"/>
                <a:gd name="T1" fmla="*/ 174 h 20"/>
                <a:gd name="T2" fmla="*/ 0 w 15"/>
                <a:gd name="T3" fmla="*/ 87 h 20"/>
                <a:gd name="T4" fmla="*/ 0 w 15"/>
                <a:gd name="T5" fmla="*/ 0 h 20"/>
                <a:gd name="T6" fmla="*/ 0 60000 65536"/>
                <a:gd name="T7" fmla="*/ 0 60000 65536"/>
                <a:gd name="T8" fmla="*/ 0 60000 65536"/>
                <a:gd name="T9" fmla="*/ 0 w 15"/>
                <a:gd name="T10" fmla="*/ 0 h 20"/>
                <a:gd name="T11" fmla="*/ 0 w 15"/>
                <a:gd name="T12" fmla="*/ 20 h 20"/>
              </a:gdLst>
              <a:ahLst/>
              <a:cxnLst>
                <a:cxn ang="T6">
                  <a:pos x="T0" y="T1"/>
                </a:cxn>
                <a:cxn ang="T7">
                  <a:pos x="T2" y="T3"/>
                </a:cxn>
                <a:cxn ang="T8">
                  <a:pos x="T4" y="T5"/>
                </a:cxn>
              </a:cxnLst>
              <a:rect l="T9" t="T10" r="T11" b="T12"/>
              <a:pathLst>
                <a:path w="15" h="20">
                  <a:moveTo>
                    <a:pt x="0" y="20"/>
                  </a:moveTo>
                  <a:lnTo>
                    <a:pt x="5" y="10"/>
                  </a:lnTo>
                  <a:lnTo>
                    <a:pt x="15" y="0"/>
                  </a:lnTo>
                </a:path>
              </a:pathLst>
            </a:custGeom>
            <a:noFill/>
            <a:ln w="15875">
              <a:solidFill>
                <a:srgbClr val="FF0000"/>
              </a:solidFill>
              <a:round/>
              <a:headEnd/>
              <a:tailEnd/>
            </a:ln>
          </p:spPr>
          <p:txBody>
            <a:bodyPr wrap="none" lIns="0" tIns="0" rIns="0" bIns="0">
              <a:spAutoFit/>
            </a:bodyPr>
            <a:lstStyle/>
            <a:p>
              <a:endParaRPr lang="fr-FR"/>
            </a:p>
          </p:txBody>
        </p:sp>
        <p:sp>
          <p:nvSpPr>
            <p:cNvPr id="116888" name="Line 416"/>
            <p:cNvSpPr>
              <a:spLocks noChangeShapeType="1"/>
            </p:cNvSpPr>
            <p:nvPr/>
          </p:nvSpPr>
          <p:spPr bwMode="auto">
            <a:xfrm flipV="1">
              <a:off x="2643" y="1550"/>
              <a:ext cx="15" cy="15"/>
            </a:xfrm>
            <a:prstGeom prst="line">
              <a:avLst/>
            </a:prstGeom>
            <a:noFill/>
            <a:ln w="15875">
              <a:solidFill>
                <a:srgbClr val="FF0000"/>
              </a:solidFill>
              <a:round/>
              <a:headEnd/>
              <a:tailEnd/>
            </a:ln>
          </p:spPr>
          <p:txBody>
            <a:bodyPr wrap="none" lIns="0" tIns="0" rIns="0" bIns="0">
              <a:spAutoFit/>
            </a:bodyPr>
            <a:lstStyle/>
            <a:p>
              <a:endParaRPr lang="fr-FR"/>
            </a:p>
          </p:txBody>
        </p:sp>
        <p:sp>
          <p:nvSpPr>
            <p:cNvPr id="116889" name="Line 417"/>
            <p:cNvSpPr>
              <a:spLocks noChangeShapeType="1"/>
            </p:cNvSpPr>
            <p:nvPr/>
          </p:nvSpPr>
          <p:spPr bwMode="auto">
            <a:xfrm flipV="1">
              <a:off x="2658" y="1534"/>
              <a:ext cx="16" cy="16"/>
            </a:xfrm>
            <a:prstGeom prst="line">
              <a:avLst/>
            </a:prstGeom>
            <a:noFill/>
            <a:ln w="15875">
              <a:solidFill>
                <a:srgbClr val="FF0000"/>
              </a:solidFill>
              <a:round/>
              <a:headEnd/>
              <a:tailEnd/>
            </a:ln>
          </p:spPr>
          <p:txBody>
            <a:bodyPr wrap="none" lIns="0" tIns="0" rIns="0" bIns="0">
              <a:spAutoFit/>
            </a:bodyPr>
            <a:lstStyle/>
            <a:p>
              <a:endParaRPr lang="fr-FR"/>
            </a:p>
          </p:txBody>
        </p:sp>
        <p:sp>
          <p:nvSpPr>
            <p:cNvPr id="116890" name="Freeform 418"/>
            <p:cNvSpPr>
              <a:spLocks/>
            </p:cNvSpPr>
            <p:nvPr/>
          </p:nvSpPr>
          <p:spPr bwMode="auto">
            <a:xfrm>
              <a:off x="2674" y="1514"/>
              <a:ext cx="0" cy="174"/>
            </a:xfrm>
            <a:custGeom>
              <a:avLst/>
              <a:gdLst>
                <a:gd name="T0" fmla="*/ 0 w 15"/>
                <a:gd name="T1" fmla="*/ 174 h 20"/>
                <a:gd name="T2" fmla="*/ 0 w 15"/>
                <a:gd name="T3" fmla="*/ 87 h 20"/>
                <a:gd name="T4" fmla="*/ 0 w 15"/>
                <a:gd name="T5" fmla="*/ 0 h 20"/>
                <a:gd name="T6" fmla="*/ 0 60000 65536"/>
                <a:gd name="T7" fmla="*/ 0 60000 65536"/>
                <a:gd name="T8" fmla="*/ 0 60000 65536"/>
                <a:gd name="T9" fmla="*/ 0 w 15"/>
                <a:gd name="T10" fmla="*/ 0 h 20"/>
                <a:gd name="T11" fmla="*/ 0 w 15"/>
                <a:gd name="T12" fmla="*/ 20 h 20"/>
              </a:gdLst>
              <a:ahLst/>
              <a:cxnLst>
                <a:cxn ang="T6">
                  <a:pos x="T0" y="T1"/>
                </a:cxn>
                <a:cxn ang="T7">
                  <a:pos x="T2" y="T3"/>
                </a:cxn>
                <a:cxn ang="T8">
                  <a:pos x="T4" y="T5"/>
                </a:cxn>
              </a:cxnLst>
              <a:rect l="T9" t="T10" r="T11" b="T12"/>
              <a:pathLst>
                <a:path w="15" h="20">
                  <a:moveTo>
                    <a:pt x="0" y="20"/>
                  </a:moveTo>
                  <a:lnTo>
                    <a:pt x="5" y="10"/>
                  </a:lnTo>
                  <a:lnTo>
                    <a:pt x="15" y="0"/>
                  </a:lnTo>
                </a:path>
              </a:pathLst>
            </a:custGeom>
            <a:noFill/>
            <a:ln w="15875">
              <a:solidFill>
                <a:srgbClr val="FF0000"/>
              </a:solidFill>
              <a:round/>
              <a:headEnd/>
              <a:tailEnd/>
            </a:ln>
          </p:spPr>
          <p:txBody>
            <a:bodyPr wrap="none" lIns="0" tIns="0" rIns="0" bIns="0">
              <a:spAutoFit/>
            </a:bodyPr>
            <a:lstStyle/>
            <a:p>
              <a:endParaRPr lang="fr-FR"/>
            </a:p>
          </p:txBody>
        </p:sp>
        <p:sp>
          <p:nvSpPr>
            <p:cNvPr id="116891" name="Freeform 419"/>
            <p:cNvSpPr>
              <a:spLocks/>
            </p:cNvSpPr>
            <p:nvPr/>
          </p:nvSpPr>
          <p:spPr bwMode="auto">
            <a:xfrm>
              <a:off x="2689" y="1503"/>
              <a:ext cx="0" cy="174"/>
            </a:xfrm>
            <a:custGeom>
              <a:avLst/>
              <a:gdLst>
                <a:gd name="T0" fmla="*/ 0 w 16"/>
                <a:gd name="T1" fmla="*/ 174 h 11"/>
                <a:gd name="T2" fmla="*/ 0 w 16"/>
                <a:gd name="T3" fmla="*/ 95 h 11"/>
                <a:gd name="T4" fmla="*/ 0 w 16"/>
                <a:gd name="T5" fmla="*/ 0 h 11"/>
                <a:gd name="T6" fmla="*/ 0 60000 65536"/>
                <a:gd name="T7" fmla="*/ 0 60000 65536"/>
                <a:gd name="T8" fmla="*/ 0 60000 65536"/>
                <a:gd name="T9" fmla="*/ 0 w 16"/>
                <a:gd name="T10" fmla="*/ 0 h 11"/>
                <a:gd name="T11" fmla="*/ 0 w 16"/>
                <a:gd name="T12" fmla="*/ 11 h 11"/>
              </a:gdLst>
              <a:ahLst/>
              <a:cxnLst>
                <a:cxn ang="T6">
                  <a:pos x="T0" y="T1"/>
                </a:cxn>
                <a:cxn ang="T7">
                  <a:pos x="T2" y="T3"/>
                </a:cxn>
                <a:cxn ang="T8">
                  <a:pos x="T4" y="T5"/>
                </a:cxn>
              </a:cxnLst>
              <a:rect l="T9" t="T10" r="T11" b="T12"/>
              <a:pathLst>
                <a:path w="16" h="11">
                  <a:moveTo>
                    <a:pt x="0" y="11"/>
                  </a:moveTo>
                  <a:lnTo>
                    <a:pt x="5" y="6"/>
                  </a:lnTo>
                  <a:lnTo>
                    <a:pt x="16" y="0"/>
                  </a:lnTo>
                </a:path>
              </a:pathLst>
            </a:custGeom>
            <a:noFill/>
            <a:ln w="15875">
              <a:solidFill>
                <a:srgbClr val="FF0000"/>
              </a:solidFill>
              <a:round/>
              <a:headEnd/>
              <a:tailEnd/>
            </a:ln>
          </p:spPr>
          <p:txBody>
            <a:bodyPr wrap="none" lIns="0" tIns="0" rIns="0" bIns="0">
              <a:spAutoFit/>
            </a:bodyPr>
            <a:lstStyle/>
            <a:p>
              <a:endParaRPr lang="fr-FR"/>
            </a:p>
          </p:txBody>
        </p:sp>
        <p:sp>
          <p:nvSpPr>
            <p:cNvPr id="116892" name="Line 420"/>
            <p:cNvSpPr>
              <a:spLocks noChangeShapeType="1"/>
            </p:cNvSpPr>
            <p:nvPr/>
          </p:nvSpPr>
          <p:spPr bwMode="auto">
            <a:xfrm flipV="1">
              <a:off x="2705" y="1488"/>
              <a:ext cx="15" cy="15"/>
            </a:xfrm>
            <a:prstGeom prst="line">
              <a:avLst/>
            </a:prstGeom>
            <a:noFill/>
            <a:ln w="15875">
              <a:solidFill>
                <a:srgbClr val="FF0000"/>
              </a:solidFill>
              <a:round/>
              <a:headEnd/>
              <a:tailEnd/>
            </a:ln>
          </p:spPr>
          <p:txBody>
            <a:bodyPr wrap="none" lIns="0" tIns="0" rIns="0" bIns="0">
              <a:spAutoFit/>
            </a:bodyPr>
            <a:lstStyle/>
            <a:p>
              <a:endParaRPr lang="fr-FR"/>
            </a:p>
          </p:txBody>
        </p:sp>
        <p:sp>
          <p:nvSpPr>
            <p:cNvPr id="116893" name="Line 421"/>
            <p:cNvSpPr>
              <a:spLocks noChangeShapeType="1"/>
            </p:cNvSpPr>
            <p:nvPr/>
          </p:nvSpPr>
          <p:spPr bwMode="auto">
            <a:xfrm flipV="1">
              <a:off x="2720" y="1473"/>
              <a:ext cx="15" cy="15"/>
            </a:xfrm>
            <a:prstGeom prst="line">
              <a:avLst/>
            </a:prstGeom>
            <a:noFill/>
            <a:ln w="15875">
              <a:solidFill>
                <a:srgbClr val="FF0000"/>
              </a:solidFill>
              <a:round/>
              <a:headEnd/>
              <a:tailEnd/>
            </a:ln>
          </p:spPr>
          <p:txBody>
            <a:bodyPr wrap="none" lIns="0" tIns="0" rIns="0" bIns="0">
              <a:spAutoFit/>
            </a:bodyPr>
            <a:lstStyle/>
            <a:p>
              <a:endParaRPr lang="fr-FR"/>
            </a:p>
          </p:txBody>
        </p:sp>
        <p:sp>
          <p:nvSpPr>
            <p:cNvPr id="116894" name="Line 422"/>
            <p:cNvSpPr>
              <a:spLocks noChangeShapeType="1"/>
            </p:cNvSpPr>
            <p:nvPr/>
          </p:nvSpPr>
          <p:spPr bwMode="auto">
            <a:xfrm flipV="1">
              <a:off x="2735" y="1462"/>
              <a:ext cx="16" cy="11"/>
            </a:xfrm>
            <a:prstGeom prst="line">
              <a:avLst/>
            </a:prstGeom>
            <a:noFill/>
            <a:ln w="15875">
              <a:solidFill>
                <a:srgbClr val="FF0000"/>
              </a:solidFill>
              <a:round/>
              <a:headEnd/>
              <a:tailEnd/>
            </a:ln>
          </p:spPr>
          <p:txBody>
            <a:bodyPr wrap="none" lIns="0" tIns="0" rIns="0" bIns="0">
              <a:spAutoFit/>
            </a:bodyPr>
            <a:lstStyle/>
            <a:p>
              <a:endParaRPr lang="fr-FR"/>
            </a:p>
          </p:txBody>
        </p:sp>
        <p:sp>
          <p:nvSpPr>
            <p:cNvPr id="116895" name="Line 423"/>
            <p:cNvSpPr>
              <a:spLocks noChangeShapeType="1"/>
            </p:cNvSpPr>
            <p:nvPr/>
          </p:nvSpPr>
          <p:spPr bwMode="auto">
            <a:xfrm flipV="1">
              <a:off x="2751" y="1452"/>
              <a:ext cx="15" cy="10"/>
            </a:xfrm>
            <a:prstGeom prst="line">
              <a:avLst/>
            </a:prstGeom>
            <a:noFill/>
            <a:ln w="15875">
              <a:solidFill>
                <a:srgbClr val="FF0000"/>
              </a:solidFill>
              <a:round/>
              <a:headEnd/>
              <a:tailEnd/>
            </a:ln>
          </p:spPr>
          <p:txBody>
            <a:bodyPr wrap="none" lIns="0" tIns="0" rIns="0" bIns="0">
              <a:spAutoFit/>
            </a:bodyPr>
            <a:lstStyle/>
            <a:p>
              <a:endParaRPr lang="fr-FR"/>
            </a:p>
          </p:txBody>
        </p:sp>
        <p:sp>
          <p:nvSpPr>
            <p:cNvPr id="116896" name="Line 424"/>
            <p:cNvSpPr>
              <a:spLocks noChangeShapeType="1"/>
            </p:cNvSpPr>
            <p:nvPr/>
          </p:nvSpPr>
          <p:spPr bwMode="auto">
            <a:xfrm flipV="1">
              <a:off x="2766" y="1447"/>
              <a:ext cx="15" cy="5"/>
            </a:xfrm>
            <a:prstGeom prst="line">
              <a:avLst/>
            </a:prstGeom>
            <a:noFill/>
            <a:ln w="15875">
              <a:solidFill>
                <a:srgbClr val="FF0000"/>
              </a:solidFill>
              <a:round/>
              <a:headEnd/>
              <a:tailEnd/>
            </a:ln>
          </p:spPr>
          <p:txBody>
            <a:bodyPr wrap="none" lIns="0" tIns="0" rIns="0" bIns="0">
              <a:spAutoFit/>
            </a:bodyPr>
            <a:lstStyle/>
            <a:p>
              <a:endParaRPr lang="fr-FR"/>
            </a:p>
          </p:txBody>
        </p:sp>
        <p:sp>
          <p:nvSpPr>
            <p:cNvPr id="116897" name="Freeform 425"/>
            <p:cNvSpPr>
              <a:spLocks/>
            </p:cNvSpPr>
            <p:nvPr/>
          </p:nvSpPr>
          <p:spPr bwMode="auto">
            <a:xfrm>
              <a:off x="2781" y="1437"/>
              <a:ext cx="0" cy="174"/>
            </a:xfrm>
            <a:custGeom>
              <a:avLst/>
              <a:gdLst>
                <a:gd name="T0" fmla="*/ 0 w 16"/>
                <a:gd name="T1" fmla="*/ 174 h 10"/>
                <a:gd name="T2" fmla="*/ 0 w 16"/>
                <a:gd name="T3" fmla="*/ 87 h 10"/>
                <a:gd name="T4" fmla="*/ 0 w 16"/>
                <a:gd name="T5" fmla="*/ 0 h 10"/>
                <a:gd name="T6" fmla="*/ 0 60000 65536"/>
                <a:gd name="T7" fmla="*/ 0 60000 65536"/>
                <a:gd name="T8" fmla="*/ 0 60000 65536"/>
                <a:gd name="T9" fmla="*/ 0 w 16"/>
                <a:gd name="T10" fmla="*/ 0 h 10"/>
                <a:gd name="T11" fmla="*/ 0 w 16"/>
                <a:gd name="T12" fmla="*/ 10 h 10"/>
              </a:gdLst>
              <a:ahLst/>
              <a:cxnLst>
                <a:cxn ang="T6">
                  <a:pos x="T0" y="T1"/>
                </a:cxn>
                <a:cxn ang="T7">
                  <a:pos x="T2" y="T3"/>
                </a:cxn>
                <a:cxn ang="T8">
                  <a:pos x="T4" y="T5"/>
                </a:cxn>
              </a:cxnLst>
              <a:rect l="T9" t="T10" r="T11" b="T12"/>
              <a:pathLst>
                <a:path w="16" h="10">
                  <a:moveTo>
                    <a:pt x="0" y="10"/>
                  </a:moveTo>
                  <a:lnTo>
                    <a:pt x="6" y="5"/>
                  </a:lnTo>
                  <a:lnTo>
                    <a:pt x="16" y="0"/>
                  </a:lnTo>
                </a:path>
              </a:pathLst>
            </a:custGeom>
            <a:noFill/>
            <a:ln w="15875">
              <a:solidFill>
                <a:srgbClr val="FF0000"/>
              </a:solidFill>
              <a:round/>
              <a:headEnd/>
              <a:tailEnd/>
            </a:ln>
          </p:spPr>
          <p:txBody>
            <a:bodyPr wrap="none" lIns="0" tIns="0" rIns="0" bIns="0">
              <a:spAutoFit/>
            </a:bodyPr>
            <a:lstStyle/>
            <a:p>
              <a:endParaRPr lang="fr-FR"/>
            </a:p>
          </p:txBody>
        </p:sp>
        <p:sp>
          <p:nvSpPr>
            <p:cNvPr id="116898" name="Freeform 426"/>
            <p:cNvSpPr>
              <a:spLocks/>
            </p:cNvSpPr>
            <p:nvPr/>
          </p:nvSpPr>
          <p:spPr bwMode="auto">
            <a:xfrm>
              <a:off x="2797" y="1437"/>
              <a:ext cx="0" cy="174"/>
            </a:xfrm>
            <a:custGeom>
              <a:avLst/>
              <a:gdLst>
                <a:gd name="T0" fmla="*/ 0 w 15"/>
                <a:gd name="T1" fmla="*/ 0 h 1"/>
                <a:gd name="T2" fmla="*/ 0 w 15"/>
                <a:gd name="T3" fmla="*/ 0 h 1"/>
                <a:gd name="T4" fmla="*/ 0 w 15"/>
                <a:gd name="T5" fmla="*/ 0 h 1"/>
                <a:gd name="T6" fmla="*/ 0 60000 65536"/>
                <a:gd name="T7" fmla="*/ 0 60000 65536"/>
                <a:gd name="T8" fmla="*/ 0 60000 65536"/>
                <a:gd name="T9" fmla="*/ 0 w 15"/>
                <a:gd name="T10" fmla="*/ 0 h 1"/>
                <a:gd name="T11" fmla="*/ 0 w 15"/>
                <a:gd name="T12" fmla="*/ 1 h 1"/>
              </a:gdLst>
              <a:ahLst/>
              <a:cxnLst>
                <a:cxn ang="T6">
                  <a:pos x="T0" y="T1"/>
                </a:cxn>
                <a:cxn ang="T7">
                  <a:pos x="T2" y="T3"/>
                </a:cxn>
                <a:cxn ang="T8">
                  <a:pos x="T4" y="T5"/>
                </a:cxn>
              </a:cxnLst>
              <a:rect l="T9" t="T10" r="T11" b="T12"/>
              <a:pathLst>
                <a:path w="15" h="1">
                  <a:moveTo>
                    <a:pt x="0" y="0"/>
                  </a:moveTo>
                  <a:lnTo>
                    <a:pt x="5" y="0"/>
                  </a:lnTo>
                  <a:lnTo>
                    <a:pt x="15" y="0"/>
                  </a:lnTo>
                </a:path>
              </a:pathLst>
            </a:custGeom>
            <a:noFill/>
            <a:ln w="15875">
              <a:solidFill>
                <a:srgbClr val="FF0000"/>
              </a:solidFill>
              <a:round/>
              <a:headEnd/>
              <a:tailEnd/>
            </a:ln>
          </p:spPr>
          <p:txBody>
            <a:bodyPr wrap="none" lIns="0" tIns="0" rIns="0" bIns="0">
              <a:spAutoFit/>
            </a:bodyPr>
            <a:lstStyle/>
            <a:p>
              <a:endParaRPr lang="fr-FR"/>
            </a:p>
          </p:txBody>
        </p:sp>
        <p:sp>
          <p:nvSpPr>
            <p:cNvPr id="116899" name="Line 427"/>
            <p:cNvSpPr>
              <a:spLocks noChangeShapeType="1"/>
            </p:cNvSpPr>
            <p:nvPr/>
          </p:nvSpPr>
          <p:spPr bwMode="auto">
            <a:xfrm>
              <a:off x="2812" y="1437"/>
              <a:ext cx="16" cy="1"/>
            </a:xfrm>
            <a:prstGeom prst="line">
              <a:avLst/>
            </a:prstGeom>
            <a:noFill/>
            <a:ln w="15875">
              <a:solidFill>
                <a:srgbClr val="FF0000"/>
              </a:solidFill>
              <a:round/>
              <a:headEnd/>
              <a:tailEnd/>
            </a:ln>
          </p:spPr>
          <p:txBody>
            <a:bodyPr wrap="none" lIns="0" tIns="0" rIns="0" bIns="0">
              <a:spAutoFit/>
            </a:bodyPr>
            <a:lstStyle/>
            <a:p>
              <a:endParaRPr lang="fr-FR"/>
            </a:p>
          </p:txBody>
        </p:sp>
        <p:sp>
          <p:nvSpPr>
            <p:cNvPr id="116900" name="Freeform 428"/>
            <p:cNvSpPr>
              <a:spLocks/>
            </p:cNvSpPr>
            <p:nvPr/>
          </p:nvSpPr>
          <p:spPr bwMode="auto">
            <a:xfrm>
              <a:off x="2828" y="1437"/>
              <a:ext cx="0" cy="174"/>
            </a:xfrm>
            <a:custGeom>
              <a:avLst/>
              <a:gdLst>
                <a:gd name="T0" fmla="*/ 0 w 15"/>
                <a:gd name="T1" fmla="*/ 0 h 5"/>
                <a:gd name="T2" fmla="*/ 0 w 15"/>
                <a:gd name="T3" fmla="*/ 0 h 5"/>
                <a:gd name="T4" fmla="*/ 0 w 15"/>
                <a:gd name="T5" fmla="*/ 174 h 5"/>
                <a:gd name="T6" fmla="*/ 0 60000 65536"/>
                <a:gd name="T7" fmla="*/ 0 60000 65536"/>
                <a:gd name="T8" fmla="*/ 0 60000 65536"/>
                <a:gd name="T9" fmla="*/ 0 w 15"/>
                <a:gd name="T10" fmla="*/ 0 h 5"/>
                <a:gd name="T11" fmla="*/ 0 w 15"/>
                <a:gd name="T12" fmla="*/ 5 h 5"/>
              </a:gdLst>
              <a:ahLst/>
              <a:cxnLst>
                <a:cxn ang="T6">
                  <a:pos x="T0" y="T1"/>
                </a:cxn>
                <a:cxn ang="T7">
                  <a:pos x="T2" y="T3"/>
                </a:cxn>
                <a:cxn ang="T8">
                  <a:pos x="T4" y="T5"/>
                </a:cxn>
              </a:cxnLst>
              <a:rect l="T9" t="T10" r="T11" b="T12"/>
              <a:pathLst>
                <a:path w="15" h="5">
                  <a:moveTo>
                    <a:pt x="0" y="0"/>
                  </a:moveTo>
                  <a:lnTo>
                    <a:pt x="5" y="0"/>
                  </a:lnTo>
                  <a:lnTo>
                    <a:pt x="15" y="5"/>
                  </a:lnTo>
                </a:path>
              </a:pathLst>
            </a:custGeom>
            <a:noFill/>
            <a:ln w="15875">
              <a:solidFill>
                <a:srgbClr val="FF0000"/>
              </a:solidFill>
              <a:round/>
              <a:headEnd/>
              <a:tailEnd/>
            </a:ln>
          </p:spPr>
          <p:txBody>
            <a:bodyPr wrap="none" lIns="0" tIns="0" rIns="0" bIns="0">
              <a:spAutoFit/>
            </a:bodyPr>
            <a:lstStyle/>
            <a:p>
              <a:endParaRPr lang="fr-FR"/>
            </a:p>
          </p:txBody>
        </p:sp>
        <p:sp>
          <p:nvSpPr>
            <p:cNvPr id="116901" name="Line 429"/>
            <p:cNvSpPr>
              <a:spLocks noChangeShapeType="1"/>
            </p:cNvSpPr>
            <p:nvPr/>
          </p:nvSpPr>
          <p:spPr bwMode="auto">
            <a:xfrm>
              <a:off x="2843" y="1442"/>
              <a:ext cx="15" cy="1"/>
            </a:xfrm>
            <a:prstGeom prst="line">
              <a:avLst/>
            </a:prstGeom>
            <a:noFill/>
            <a:ln w="15875">
              <a:solidFill>
                <a:srgbClr val="FF0000"/>
              </a:solidFill>
              <a:round/>
              <a:headEnd/>
              <a:tailEnd/>
            </a:ln>
          </p:spPr>
          <p:txBody>
            <a:bodyPr wrap="none" lIns="0" tIns="0" rIns="0" bIns="0">
              <a:spAutoFit/>
            </a:bodyPr>
            <a:lstStyle/>
            <a:p>
              <a:endParaRPr lang="fr-FR"/>
            </a:p>
          </p:txBody>
        </p:sp>
        <p:sp>
          <p:nvSpPr>
            <p:cNvPr id="116902" name="Line 430"/>
            <p:cNvSpPr>
              <a:spLocks noChangeShapeType="1"/>
            </p:cNvSpPr>
            <p:nvPr/>
          </p:nvSpPr>
          <p:spPr bwMode="auto">
            <a:xfrm>
              <a:off x="2858" y="1442"/>
              <a:ext cx="16" cy="5"/>
            </a:xfrm>
            <a:prstGeom prst="line">
              <a:avLst/>
            </a:prstGeom>
            <a:noFill/>
            <a:ln w="15875">
              <a:solidFill>
                <a:srgbClr val="FF0000"/>
              </a:solidFill>
              <a:round/>
              <a:headEnd/>
              <a:tailEnd/>
            </a:ln>
          </p:spPr>
          <p:txBody>
            <a:bodyPr wrap="none" lIns="0" tIns="0" rIns="0" bIns="0">
              <a:spAutoFit/>
            </a:bodyPr>
            <a:lstStyle/>
            <a:p>
              <a:endParaRPr lang="fr-FR"/>
            </a:p>
          </p:txBody>
        </p:sp>
        <p:sp>
          <p:nvSpPr>
            <p:cNvPr id="116903" name="Freeform 431"/>
            <p:cNvSpPr>
              <a:spLocks/>
            </p:cNvSpPr>
            <p:nvPr/>
          </p:nvSpPr>
          <p:spPr bwMode="auto">
            <a:xfrm>
              <a:off x="2874" y="1447"/>
              <a:ext cx="0" cy="174"/>
            </a:xfrm>
            <a:custGeom>
              <a:avLst/>
              <a:gdLst>
                <a:gd name="T0" fmla="*/ 0 w 15"/>
                <a:gd name="T1" fmla="*/ 0 h 10"/>
                <a:gd name="T2" fmla="*/ 0 w 15"/>
                <a:gd name="T3" fmla="*/ 87 h 10"/>
                <a:gd name="T4" fmla="*/ 0 w 15"/>
                <a:gd name="T5" fmla="*/ 174 h 10"/>
                <a:gd name="T6" fmla="*/ 0 60000 65536"/>
                <a:gd name="T7" fmla="*/ 0 60000 65536"/>
                <a:gd name="T8" fmla="*/ 0 60000 65536"/>
                <a:gd name="T9" fmla="*/ 0 w 15"/>
                <a:gd name="T10" fmla="*/ 0 h 10"/>
                <a:gd name="T11" fmla="*/ 0 w 15"/>
                <a:gd name="T12" fmla="*/ 10 h 10"/>
              </a:gdLst>
              <a:ahLst/>
              <a:cxnLst>
                <a:cxn ang="T6">
                  <a:pos x="T0" y="T1"/>
                </a:cxn>
                <a:cxn ang="T7">
                  <a:pos x="T2" y="T3"/>
                </a:cxn>
                <a:cxn ang="T8">
                  <a:pos x="T4" y="T5"/>
                </a:cxn>
              </a:cxnLst>
              <a:rect l="T9" t="T10" r="T11" b="T12"/>
              <a:pathLst>
                <a:path w="15" h="10">
                  <a:moveTo>
                    <a:pt x="0" y="0"/>
                  </a:moveTo>
                  <a:lnTo>
                    <a:pt x="5" y="5"/>
                  </a:lnTo>
                  <a:lnTo>
                    <a:pt x="15" y="10"/>
                  </a:lnTo>
                </a:path>
              </a:pathLst>
            </a:custGeom>
            <a:noFill/>
            <a:ln w="15875">
              <a:solidFill>
                <a:srgbClr val="FF0000"/>
              </a:solidFill>
              <a:round/>
              <a:headEnd/>
              <a:tailEnd/>
            </a:ln>
          </p:spPr>
          <p:txBody>
            <a:bodyPr wrap="none" lIns="0" tIns="0" rIns="0" bIns="0">
              <a:spAutoFit/>
            </a:bodyPr>
            <a:lstStyle/>
            <a:p>
              <a:endParaRPr lang="fr-FR"/>
            </a:p>
          </p:txBody>
        </p:sp>
        <p:sp>
          <p:nvSpPr>
            <p:cNvPr id="116904" name="Freeform 432"/>
            <p:cNvSpPr>
              <a:spLocks/>
            </p:cNvSpPr>
            <p:nvPr/>
          </p:nvSpPr>
          <p:spPr bwMode="auto">
            <a:xfrm>
              <a:off x="2889" y="1457"/>
              <a:ext cx="0" cy="174"/>
            </a:xfrm>
            <a:custGeom>
              <a:avLst/>
              <a:gdLst>
                <a:gd name="T0" fmla="*/ 0 w 15"/>
                <a:gd name="T1" fmla="*/ 0 h 1"/>
                <a:gd name="T2" fmla="*/ 0 w 15"/>
                <a:gd name="T3" fmla="*/ 0 h 1"/>
                <a:gd name="T4" fmla="*/ 0 w 15"/>
                <a:gd name="T5" fmla="*/ 0 h 1"/>
                <a:gd name="T6" fmla="*/ 0 60000 65536"/>
                <a:gd name="T7" fmla="*/ 0 60000 65536"/>
                <a:gd name="T8" fmla="*/ 0 60000 65536"/>
                <a:gd name="T9" fmla="*/ 0 w 15"/>
                <a:gd name="T10" fmla="*/ 0 h 1"/>
                <a:gd name="T11" fmla="*/ 0 w 15"/>
                <a:gd name="T12" fmla="*/ 1 h 1"/>
              </a:gdLst>
              <a:ahLst/>
              <a:cxnLst>
                <a:cxn ang="T6">
                  <a:pos x="T0" y="T1"/>
                </a:cxn>
                <a:cxn ang="T7">
                  <a:pos x="T2" y="T3"/>
                </a:cxn>
                <a:cxn ang="T8">
                  <a:pos x="T4" y="T5"/>
                </a:cxn>
              </a:cxnLst>
              <a:rect l="T9" t="T10" r="T11" b="T12"/>
              <a:pathLst>
                <a:path w="15" h="1">
                  <a:moveTo>
                    <a:pt x="0" y="0"/>
                  </a:moveTo>
                  <a:lnTo>
                    <a:pt x="5" y="0"/>
                  </a:lnTo>
                  <a:lnTo>
                    <a:pt x="15" y="0"/>
                  </a:lnTo>
                </a:path>
              </a:pathLst>
            </a:custGeom>
            <a:noFill/>
            <a:ln w="15875">
              <a:solidFill>
                <a:srgbClr val="FF0000"/>
              </a:solidFill>
              <a:round/>
              <a:headEnd/>
              <a:tailEnd/>
            </a:ln>
          </p:spPr>
          <p:txBody>
            <a:bodyPr wrap="none" lIns="0" tIns="0" rIns="0" bIns="0">
              <a:spAutoFit/>
            </a:bodyPr>
            <a:lstStyle/>
            <a:p>
              <a:endParaRPr lang="fr-FR"/>
            </a:p>
          </p:txBody>
        </p:sp>
        <p:sp>
          <p:nvSpPr>
            <p:cNvPr id="116905" name="Freeform 433"/>
            <p:cNvSpPr>
              <a:spLocks/>
            </p:cNvSpPr>
            <p:nvPr/>
          </p:nvSpPr>
          <p:spPr bwMode="auto">
            <a:xfrm>
              <a:off x="2904" y="1457"/>
              <a:ext cx="0" cy="174"/>
            </a:xfrm>
            <a:custGeom>
              <a:avLst/>
              <a:gdLst>
                <a:gd name="T0" fmla="*/ 0 w 16"/>
                <a:gd name="T1" fmla="*/ 0 h 11"/>
                <a:gd name="T2" fmla="*/ 0 w 16"/>
                <a:gd name="T3" fmla="*/ 79 h 11"/>
                <a:gd name="T4" fmla="*/ 0 w 16"/>
                <a:gd name="T5" fmla="*/ 174 h 11"/>
                <a:gd name="T6" fmla="*/ 0 60000 65536"/>
                <a:gd name="T7" fmla="*/ 0 60000 65536"/>
                <a:gd name="T8" fmla="*/ 0 60000 65536"/>
                <a:gd name="T9" fmla="*/ 0 w 16"/>
                <a:gd name="T10" fmla="*/ 0 h 11"/>
                <a:gd name="T11" fmla="*/ 0 w 16"/>
                <a:gd name="T12" fmla="*/ 11 h 11"/>
              </a:gdLst>
              <a:ahLst/>
              <a:cxnLst>
                <a:cxn ang="T6">
                  <a:pos x="T0" y="T1"/>
                </a:cxn>
                <a:cxn ang="T7">
                  <a:pos x="T2" y="T3"/>
                </a:cxn>
                <a:cxn ang="T8">
                  <a:pos x="T4" y="T5"/>
                </a:cxn>
              </a:cxnLst>
              <a:rect l="T9" t="T10" r="T11" b="T12"/>
              <a:pathLst>
                <a:path w="16" h="11">
                  <a:moveTo>
                    <a:pt x="0" y="0"/>
                  </a:moveTo>
                  <a:lnTo>
                    <a:pt x="6" y="5"/>
                  </a:lnTo>
                  <a:lnTo>
                    <a:pt x="16" y="11"/>
                  </a:lnTo>
                </a:path>
              </a:pathLst>
            </a:custGeom>
            <a:noFill/>
            <a:ln w="15875">
              <a:solidFill>
                <a:srgbClr val="FF0000"/>
              </a:solidFill>
              <a:round/>
              <a:headEnd/>
              <a:tailEnd/>
            </a:ln>
          </p:spPr>
          <p:txBody>
            <a:bodyPr wrap="none" lIns="0" tIns="0" rIns="0" bIns="0">
              <a:spAutoFit/>
            </a:bodyPr>
            <a:lstStyle/>
            <a:p>
              <a:endParaRPr lang="fr-FR"/>
            </a:p>
          </p:txBody>
        </p:sp>
        <p:sp>
          <p:nvSpPr>
            <p:cNvPr id="116906" name="Freeform 434"/>
            <p:cNvSpPr>
              <a:spLocks/>
            </p:cNvSpPr>
            <p:nvPr/>
          </p:nvSpPr>
          <p:spPr bwMode="auto">
            <a:xfrm>
              <a:off x="2920" y="1468"/>
              <a:ext cx="0" cy="174"/>
            </a:xfrm>
            <a:custGeom>
              <a:avLst/>
              <a:gdLst>
                <a:gd name="T0" fmla="*/ 0 w 20"/>
                <a:gd name="T1" fmla="*/ 0 h 10"/>
                <a:gd name="T2" fmla="*/ 0 w 20"/>
                <a:gd name="T3" fmla="*/ 87 h 10"/>
                <a:gd name="T4" fmla="*/ 0 w 20"/>
                <a:gd name="T5" fmla="*/ 174 h 10"/>
                <a:gd name="T6" fmla="*/ 0 60000 65536"/>
                <a:gd name="T7" fmla="*/ 0 60000 65536"/>
                <a:gd name="T8" fmla="*/ 0 60000 65536"/>
                <a:gd name="T9" fmla="*/ 0 w 20"/>
                <a:gd name="T10" fmla="*/ 0 h 10"/>
                <a:gd name="T11" fmla="*/ 0 w 20"/>
                <a:gd name="T12" fmla="*/ 10 h 10"/>
              </a:gdLst>
              <a:ahLst/>
              <a:cxnLst>
                <a:cxn ang="T6">
                  <a:pos x="T0" y="T1"/>
                </a:cxn>
                <a:cxn ang="T7">
                  <a:pos x="T2" y="T3"/>
                </a:cxn>
                <a:cxn ang="T8">
                  <a:pos x="T4" y="T5"/>
                </a:cxn>
              </a:cxnLst>
              <a:rect l="T9" t="T10" r="T11" b="T12"/>
              <a:pathLst>
                <a:path w="20" h="10">
                  <a:moveTo>
                    <a:pt x="0" y="0"/>
                  </a:moveTo>
                  <a:lnTo>
                    <a:pt x="10" y="5"/>
                  </a:lnTo>
                  <a:lnTo>
                    <a:pt x="20" y="10"/>
                  </a:lnTo>
                </a:path>
              </a:pathLst>
            </a:custGeom>
            <a:noFill/>
            <a:ln w="15875">
              <a:solidFill>
                <a:srgbClr val="FF0000"/>
              </a:solidFill>
              <a:round/>
              <a:headEnd/>
              <a:tailEnd/>
            </a:ln>
          </p:spPr>
          <p:txBody>
            <a:bodyPr wrap="none" lIns="0" tIns="0" rIns="0" bIns="0">
              <a:spAutoFit/>
            </a:bodyPr>
            <a:lstStyle/>
            <a:p>
              <a:endParaRPr lang="fr-FR"/>
            </a:p>
          </p:txBody>
        </p:sp>
        <p:sp>
          <p:nvSpPr>
            <p:cNvPr id="116907" name="Line 435"/>
            <p:cNvSpPr>
              <a:spLocks noChangeShapeType="1"/>
            </p:cNvSpPr>
            <p:nvPr/>
          </p:nvSpPr>
          <p:spPr bwMode="auto">
            <a:xfrm>
              <a:off x="2940" y="1478"/>
              <a:ext cx="16" cy="10"/>
            </a:xfrm>
            <a:prstGeom prst="line">
              <a:avLst/>
            </a:prstGeom>
            <a:noFill/>
            <a:ln w="15875">
              <a:solidFill>
                <a:srgbClr val="FF0000"/>
              </a:solidFill>
              <a:round/>
              <a:headEnd/>
              <a:tailEnd/>
            </a:ln>
          </p:spPr>
          <p:txBody>
            <a:bodyPr wrap="none" lIns="0" tIns="0" rIns="0" bIns="0">
              <a:spAutoFit/>
            </a:bodyPr>
            <a:lstStyle/>
            <a:p>
              <a:endParaRPr lang="fr-FR"/>
            </a:p>
          </p:txBody>
        </p:sp>
        <p:sp>
          <p:nvSpPr>
            <p:cNvPr id="116908" name="Freeform 436"/>
            <p:cNvSpPr>
              <a:spLocks/>
            </p:cNvSpPr>
            <p:nvPr/>
          </p:nvSpPr>
          <p:spPr bwMode="auto">
            <a:xfrm>
              <a:off x="2956" y="1488"/>
              <a:ext cx="0" cy="174"/>
            </a:xfrm>
            <a:custGeom>
              <a:avLst/>
              <a:gdLst>
                <a:gd name="T0" fmla="*/ 0 w 15"/>
                <a:gd name="T1" fmla="*/ 0 h 15"/>
                <a:gd name="T2" fmla="*/ 0 w 15"/>
                <a:gd name="T3" fmla="*/ 116 h 15"/>
                <a:gd name="T4" fmla="*/ 0 w 15"/>
                <a:gd name="T5" fmla="*/ 174 h 15"/>
                <a:gd name="T6" fmla="*/ 0 60000 65536"/>
                <a:gd name="T7" fmla="*/ 0 60000 65536"/>
                <a:gd name="T8" fmla="*/ 0 60000 65536"/>
                <a:gd name="T9" fmla="*/ 0 w 15"/>
                <a:gd name="T10" fmla="*/ 0 h 15"/>
                <a:gd name="T11" fmla="*/ 0 w 15"/>
                <a:gd name="T12" fmla="*/ 15 h 15"/>
              </a:gdLst>
              <a:ahLst/>
              <a:cxnLst>
                <a:cxn ang="T6">
                  <a:pos x="T0" y="T1"/>
                </a:cxn>
                <a:cxn ang="T7">
                  <a:pos x="T2" y="T3"/>
                </a:cxn>
                <a:cxn ang="T8">
                  <a:pos x="T4" y="T5"/>
                </a:cxn>
              </a:cxnLst>
              <a:rect l="T9" t="T10" r="T11" b="T12"/>
              <a:pathLst>
                <a:path w="15" h="15">
                  <a:moveTo>
                    <a:pt x="0" y="0"/>
                  </a:moveTo>
                  <a:lnTo>
                    <a:pt x="5" y="10"/>
                  </a:lnTo>
                  <a:lnTo>
                    <a:pt x="15" y="15"/>
                  </a:lnTo>
                </a:path>
              </a:pathLst>
            </a:custGeom>
            <a:noFill/>
            <a:ln w="15875">
              <a:solidFill>
                <a:srgbClr val="FF0000"/>
              </a:solidFill>
              <a:round/>
              <a:headEnd/>
              <a:tailEnd/>
            </a:ln>
          </p:spPr>
          <p:txBody>
            <a:bodyPr wrap="none" lIns="0" tIns="0" rIns="0" bIns="0">
              <a:spAutoFit/>
            </a:bodyPr>
            <a:lstStyle/>
            <a:p>
              <a:endParaRPr lang="fr-FR"/>
            </a:p>
          </p:txBody>
        </p:sp>
        <p:sp>
          <p:nvSpPr>
            <p:cNvPr id="116909" name="Freeform 437"/>
            <p:cNvSpPr>
              <a:spLocks/>
            </p:cNvSpPr>
            <p:nvPr/>
          </p:nvSpPr>
          <p:spPr bwMode="auto">
            <a:xfrm>
              <a:off x="2971" y="1503"/>
              <a:ext cx="0" cy="174"/>
            </a:xfrm>
            <a:custGeom>
              <a:avLst/>
              <a:gdLst>
                <a:gd name="T0" fmla="*/ 0 w 15"/>
                <a:gd name="T1" fmla="*/ 0 h 6"/>
                <a:gd name="T2" fmla="*/ 0 w 15"/>
                <a:gd name="T3" fmla="*/ 0 h 6"/>
                <a:gd name="T4" fmla="*/ 0 w 15"/>
                <a:gd name="T5" fmla="*/ 174 h 6"/>
                <a:gd name="T6" fmla="*/ 0 60000 65536"/>
                <a:gd name="T7" fmla="*/ 0 60000 65536"/>
                <a:gd name="T8" fmla="*/ 0 60000 65536"/>
                <a:gd name="T9" fmla="*/ 0 w 15"/>
                <a:gd name="T10" fmla="*/ 0 h 6"/>
                <a:gd name="T11" fmla="*/ 0 w 15"/>
                <a:gd name="T12" fmla="*/ 6 h 6"/>
              </a:gdLst>
              <a:ahLst/>
              <a:cxnLst>
                <a:cxn ang="T6">
                  <a:pos x="T0" y="T1"/>
                </a:cxn>
                <a:cxn ang="T7">
                  <a:pos x="T2" y="T3"/>
                </a:cxn>
                <a:cxn ang="T8">
                  <a:pos x="T4" y="T5"/>
                </a:cxn>
              </a:cxnLst>
              <a:rect l="T9" t="T10" r="T11" b="T12"/>
              <a:pathLst>
                <a:path w="15" h="6">
                  <a:moveTo>
                    <a:pt x="0" y="0"/>
                  </a:moveTo>
                  <a:lnTo>
                    <a:pt x="5" y="0"/>
                  </a:lnTo>
                  <a:lnTo>
                    <a:pt x="15" y="6"/>
                  </a:lnTo>
                </a:path>
              </a:pathLst>
            </a:custGeom>
            <a:noFill/>
            <a:ln w="15875">
              <a:solidFill>
                <a:srgbClr val="FF0000"/>
              </a:solidFill>
              <a:round/>
              <a:headEnd/>
              <a:tailEnd/>
            </a:ln>
          </p:spPr>
          <p:txBody>
            <a:bodyPr wrap="none" lIns="0" tIns="0" rIns="0" bIns="0">
              <a:spAutoFit/>
            </a:bodyPr>
            <a:lstStyle/>
            <a:p>
              <a:endParaRPr lang="fr-FR"/>
            </a:p>
          </p:txBody>
        </p:sp>
        <p:sp>
          <p:nvSpPr>
            <p:cNvPr id="116910" name="Freeform 438"/>
            <p:cNvSpPr>
              <a:spLocks/>
            </p:cNvSpPr>
            <p:nvPr/>
          </p:nvSpPr>
          <p:spPr bwMode="auto">
            <a:xfrm>
              <a:off x="2986" y="1509"/>
              <a:ext cx="0" cy="174"/>
            </a:xfrm>
            <a:custGeom>
              <a:avLst/>
              <a:gdLst>
                <a:gd name="T0" fmla="*/ 0 w 16"/>
                <a:gd name="T1" fmla="*/ 0 h 20"/>
                <a:gd name="T2" fmla="*/ 0 w 16"/>
                <a:gd name="T3" fmla="*/ 87 h 20"/>
                <a:gd name="T4" fmla="*/ 0 w 16"/>
                <a:gd name="T5" fmla="*/ 174 h 20"/>
                <a:gd name="T6" fmla="*/ 0 60000 65536"/>
                <a:gd name="T7" fmla="*/ 0 60000 65536"/>
                <a:gd name="T8" fmla="*/ 0 60000 65536"/>
                <a:gd name="T9" fmla="*/ 0 w 16"/>
                <a:gd name="T10" fmla="*/ 0 h 20"/>
                <a:gd name="T11" fmla="*/ 0 w 16"/>
                <a:gd name="T12" fmla="*/ 20 h 20"/>
              </a:gdLst>
              <a:ahLst/>
              <a:cxnLst>
                <a:cxn ang="T6">
                  <a:pos x="T0" y="T1"/>
                </a:cxn>
                <a:cxn ang="T7">
                  <a:pos x="T2" y="T3"/>
                </a:cxn>
                <a:cxn ang="T8">
                  <a:pos x="T4" y="T5"/>
                </a:cxn>
              </a:cxnLst>
              <a:rect l="T9" t="T10" r="T11" b="T12"/>
              <a:pathLst>
                <a:path w="16" h="20">
                  <a:moveTo>
                    <a:pt x="0" y="0"/>
                  </a:moveTo>
                  <a:lnTo>
                    <a:pt x="6" y="10"/>
                  </a:lnTo>
                  <a:lnTo>
                    <a:pt x="16" y="20"/>
                  </a:lnTo>
                </a:path>
              </a:pathLst>
            </a:custGeom>
            <a:noFill/>
            <a:ln w="15875">
              <a:solidFill>
                <a:srgbClr val="FF0000"/>
              </a:solidFill>
              <a:round/>
              <a:headEnd/>
              <a:tailEnd/>
            </a:ln>
          </p:spPr>
          <p:txBody>
            <a:bodyPr wrap="none" lIns="0" tIns="0" rIns="0" bIns="0">
              <a:spAutoFit/>
            </a:bodyPr>
            <a:lstStyle/>
            <a:p>
              <a:endParaRPr lang="fr-FR"/>
            </a:p>
          </p:txBody>
        </p:sp>
        <p:sp>
          <p:nvSpPr>
            <p:cNvPr id="116911" name="Line 439"/>
            <p:cNvSpPr>
              <a:spLocks noChangeShapeType="1"/>
            </p:cNvSpPr>
            <p:nvPr/>
          </p:nvSpPr>
          <p:spPr bwMode="auto">
            <a:xfrm>
              <a:off x="3002" y="1529"/>
              <a:ext cx="15" cy="15"/>
            </a:xfrm>
            <a:prstGeom prst="line">
              <a:avLst/>
            </a:prstGeom>
            <a:noFill/>
            <a:ln w="15875">
              <a:solidFill>
                <a:srgbClr val="FF0000"/>
              </a:solidFill>
              <a:round/>
              <a:headEnd/>
              <a:tailEnd/>
            </a:ln>
          </p:spPr>
          <p:txBody>
            <a:bodyPr wrap="none" lIns="0" tIns="0" rIns="0" bIns="0">
              <a:spAutoFit/>
            </a:bodyPr>
            <a:lstStyle/>
            <a:p>
              <a:endParaRPr lang="fr-FR"/>
            </a:p>
          </p:txBody>
        </p:sp>
        <p:sp>
          <p:nvSpPr>
            <p:cNvPr id="116912" name="Freeform 440"/>
            <p:cNvSpPr>
              <a:spLocks/>
            </p:cNvSpPr>
            <p:nvPr/>
          </p:nvSpPr>
          <p:spPr bwMode="auto">
            <a:xfrm>
              <a:off x="3017" y="1544"/>
              <a:ext cx="0" cy="174"/>
            </a:xfrm>
            <a:custGeom>
              <a:avLst/>
              <a:gdLst>
                <a:gd name="T0" fmla="*/ 0 w 16"/>
                <a:gd name="T1" fmla="*/ 0 h 11"/>
                <a:gd name="T2" fmla="*/ 0 w 16"/>
                <a:gd name="T3" fmla="*/ 95 h 11"/>
                <a:gd name="T4" fmla="*/ 0 w 16"/>
                <a:gd name="T5" fmla="*/ 174 h 11"/>
                <a:gd name="T6" fmla="*/ 0 60000 65536"/>
                <a:gd name="T7" fmla="*/ 0 60000 65536"/>
                <a:gd name="T8" fmla="*/ 0 60000 65536"/>
                <a:gd name="T9" fmla="*/ 0 w 16"/>
                <a:gd name="T10" fmla="*/ 0 h 11"/>
                <a:gd name="T11" fmla="*/ 0 w 16"/>
                <a:gd name="T12" fmla="*/ 11 h 11"/>
              </a:gdLst>
              <a:ahLst/>
              <a:cxnLst>
                <a:cxn ang="T6">
                  <a:pos x="T0" y="T1"/>
                </a:cxn>
                <a:cxn ang="T7">
                  <a:pos x="T2" y="T3"/>
                </a:cxn>
                <a:cxn ang="T8">
                  <a:pos x="T4" y="T5"/>
                </a:cxn>
              </a:cxnLst>
              <a:rect l="T9" t="T10" r="T11" b="T12"/>
              <a:pathLst>
                <a:path w="16" h="11">
                  <a:moveTo>
                    <a:pt x="0" y="0"/>
                  </a:moveTo>
                  <a:lnTo>
                    <a:pt x="5" y="6"/>
                  </a:lnTo>
                  <a:lnTo>
                    <a:pt x="16" y="11"/>
                  </a:lnTo>
                </a:path>
              </a:pathLst>
            </a:custGeom>
            <a:noFill/>
            <a:ln w="15875">
              <a:solidFill>
                <a:srgbClr val="FF0000"/>
              </a:solidFill>
              <a:round/>
              <a:headEnd/>
              <a:tailEnd/>
            </a:ln>
          </p:spPr>
          <p:txBody>
            <a:bodyPr wrap="none" lIns="0" tIns="0" rIns="0" bIns="0">
              <a:spAutoFit/>
            </a:bodyPr>
            <a:lstStyle/>
            <a:p>
              <a:endParaRPr lang="fr-FR"/>
            </a:p>
          </p:txBody>
        </p:sp>
        <p:sp>
          <p:nvSpPr>
            <p:cNvPr id="116913" name="Freeform 441"/>
            <p:cNvSpPr>
              <a:spLocks/>
            </p:cNvSpPr>
            <p:nvPr/>
          </p:nvSpPr>
          <p:spPr bwMode="auto">
            <a:xfrm>
              <a:off x="3033" y="1555"/>
              <a:ext cx="0" cy="174"/>
            </a:xfrm>
            <a:custGeom>
              <a:avLst/>
              <a:gdLst>
                <a:gd name="T0" fmla="*/ 0 w 15"/>
                <a:gd name="T1" fmla="*/ 0 h 20"/>
                <a:gd name="T2" fmla="*/ 0 w 15"/>
                <a:gd name="T3" fmla="*/ 87 h 20"/>
                <a:gd name="T4" fmla="*/ 0 w 15"/>
                <a:gd name="T5" fmla="*/ 174 h 20"/>
                <a:gd name="T6" fmla="*/ 0 60000 65536"/>
                <a:gd name="T7" fmla="*/ 0 60000 65536"/>
                <a:gd name="T8" fmla="*/ 0 60000 65536"/>
                <a:gd name="T9" fmla="*/ 0 w 15"/>
                <a:gd name="T10" fmla="*/ 0 h 20"/>
                <a:gd name="T11" fmla="*/ 0 w 15"/>
                <a:gd name="T12" fmla="*/ 20 h 20"/>
              </a:gdLst>
              <a:ahLst/>
              <a:cxnLst>
                <a:cxn ang="T6">
                  <a:pos x="T0" y="T1"/>
                </a:cxn>
                <a:cxn ang="T7">
                  <a:pos x="T2" y="T3"/>
                </a:cxn>
                <a:cxn ang="T8">
                  <a:pos x="T4" y="T5"/>
                </a:cxn>
              </a:cxnLst>
              <a:rect l="T9" t="T10" r="T11" b="T12"/>
              <a:pathLst>
                <a:path w="15" h="20">
                  <a:moveTo>
                    <a:pt x="0" y="0"/>
                  </a:moveTo>
                  <a:lnTo>
                    <a:pt x="5" y="10"/>
                  </a:lnTo>
                  <a:lnTo>
                    <a:pt x="15" y="20"/>
                  </a:lnTo>
                </a:path>
              </a:pathLst>
            </a:custGeom>
            <a:noFill/>
            <a:ln w="15875">
              <a:solidFill>
                <a:srgbClr val="FF0000"/>
              </a:solidFill>
              <a:round/>
              <a:headEnd/>
              <a:tailEnd/>
            </a:ln>
          </p:spPr>
          <p:txBody>
            <a:bodyPr wrap="none" lIns="0" tIns="0" rIns="0" bIns="0">
              <a:spAutoFit/>
            </a:bodyPr>
            <a:lstStyle/>
            <a:p>
              <a:endParaRPr lang="fr-FR"/>
            </a:p>
          </p:txBody>
        </p:sp>
        <p:sp>
          <p:nvSpPr>
            <p:cNvPr id="116914" name="Line 442"/>
            <p:cNvSpPr>
              <a:spLocks noChangeShapeType="1"/>
            </p:cNvSpPr>
            <p:nvPr/>
          </p:nvSpPr>
          <p:spPr bwMode="auto">
            <a:xfrm>
              <a:off x="3048" y="1575"/>
              <a:ext cx="15" cy="16"/>
            </a:xfrm>
            <a:prstGeom prst="line">
              <a:avLst/>
            </a:prstGeom>
            <a:noFill/>
            <a:ln w="15875">
              <a:solidFill>
                <a:srgbClr val="FF0000"/>
              </a:solidFill>
              <a:round/>
              <a:headEnd/>
              <a:tailEnd/>
            </a:ln>
          </p:spPr>
          <p:txBody>
            <a:bodyPr wrap="none" lIns="0" tIns="0" rIns="0" bIns="0">
              <a:spAutoFit/>
            </a:bodyPr>
            <a:lstStyle/>
            <a:p>
              <a:endParaRPr lang="fr-FR"/>
            </a:p>
          </p:txBody>
        </p:sp>
        <p:sp>
          <p:nvSpPr>
            <p:cNvPr id="116915" name="Line 443"/>
            <p:cNvSpPr>
              <a:spLocks noChangeShapeType="1"/>
            </p:cNvSpPr>
            <p:nvPr/>
          </p:nvSpPr>
          <p:spPr bwMode="auto">
            <a:xfrm>
              <a:off x="3063" y="1591"/>
              <a:ext cx="16" cy="20"/>
            </a:xfrm>
            <a:prstGeom prst="line">
              <a:avLst/>
            </a:prstGeom>
            <a:noFill/>
            <a:ln w="15875">
              <a:solidFill>
                <a:srgbClr val="FF0000"/>
              </a:solidFill>
              <a:round/>
              <a:headEnd/>
              <a:tailEnd/>
            </a:ln>
          </p:spPr>
          <p:txBody>
            <a:bodyPr wrap="none" lIns="0" tIns="0" rIns="0" bIns="0">
              <a:spAutoFit/>
            </a:bodyPr>
            <a:lstStyle/>
            <a:p>
              <a:endParaRPr lang="fr-FR"/>
            </a:p>
          </p:txBody>
        </p:sp>
        <p:sp>
          <p:nvSpPr>
            <p:cNvPr id="116916" name="Line 444"/>
            <p:cNvSpPr>
              <a:spLocks noChangeShapeType="1"/>
            </p:cNvSpPr>
            <p:nvPr/>
          </p:nvSpPr>
          <p:spPr bwMode="auto">
            <a:xfrm>
              <a:off x="3079" y="1611"/>
              <a:ext cx="15" cy="21"/>
            </a:xfrm>
            <a:prstGeom prst="line">
              <a:avLst/>
            </a:prstGeom>
            <a:noFill/>
            <a:ln w="15875">
              <a:solidFill>
                <a:srgbClr val="FF0000"/>
              </a:solidFill>
              <a:round/>
              <a:headEnd/>
              <a:tailEnd/>
            </a:ln>
          </p:spPr>
          <p:txBody>
            <a:bodyPr wrap="none" lIns="0" tIns="0" rIns="0" bIns="0">
              <a:spAutoFit/>
            </a:bodyPr>
            <a:lstStyle/>
            <a:p>
              <a:endParaRPr lang="fr-FR"/>
            </a:p>
          </p:txBody>
        </p:sp>
        <p:sp>
          <p:nvSpPr>
            <p:cNvPr id="116917" name="Line 445"/>
            <p:cNvSpPr>
              <a:spLocks noChangeShapeType="1"/>
            </p:cNvSpPr>
            <p:nvPr/>
          </p:nvSpPr>
          <p:spPr bwMode="auto">
            <a:xfrm>
              <a:off x="3094" y="1632"/>
              <a:ext cx="15" cy="25"/>
            </a:xfrm>
            <a:prstGeom prst="line">
              <a:avLst/>
            </a:prstGeom>
            <a:noFill/>
            <a:ln w="15875">
              <a:solidFill>
                <a:srgbClr val="FF0000"/>
              </a:solidFill>
              <a:round/>
              <a:headEnd/>
              <a:tailEnd/>
            </a:ln>
          </p:spPr>
          <p:txBody>
            <a:bodyPr wrap="none" lIns="0" tIns="0" rIns="0" bIns="0">
              <a:spAutoFit/>
            </a:bodyPr>
            <a:lstStyle/>
            <a:p>
              <a:endParaRPr lang="fr-FR"/>
            </a:p>
          </p:txBody>
        </p:sp>
        <p:sp>
          <p:nvSpPr>
            <p:cNvPr id="116918" name="Freeform 446"/>
            <p:cNvSpPr>
              <a:spLocks/>
            </p:cNvSpPr>
            <p:nvPr/>
          </p:nvSpPr>
          <p:spPr bwMode="auto">
            <a:xfrm>
              <a:off x="3109" y="1657"/>
              <a:ext cx="0" cy="174"/>
            </a:xfrm>
            <a:custGeom>
              <a:avLst/>
              <a:gdLst>
                <a:gd name="T0" fmla="*/ 0 w 16"/>
                <a:gd name="T1" fmla="*/ 0 h 36"/>
                <a:gd name="T2" fmla="*/ 0 w 16"/>
                <a:gd name="T3" fmla="*/ 102 h 36"/>
                <a:gd name="T4" fmla="*/ 0 w 16"/>
                <a:gd name="T5" fmla="*/ 174 h 36"/>
                <a:gd name="T6" fmla="*/ 0 60000 65536"/>
                <a:gd name="T7" fmla="*/ 0 60000 65536"/>
                <a:gd name="T8" fmla="*/ 0 60000 65536"/>
                <a:gd name="T9" fmla="*/ 0 w 16"/>
                <a:gd name="T10" fmla="*/ 0 h 36"/>
                <a:gd name="T11" fmla="*/ 0 w 16"/>
                <a:gd name="T12" fmla="*/ 36 h 36"/>
              </a:gdLst>
              <a:ahLst/>
              <a:cxnLst>
                <a:cxn ang="T6">
                  <a:pos x="T0" y="T1"/>
                </a:cxn>
                <a:cxn ang="T7">
                  <a:pos x="T2" y="T3"/>
                </a:cxn>
                <a:cxn ang="T8">
                  <a:pos x="T4" y="T5"/>
                </a:cxn>
              </a:cxnLst>
              <a:rect l="T9" t="T10" r="T11" b="T12"/>
              <a:pathLst>
                <a:path w="16" h="36">
                  <a:moveTo>
                    <a:pt x="0" y="0"/>
                  </a:moveTo>
                  <a:lnTo>
                    <a:pt x="6" y="21"/>
                  </a:lnTo>
                  <a:lnTo>
                    <a:pt x="16" y="36"/>
                  </a:lnTo>
                </a:path>
              </a:pathLst>
            </a:custGeom>
            <a:noFill/>
            <a:ln w="15875">
              <a:solidFill>
                <a:srgbClr val="FF0000"/>
              </a:solidFill>
              <a:round/>
              <a:headEnd/>
              <a:tailEnd/>
            </a:ln>
          </p:spPr>
          <p:txBody>
            <a:bodyPr wrap="none" lIns="0" tIns="0" rIns="0" bIns="0">
              <a:spAutoFit/>
            </a:bodyPr>
            <a:lstStyle/>
            <a:p>
              <a:endParaRPr lang="fr-FR"/>
            </a:p>
          </p:txBody>
        </p:sp>
        <p:sp>
          <p:nvSpPr>
            <p:cNvPr id="116919" name="Freeform 447"/>
            <p:cNvSpPr>
              <a:spLocks/>
            </p:cNvSpPr>
            <p:nvPr/>
          </p:nvSpPr>
          <p:spPr bwMode="auto">
            <a:xfrm>
              <a:off x="3125" y="1693"/>
              <a:ext cx="0" cy="174"/>
            </a:xfrm>
            <a:custGeom>
              <a:avLst/>
              <a:gdLst>
                <a:gd name="T0" fmla="*/ 0 w 15"/>
                <a:gd name="T1" fmla="*/ 0 h 16"/>
                <a:gd name="T2" fmla="*/ 0 w 15"/>
                <a:gd name="T3" fmla="*/ 54 h 16"/>
                <a:gd name="T4" fmla="*/ 0 w 15"/>
                <a:gd name="T5" fmla="*/ 109 h 16"/>
                <a:gd name="T6" fmla="*/ 0 w 15"/>
                <a:gd name="T7" fmla="*/ 174 h 16"/>
                <a:gd name="T8" fmla="*/ 0 60000 65536"/>
                <a:gd name="T9" fmla="*/ 0 60000 65536"/>
                <a:gd name="T10" fmla="*/ 0 60000 65536"/>
                <a:gd name="T11" fmla="*/ 0 60000 65536"/>
                <a:gd name="T12" fmla="*/ 0 w 15"/>
                <a:gd name="T13" fmla="*/ 0 h 16"/>
                <a:gd name="T14" fmla="*/ 0 w 15"/>
                <a:gd name="T15" fmla="*/ 16 h 16"/>
              </a:gdLst>
              <a:ahLst/>
              <a:cxnLst>
                <a:cxn ang="T8">
                  <a:pos x="T0" y="T1"/>
                </a:cxn>
                <a:cxn ang="T9">
                  <a:pos x="T2" y="T3"/>
                </a:cxn>
                <a:cxn ang="T10">
                  <a:pos x="T4" y="T5"/>
                </a:cxn>
                <a:cxn ang="T11">
                  <a:pos x="T6" y="T7"/>
                </a:cxn>
              </a:cxnLst>
              <a:rect l="T12" t="T13" r="T14" b="T15"/>
              <a:pathLst>
                <a:path w="15" h="16">
                  <a:moveTo>
                    <a:pt x="0" y="0"/>
                  </a:moveTo>
                  <a:lnTo>
                    <a:pt x="5" y="5"/>
                  </a:lnTo>
                  <a:lnTo>
                    <a:pt x="10" y="10"/>
                  </a:lnTo>
                  <a:lnTo>
                    <a:pt x="15" y="16"/>
                  </a:lnTo>
                </a:path>
              </a:pathLst>
            </a:custGeom>
            <a:noFill/>
            <a:ln w="15875">
              <a:solidFill>
                <a:srgbClr val="FF0000"/>
              </a:solidFill>
              <a:round/>
              <a:headEnd/>
              <a:tailEnd/>
            </a:ln>
          </p:spPr>
          <p:txBody>
            <a:bodyPr wrap="none" lIns="0" tIns="0" rIns="0" bIns="0">
              <a:spAutoFit/>
            </a:bodyPr>
            <a:lstStyle/>
            <a:p>
              <a:endParaRPr lang="fr-FR"/>
            </a:p>
          </p:txBody>
        </p:sp>
        <p:sp>
          <p:nvSpPr>
            <p:cNvPr id="116920" name="Freeform 448"/>
            <p:cNvSpPr>
              <a:spLocks/>
            </p:cNvSpPr>
            <p:nvPr/>
          </p:nvSpPr>
          <p:spPr bwMode="auto">
            <a:xfrm>
              <a:off x="3140" y="1709"/>
              <a:ext cx="0" cy="174"/>
            </a:xfrm>
            <a:custGeom>
              <a:avLst/>
              <a:gdLst>
                <a:gd name="T0" fmla="*/ 0 w 16"/>
                <a:gd name="T1" fmla="*/ 0 h 51"/>
                <a:gd name="T2" fmla="*/ 0 w 16"/>
                <a:gd name="T3" fmla="*/ 34 h 51"/>
                <a:gd name="T4" fmla="*/ 0 w 16"/>
                <a:gd name="T5" fmla="*/ 85 h 51"/>
                <a:gd name="T6" fmla="*/ 0 w 16"/>
                <a:gd name="T7" fmla="*/ 140 h 51"/>
                <a:gd name="T8" fmla="*/ 0 w 16"/>
                <a:gd name="T9" fmla="*/ 174 h 51"/>
                <a:gd name="T10" fmla="*/ 0 60000 65536"/>
                <a:gd name="T11" fmla="*/ 0 60000 65536"/>
                <a:gd name="T12" fmla="*/ 0 60000 65536"/>
                <a:gd name="T13" fmla="*/ 0 60000 65536"/>
                <a:gd name="T14" fmla="*/ 0 60000 65536"/>
                <a:gd name="T15" fmla="*/ 0 w 16"/>
                <a:gd name="T16" fmla="*/ 0 h 51"/>
                <a:gd name="T17" fmla="*/ 0 w 16"/>
                <a:gd name="T18" fmla="*/ 51 h 51"/>
              </a:gdLst>
              <a:ahLst/>
              <a:cxnLst>
                <a:cxn ang="T10">
                  <a:pos x="T0" y="T1"/>
                </a:cxn>
                <a:cxn ang="T11">
                  <a:pos x="T2" y="T3"/>
                </a:cxn>
                <a:cxn ang="T12">
                  <a:pos x="T4" y="T5"/>
                </a:cxn>
                <a:cxn ang="T13">
                  <a:pos x="T6" y="T7"/>
                </a:cxn>
                <a:cxn ang="T14">
                  <a:pos x="T8" y="T9"/>
                </a:cxn>
              </a:cxnLst>
              <a:rect l="T15" t="T16" r="T17" b="T18"/>
              <a:pathLst>
                <a:path w="16" h="51">
                  <a:moveTo>
                    <a:pt x="0" y="0"/>
                  </a:moveTo>
                  <a:lnTo>
                    <a:pt x="5" y="10"/>
                  </a:lnTo>
                  <a:lnTo>
                    <a:pt x="5" y="25"/>
                  </a:lnTo>
                  <a:lnTo>
                    <a:pt x="10" y="41"/>
                  </a:lnTo>
                  <a:lnTo>
                    <a:pt x="16" y="51"/>
                  </a:lnTo>
                </a:path>
              </a:pathLst>
            </a:custGeom>
            <a:noFill/>
            <a:ln w="15875">
              <a:solidFill>
                <a:srgbClr val="FF0000"/>
              </a:solidFill>
              <a:round/>
              <a:headEnd/>
              <a:tailEnd/>
            </a:ln>
          </p:spPr>
          <p:txBody>
            <a:bodyPr wrap="none" lIns="0" tIns="0" rIns="0" bIns="0">
              <a:spAutoFit/>
            </a:bodyPr>
            <a:lstStyle/>
            <a:p>
              <a:endParaRPr lang="fr-FR"/>
            </a:p>
          </p:txBody>
        </p:sp>
        <p:sp>
          <p:nvSpPr>
            <p:cNvPr id="116921" name="Freeform 449"/>
            <p:cNvSpPr>
              <a:spLocks/>
            </p:cNvSpPr>
            <p:nvPr/>
          </p:nvSpPr>
          <p:spPr bwMode="auto">
            <a:xfrm>
              <a:off x="3156" y="1760"/>
              <a:ext cx="0" cy="174"/>
            </a:xfrm>
            <a:custGeom>
              <a:avLst/>
              <a:gdLst>
                <a:gd name="T0" fmla="*/ 0 w 15"/>
                <a:gd name="T1" fmla="*/ 0 h 15"/>
                <a:gd name="T2" fmla="*/ 0 w 15"/>
                <a:gd name="T3" fmla="*/ 116 h 15"/>
                <a:gd name="T4" fmla="*/ 0 w 15"/>
                <a:gd name="T5" fmla="*/ 174 h 15"/>
                <a:gd name="T6" fmla="*/ 0 60000 65536"/>
                <a:gd name="T7" fmla="*/ 0 60000 65536"/>
                <a:gd name="T8" fmla="*/ 0 60000 65536"/>
                <a:gd name="T9" fmla="*/ 0 w 15"/>
                <a:gd name="T10" fmla="*/ 0 h 15"/>
                <a:gd name="T11" fmla="*/ 0 w 15"/>
                <a:gd name="T12" fmla="*/ 15 h 15"/>
              </a:gdLst>
              <a:ahLst/>
              <a:cxnLst>
                <a:cxn ang="T6">
                  <a:pos x="T0" y="T1"/>
                </a:cxn>
                <a:cxn ang="T7">
                  <a:pos x="T2" y="T3"/>
                </a:cxn>
                <a:cxn ang="T8">
                  <a:pos x="T4" y="T5"/>
                </a:cxn>
              </a:cxnLst>
              <a:rect l="T9" t="T10" r="T11" b="T12"/>
              <a:pathLst>
                <a:path w="15" h="15">
                  <a:moveTo>
                    <a:pt x="0" y="0"/>
                  </a:moveTo>
                  <a:lnTo>
                    <a:pt x="5" y="10"/>
                  </a:lnTo>
                  <a:lnTo>
                    <a:pt x="15" y="15"/>
                  </a:lnTo>
                </a:path>
              </a:pathLst>
            </a:custGeom>
            <a:noFill/>
            <a:ln w="15875">
              <a:solidFill>
                <a:srgbClr val="FF0000"/>
              </a:solidFill>
              <a:round/>
              <a:headEnd/>
              <a:tailEnd/>
            </a:ln>
          </p:spPr>
          <p:txBody>
            <a:bodyPr wrap="none" lIns="0" tIns="0" rIns="0" bIns="0">
              <a:spAutoFit/>
            </a:bodyPr>
            <a:lstStyle/>
            <a:p>
              <a:endParaRPr lang="fr-FR"/>
            </a:p>
          </p:txBody>
        </p:sp>
        <p:sp>
          <p:nvSpPr>
            <p:cNvPr id="116922" name="Line 450"/>
            <p:cNvSpPr>
              <a:spLocks noChangeShapeType="1"/>
            </p:cNvSpPr>
            <p:nvPr/>
          </p:nvSpPr>
          <p:spPr bwMode="auto">
            <a:xfrm>
              <a:off x="839" y="139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6923" name="Freeform 451"/>
            <p:cNvSpPr>
              <a:spLocks/>
            </p:cNvSpPr>
            <p:nvPr/>
          </p:nvSpPr>
          <p:spPr bwMode="auto">
            <a:xfrm>
              <a:off x="839" y="139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6924" name="Line 452"/>
            <p:cNvSpPr>
              <a:spLocks noChangeShapeType="1"/>
            </p:cNvSpPr>
            <p:nvPr/>
          </p:nvSpPr>
          <p:spPr bwMode="auto">
            <a:xfrm>
              <a:off x="844" y="139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6925" name="Freeform 453"/>
            <p:cNvSpPr>
              <a:spLocks/>
            </p:cNvSpPr>
            <p:nvPr/>
          </p:nvSpPr>
          <p:spPr bwMode="auto">
            <a:xfrm>
              <a:off x="844" y="139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6926" name="Line 454"/>
            <p:cNvSpPr>
              <a:spLocks noChangeShapeType="1"/>
            </p:cNvSpPr>
            <p:nvPr/>
          </p:nvSpPr>
          <p:spPr bwMode="auto">
            <a:xfrm>
              <a:off x="849" y="139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6927" name="Freeform 455"/>
            <p:cNvSpPr>
              <a:spLocks/>
            </p:cNvSpPr>
            <p:nvPr/>
          </p:nvSpPr>
          <p:spPr bwMode="auto">
            <a:xfrm>
              <a:off x="849" y="139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6928" name="Line 456"/>
            <p:cNvSpPr>
              <a:spLocks noChangeShapeType="1"/>
            </p:cNvSpPr>
            <p:nvPr/>
          </p:nvSpPr>
          <p:spPr bwMode="auto">
            <a:xfrm>
              <a:off x="854" y="139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6929" name="Freeform 457"/>
            <p:cNvSpPr>
              <a:spLocks/>
            </p:cNvSpPr>
            <p:nvPr/>
          </p:nvSpPr>
          <p:spPr bwMode="auto">
            <a:xfrm>
              <a:off x="854" y="139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6930" name="Line 458"/>
            <p:cNvSpPr>
              <a:spLocks noChangeShapeType="1"/>
            </p:cNvSpPr>
            <p:nvPr/>
          </p:nvSpPr>
          <p:spPr bwMode="auto">
            <a:xfrm>
              <a:off x="859" y="139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6931" name="Freeform 459"/>
            <p:cNvSpPr>
              <a:spLocks/>
            </p:cNvSpPr>
            <p:nvPr/>
          </p:nvSpPr>
          <p:spPr bwMode="auto">
            <a:xfrm>
              <a:off x="859" y="139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6932" name="Line 460"/>
            <p:cNvSpPr>
              <a:spLocks noChangeShapeType="1"/>
            </p:cNvSpPr>
            <p:nvPr/>
          </p:nvSpPr>
          <p:spPr bwMode="auto">
            <a:xfrm>
              <a:off x="864" y="139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6933" name="Line 461"/>
            <p:cNvSpPr>
              <a:spLocks noChangeShapeType="1"/>
            </p:cNvSpPr>
            <p:nvPr/>
          </p:nvSpPr>
          <p:spPr bwMode="auto">
            <a:xfrm>
              <a:off x="864" y="139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6934" name="Freeform 462"/>
            <p:cNvSpPr>
              <a:spLocks/>
            </p:cNvSpPr>
            <p:nvPr/>
          </p:nvSpPr>
          <p:spPr bwMode="auto">
            <a:xfrm>
              <a:off x="864" y="1391"/>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FF00"/>
              </a:solidFill>
              <a:round/>
              <a:headEnd/>
              <a:tailEnd/>
            </a:ln>
          </p:spPr>
          <p:txBody>
            <a:bodyPr wrap="none" lIns="0" tIns="0" rIns="0" bIns="0">
              <a:spAutoFit/>
            </a:bodyPr>
            <a:lstStyle/>
            <a:p>
              <a:endParaRPr lang="fr-FR"/>
            </a:p>
          </p:txBody>
        </p:sp>
        <p:sp>
          <p:nvSpPr>
            <p:cNvPr id="116935" name="Line 463"/>
            <p:cNvSpPr>
              <a:spLocks noChangeShapeType="1"/>
            </p:cNvSpPr>
            <p:nvPr/>
          </p:nvSpPr>
          <p:spPr bwMode="auto">
            <a:xfrm>
              <a:off x="870" y="139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6936" name="Freeform 464"/>
            <p:cNvSpPr>
              <a:spLocks/>
            </p:cNvSpPr>
            <p:nvPr/>
          </p:nvSpPr>
          <p:spPr bwMode="auto">
            <a:xfrm>
              <a:off x="870" y="139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6937" name="Line 465"/>
            <p:cNvSpPr>
              <a:spLocks noChangeShapeType="1"/>
            </p:cNvSpPr>
            <p:nvPr/>
          </p:nvSpPr>
          <p:spPr bwMode="auto">
            <a:xfrm>
              <a:off x="875" y="139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6938" name="Freeform 466"/>
            <p:cNvSpPr>
              <a:spLocks/>
            </p:cNvSpPr>
            <p:nvPr/>
          </p:nvSpPr>
          <p:spPr bwMode="auto">
            <a:xfrm>
              <a:off x="875" y="1391"/>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FF00"/>
              </a:solidFill>
              <a:round/>
              <a:headEnd/>
              <a:tailEnd/>
            </a:ln>
          </p:spPr>
          <p:txBody>
            <a:bodyPr wrap="none" lIns="0" tIns="0" rIns="0" bIns="0">
              <a:spAutoFit/>
            </a:bodyPr>
            <a:lstStyle/>
            <a:p>
              <a:endParaRPr lang="fr-FR"/>
            </a:p>
          </p:txBody>
        </p:sp>
        <p:sp>
          <p:nvSpPr>
            <p:cNvPr id="116939" name="Line 467"/>
            <p:cNvSpPr>
              <a:spLocks noChangeShapeType="1"/>
            </p:cNvSpPr>
            <p:nvPr/>
          </p:nvSpPr>
          <p:spPr bwMode="auto">
            <a:xfrm>
              <a:off x="880" y="139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6940" name="Freeform 468"/>
            <p:cNvSpPr>
              <a:spLocks/>
            </p:cNvSpPr>
            <p:nvPr/>
          </p:nvSpPr>
          <p:spPr bwMode="auto">
            <a:xfrm>
              <a:off x="880" y="139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6941" name="Line 469"/>
            <p:cNvSpPr>
              <a:spLocks noChangeShapeType="1"/>
            </p:cNvSpPr>
            <p:nvPr/>
          </p:nvSpPr>
          <p:spPr bwMode="auto">
            <a:xfrm>
              <a:off x="885" y="139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6942" name="Freeform 470"/>
            <p:cNvSpPr>
              <a:spLocks/>
            </p:cNvSpPr>
            <p:nvPr/>
          </p:nvSpPr>
          <p:spPr bwMode="auto">
            <a:xfrm>
              <a:off x="885" y="139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6943" name="Line 471"/>
            <p:cNvSpPr>
              <a:spLocks noChangeShapeType="1"/>
            </p:cNvSpPr>
            <p:nvPr/>
          </p:nvSpPr>
          <p:spPr bwMode="auto">
            <a:xfrm>
              <a:off x="890" y="139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6944" name="Line 472"/>
            <p:cNvSpPr>
              <a:spLocks noChangeShapeType="1"/>
            </p:cNvSpPr>
            <p:nvPr/>
          </p:nvSpPr>
          <p:spPr bwMode="auto">
            <a:xfrm>
              <a:off x="890" y="139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6945" name="Freeform 473"/>
            <p:cNvSpPr>
              <a:spLocks/>
            </p:cNvSpPr>
            <p:nvPr/>
          </p:nvSpPr>
          <p:spPr bwMode="auto">
            <a:xfrm>
              <a:off x="890" y="139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6946" name="Line 474"/>
            <p:cNvSpPr>
              <a:spLocks noChangeShapeType="1"/>
            </p:cNvSpPr>
            <p:nvPr/>
          </p:nvSpPr>
          <p:spPr bwMode="auto">
            <a:xfrm>
              <a:off x="895" y="139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6947" name="Freeform 475"/>
            <p:cNvSpPr>
              <a:spLocks/>
            </p:cNvSpPr>
            <p:nvPr/>
          </p:nvSpPr>
          <p:spPr bwMode="auto">
            <a:xfrm>
              <a:off x="895" y="139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6948" name="Line 476"/>
            <p:cNvSpPr>
              <a:spLocks noChangeShapeType="1"/>
            </p:cNvSpPr>
            <p:nvPr/>
          </p:nvSpPr>
          <p:spPr bwMode="auto">
            <a:xfrm>
              <a:off x="900" y="139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6949" name="Freeform 477"/>
            <p:cNvSpPr>
              <a:spLocks/>
            </p:cNvSpPr>
            <p:nvPr/>
          </p:nvSpPr>
          <p:spPr bwMode="auto">
            <a:xfrm>
              <a:off x="900" y="139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6950" name="Line 478"/>
            <p:cNvSpPr>
              <a:spLocks noChangeShapeType="1"/>
            </p:cNvSpPr>
            <p:nvPr/>
          </p:nvSpPr>
          <p:spPr bwMode="auto">
            <a:xfrm>
              <a:off x="905" y="139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6951" name="Freeform 479"/>
            <p:cNvSpPr>
              <a:spLocks/>
            </p:cNvSpPr>
            <p:nvPr/>
          </p:nvSpPr>
          <p:spPr bwMode="auto">
            <a:xfrm>
              <a:off x="905" y="1396"/>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FF00"/>
              </a:solidFill>
              <a:round/>
              <a:headEnd/>
              <a:tailEnd/>
            </a:ln>
          </p:spPr>
          <p:txBody>
            <a:bodyPr wrap="none" lIns="0" tIns="0" rIns="0" bIns="0">
              <a:spAutoFit/>
            </a:bodyPr>
            <a:lstStyle/>
            <a:p>
              <a:endParaRPr lang="fr-FR"/>
            </a:p>
          </p:txBody>
        </p:sp>
        <p:sp>
          <p:nvSpPr>
            <p:cNvPr id="116952" name="Line 480"/>
            <p:cNvSpPr>
              <a:spLocks noChangeShapeType="1"/>
            </p:cNvSpPr>
            <p:nvPr/>
          </p:nvSpPr>
          <p:spPr bwMode="auto">
            <a:xfrm>
              <a:off x="911" y="139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6953" name="Freeform 481"/>
            <p:cNvSpPr>
              <a:spLocks/>
            </p:cNvSpPr>
            <p:nvPr/>
          </p:nvSpPr>
          <p:spPr bwMode="auto">
            <a:xfrm>
              <a:off x="911" y="139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6954" name="Line 482"/>
            <p:cNvSpPr>
              <a:spLocks noChangeShapeType="1"/>
            </p:cNvSpPr>
            <p:nvPr/>
          </p:nvSpPr>
          <p:spPr bwMode="auto">
            <a:xfrm>
              <a:off x="916" y="139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6955" name="Line 483"/>
            <p:cNvSpPr>
              <a:spLocks noChangeShapeType="1"/>
            </p:cNvSpPr>
            <p:nvPr/>
          </p:nvSpPr>
          <p:spPr bwMode="auto">
            <a:xfrm>
              <a:off x="916" y="139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6956" name="Freeform 484"/>
            <p:cNvSpPr>
              <a:spLocks/>
            </p:cNvSpPr>
            <p:nvPr/>
          </p:nvSpPr>
          <p:spPr bwMode="auto">
            <a:xfrm>
              <a:off x="916" y="139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6957" name="Line 485"/>
            <p:cNvSpPr>
              <a:spLocks noChangeShapeType="1"/>
            </p:cNvSpPr>
            <p:nvPr/>
          </p:nvSpPr>
          <p:spPr bwMode="auto">
            <a:xfrm>
              <a:off x="921" y="139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6958" name="Freeform 486"/>
            <p:cNvSpPr>
              <a:spLocks/>
            </p:cNvSpPr>
            <p:nvPr/>
          </p:nvSpPr>
          <p:spPr bwMode="auto">
            <a:xfrm>
              <a:off x="921" y="139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6959" name="Line 487"/>
            <p:cNvSpPr>
              <a:spLocks noChangeShapeType="1"/>
            </p:cNvSpPr>
            <p:nvPr/>
          </p:nvSpPr>
          <p:spPr bwMode="auto">
            <a:xfrm>
              <a:off x="926" y="139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6960" name="Freeform 488"/>
            <p:cNvSpPr>
              <a:spLocks/>
            </p:cNvSpPr>
            <p:nvPr/>
          </p:nvSpPr>
          <p:spPr bwMode="auto">
            <a:xfrm>
              <a:off x="926" y="139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6961" name="Line 489"/>
            <p:cNvSpPr>
              <a:spLocks noChangeShapeType="1"/>
            </p:cNvSpPr>
            <p:nvPr/>
          </p:nvSpPr>
          <p:spPr bwMode="auto">
            <a:xfrm>
              <a:off x="931" y="139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6962" name="Freeform 490"/>
            <p:cNvSpPr>
              <a:spLocks/>
            </p:cNvSpPr>
            <p:nvPr/>
          </p:nvSpPr>
          <p:spPr bwMode="auto">
            <a:xfrm>
              <a:off x="931" y="139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6963" name="Line 491"/>
            <p:cNvSpPr>
              <a:spLocks noChangeShapeType="1"/>
            </p:cNvSpPr>
            <p:nvPr/>
          </p:nvSpPr>
          <p:spPr bwMode="auto">
            <a:xfrm>
              <a:off x="936" y="139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6964" name="Freeform 492"/>
            <p:cNvSpPr>
              <a:spLocks/>
            </p:cNvSpPr>
            <p:nvPr/>
          </p:nvSpPr>
          <p:spPr bwMode="auto">
            <a:xfrm>
              <a:off x="936" y="139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6965" name="Line 493"/>
            <p:cNvSpPr>
              <a:spLocks noChangeShapeType="1"/>
            </p:cNvSpPr>
            <p:nvPr/>
          </p:nvSpPr>
          <p:spPr bwMode="auto">
            <a:xfrm>
              <a:off x="941" y="139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6966" name="Line 494"/>
            <p:cNvSpPr>
              <a:spLocks noChangeShapeType="1"/>
            </p:cNvSpPr>
            <p:nvPr/>
          </p:nvSpPr>
          <p:spPr bwMode="auto">
            <a:xfrm>
              <a:off x="941" y="139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6967" name="Freeform 495"/>
            <p:cNvSpPr>
              <a:spLocks/>
            </p:cNvSpPr>
            <p:nvPr/>
          </p:nvSpPr>
          <p:spPr bwMode="auto">
            <a:xfrm>
              <a:off x="941" y="139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6968" name="Line 496"/>
            <p:cNvSpPr>
              <a:spLocks noChangeShapeType="1"/>
            </p:cNvSpPr>
            <p:nvPr/>
          </p:nvSpPr>
          <p:spPr bwMode="auto">
            <a:xfrm>
              <a:off x="946" y="139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6969" name="Freeform 497"/>
            <p:cNvSpPr>
              <a:spLocks/>
            </p:cNvSpPr>
            <p:nvPr/>
          </p:nvSpPr>
          <p:spPr bwMode="auto">
            <a:xfrm>
              <a:off x="946" y="1396"/>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FF00"/>
              </a:solidFill>
              <a:round/>
              <a:headEnd/>
              <a:tailEnd/>
            </a:ln>
          </p:spPr>
          <p:txBody>
            <a:bodyPr wrap="none" lIns="0" tIns="0" rIns="0" bIns="0">
              <a:spAutoFit/>
            </a:bodyPr>
            <a:lstStyle/>
            <a:p>
              <a:endParaRPr lang="fr-FR"/>
            </a:p>
          </p:txBody>
        </p:sp>
        <p:sp>
          <p:nvSpPr>
            <p:cNvPr id="116970" name="Line 498"/>
            <p:cNvSpPr>
              <a:spLocks noChangeShapeType="1"/>
            </p:cNvSpPr>
            <p:nvPr/>
          </p:nvSpPr>
          <p:spPr bwMode="auto">
            <a:xfrm>
              <a:off x="952" y="139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6971" name="Freeform 499"/>
            <p:cNvSpPr>
              <a:spLocks/>
            </p:cNvSpPr>
            <p:nvPr/>
          </p:nvSpPr>
          <p:spPr bwMode="auto">
            <a:xfrm>
              <a:off x="952" y="139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6972" name="Line 500"/>
            <p:cNvSpPr>
              <a:spLocks noChangeShapeType="1"/>
            </p:cNvSpPr>
            <p:nvPr/>
          </p:nvSpPr>
          <p:spPr bwMode="auto">
            <a:xfrm>
              <a:off x="957" y="139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6973" name="Freeform 501"/>
            <p:cNvSpPr>
              <a:spLocks/>
            </p:cNvSpPr>
            <p:nvPr/>
          </p:nvSpPr>
          <p:spPr bwMode="auto">
            <a:xfrm>
              <a:off x="957" y="139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6974" name="Freeform 502"/>
            <p:cNvSpPr>
              <a:spLocks/>
            </p:cNvSpPr>
            <p:nvPr/>
          </p:nvSpPr>
          <p:spPr bwMode="auto">
            <a:xfrm>
              <a:off x="962" y="1396"/>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FF00"/>
              </a:solidFill>
              <a:round/>
              <a:headEnd/>
              <a:tailEnd/>
            </a:ln>
          </p:spPr>
          <p:txBody>
            <a:bodyPr wrap="none" lIns="0" tIns="0" rIns="0" bIns="0">
              <a:spAutoFit/>
            </a:bodyPr>
            <a:lstStyle/>
            <a:p>
              <a:endParaRPr lang="fr-FR"/>
            </a:p>
          </p:txBody>
        </p:sp>
        <p:sp>
          <p:nvSpPr>
            <p:cNvPr id="116975" name="Freeform 503"/>
            <p:cNvSpPr>
              <a:spLocks/>
            </p:cNvSpPr>
            <p:nvPr/>
          </p:nvSpPr>
          <p:spPr bwMode="auto">
            <a:xfrm>
              <a:off x="962" y="140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6976" name="Line 504"/>
            <p:cNvSpPr>
              <a:spLocks noChangeShapeType="1"/>
            </p:cNvSpPr>
            <p:nvPr/>
          </p:nvSpPr>
          <p:spPr bwMode="auto">
            <a:xfrm>
              <a:off x="967" y="140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6977" name="Freeform 505"/>
            <p:cNvSpPr>
              <a:spLocks/>
            </p:cNvSpPr>
            <p:nvPr/>
          </p:nvSpPr>
          <p:spPr bwMode="auto">
            <a:xfrm>
              <a:off x="967" y="140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6978" name="Line 506"/>
            <p:cNvSpPr>
              <a:spLocks noChangeShapeType="1"/>
            </p:cNvSpPr>
            <p:nvPr/>
          </p:nvSpPr>
          <p:spPr bwMode="auto">
            <a:xfrm>
              <a:off x="972" y="140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6979" name="Line 507"/>
            <p:cNvSpPr>
              <a:spLocks noChangeShapeType="1"/>
            </p:cNvSpPr>
            <p:nvPr/>
          </p:nvSpPr>
          <p:spPr bwMode="auto">
            <a:xfrm>
              <a:off x="972" y="140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6980" name="Freeform 508"/>
            <p:cNvSpPr>
              <a:spLocks/>
            </p:cNvSpPr>
            <p:nvPr/>
          </p:nvSpPr>
          <p:spPr bwMode="auto">
            <a:xfrm>
              <a:off x="972" y="140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6981" name="Line 509"/>
            <p:cNvSpPr>
              <a:spLocks noChangeShapeType="1"/>
            </p:cNvSpPr>
            <p:nvPr/>
          </p:nvSpPr>
          <p:spPr bwMode="auto">
            <a:xfrm>
              <a:off x="977" y="140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6982" name="Freeform 510"/>
            <p:cNvSpPr>
              <a:spLocks/>
            </p:cNvSpPr>
            <p:nvPr/>
          </p:nvSpPr>
          <p:spPr bwMode="auto">
            <a:xfrm>
              <a:off x="977" y="140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6983" name="Line 511"/>
            <p:cNvSpPr>
              <a:spLocks noChangeShapeType="1"/>
            </p:cNvSpPr>
            <p:nvPr/>
          </p:nvSpPr>
          <p:spPr bwMode="auto">
            <a:xfrm>
              <a:off x="982" y="140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6984" name="Freeform 512"/>
            <p:cNvSpPr>
              <a:spLocks/>
            </p:cNvSpPr>
            <p:nvPr/>
          </p:nvSpPr>
          <p:spPr bwMode="auto">
            <a:xfrm>
              <a:off x="982" y="140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6985" name="Line 513"/>
            <p:cNvSpPr>
              <a:spLocks noChangeShapeType="1"/>
            </p:cNvSpPr>
            <p:nvPr/>
          </p:nvSpPr>
          <p:spPr bwMode="auto">
            <a:xfrm>
              <a:off x="987" y="140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6986" name="Freeform 514"/>
            <p:cNvSpPr>
              <a:spLocks/>
            </p:cNvSpPr>
            <p:nvPr/>
          </p:nvSpPr>
          <p:spPr bwMode="auto">
            <a:xfrm>
              <a:off x="987" y="1401"/>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FF00"/>
              </a:solidFill>
              <a:round/>
              <a:headEnd/>
              <a:tailEnd/>
            </a:ln>
          </p:spPr>
          <p:txBody>
            <a:bodyPr wrap="none" lIns="0" tIns="0" rIns="0" bIns="0">
              <a:spAutoFit/>
            </a:bodyPr>
            <a:lstStyle/>
            <a:p>
              <a:endParaRPr lang="fr-FR"/>
            </a:p>
          </p:txBody>
        </p:sp>
        <p:sp>
          <p:nvSpPr>
            <p:cNvPr id="116987" name="Line 515"/>
            <p:cNvSpPr>
              <a:spLocks noChangeShapeType="1"/>
            </p:cNvSpPr>
            <p:nvPr/>
          </p:nvSpPr>
          <p:spPr bwMode="auto">
            <a:xfrm>
              <a:off x="993" y="140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6988" name="Freeform 516"/>
            <p:cNvSpPr>
              <a:spLocks/>
            </p:cNvSpPr>
            <p:nvPr/>
          </p:nvSpPr>
          <p:spPr bwMode="auto">
            <a:xfrm>
              <a:off x="993" y="140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6989" name="Line 517"/>
            <p:cNvSpPr>
              <a:spLocks noChangeShapeType="1"/>
            </p:cNvSpPr>
            <p:nvPr/>
          </p:nvSpPr>
          <p:spPr bwMode="auto">
            <a:xfrm>
              <a:off x="998" y="140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6990" name="Line 518"/>
            <p:cNvSpPr>
              <a:spLocks noChangeShapeType="1"/>
            </p:cNvSpPr>
            <p:nvPr/>
          </p:nvSpPr>
          <p:spPr bwMode="auto">
            <a:xfrm>
              <a:off x="998" y="140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6991" name="Freeform 519"/>
            <p:cNvSpPr>
              <a:spLocks/>
            </p:cNvSpPr>
            <p:nvPr/>
          </p:nvSpPr>
          <p:spPr bwMode="auto">
            <a:xfrm>
              <a:off x="998" y="140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6992" name="Line 520"/>
            <p:cNvSpPr>
              <a:spLocks noChangeShapeType="1"/>
            </p:cNvSpPr>
            <p:nvPr/>
          </p:nvSpPr>
          <p:spPr bwMode="auto">
            <a:xfrm>
              <a:off x="1003" y="140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6993" name="Freeform 521"/>
            <p:cNvSpPr>
              <a:spLocks/>
            </p:cNvSpPr>
            <p:nvPr/>
          </p:nvSpPr>
          <p:spPr bwMode="auto">
            <a:xfrm>
              <a:off x="1003" y="140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6994" name="Line 522"/>
            <p:cNvSpPr>
              <a:spLocks noChangeShapeType="1"/>
            </p:cNvSpPr>
            <p:nvPr/>
          </p:nvSpPr>
          <p:spPr bwMode="auto">
            <a:xfrm>
              <a:off x="1008" y="140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6995" name="Freeform 523"/>
            <p:cNvSpPr>
              <a:spLocks/>
            </p:cNvSpPr>
            <p:nvPr/>
          </p:nvSpPr>
          <p:spPr bwMode="auto">
            <a:xfrm>
              <a:off x="1008" y="140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6996" name="Line 524"/>
            <p:cNvSpPr>
              <a:spLocks noChangeShapeType="1"/>
            </p:cNvSpPr>
            <p:nvPr/>
          </p:nvSpPr>
          <p:spPr bwMode="auto">
            <a:xfrm>
              <a:off x="1013" y="140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6997" name="Freeform 525"/>
            <p:cNvSpPr>
              <a:spLocks/>
            </p:cNvSpPr>
            <p:nvPr/>
          </p:nvSpPr>
          <p:spPr bwMode="auto">
            <a:xfrm>
              <a:off x="1013" y="140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6998" name="Line 526"/>
            <p:cNvSpPr>
              <a:spLocks noChangeShapeType="1"/>
            </p:cNvSpPr>
            <p:nvPr/>
          </p:nvSpPr>
          <p:spPr bwMode="auto">
            <a:xfrm>
              <a:off x="1018" y="140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6999" name="Freeform 527"/>
            <p:cNvSpPr>
              <a:spLocks/>
            </p:cNvSpPr>
            <p:nvPr/>
          </p:nvSpPr>
          <p:spPr bwMode="auto">
            <a:xfrm>
              <a:off x="1018" y="140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000" name="Line 528"/>
            <p:cNvSpPr>
              <a:spLocks noChangeShapeType="1"/>
            </p:cNvSpPr>
            <p:nvPr/>
          </p:nvSpPr>
          <p:spPr bwMode="auto">
            <a:xfrm>
              <a:off x="1023" y="140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001" name="Line 529"/>
            <p:cNvSpPr>
              <a:spLocks noChangeShapeType="1"/>
            </p:cNvSpPr>
            <p:nvPr/>
          </p:nvSpPr>
          <p:spPr bwMode="auto">
            <a:xfrm>
              <a:off x="1023" y="140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002" name="Freeform 530"/>
            <p:cNvSpPr>
              <a:spLocks/>
            </p:cNvSpPr>
            <p:nvPr/>
          </p:nvSpPr>
          <p:spPr bwMode="auto">
            <a:xfrm>
              <a:off x="1023" y="140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003" name="Line 531"/>
            <p:cNvSpPr>
              <a:spLocks noChangeShapeType="1"/>
            </p:cNvSpPr>
            <p:nvPr/>
          </p:nvSpPr>
          <p:spPr bwMode="auto">
            <a:xfrm>
              <a:off x="1028" y="140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004" name="Freeform 532"/>
            <p:cNvSpPr>
              <a:spLocks/>
            </p:cNvSpPr>
            <p:nvPr/>
          </p:nvSpPr>
          <p:spPr bwMode="auto">
            <a:xfrm>
              <a:off x="1028" y="1401"/>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FF00"/>
              </a:solidFill>
              <a:round/>
              <a:headEnd/>
              <a:tailEnd/>
            </a:ln>
          </p:spPr>
          <p:txBody>
            <a:bodyPr wrap="none" lIns="0" tIns="0" rIns="0" bIns="0">
              <a:spAutoFit/>
            </a:bodyPr>
            <a:lstStyle/>
            <a:p>
              <a:endParaRPr lang="fr-FR"/>
            </a:p>
          </p:txBody>
        </p:sp>
        <p:sp>
          <p:nvSpPr>
            <p:cNvPr id="117005" name="Line 533"/>
            <p:cNvSpPr>
              <a:spLocks noChangeShapeType="1"/>
            </p:cNvSpPr>
            <p:nvPr/>
          </p:nvSpPr>
          <p:spPr bwMode="auto">
            <a:xfrm>
              <a:off x="1034" y="140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006" name="Freeform 534"/>
            <p:cNvSpPr>
              <a:spLocks/>
            </p:cNvSpPr>
            <p:nvPr/>
          </p:nvSpPr>
          <p:spPr bwMode="auto">
            <a:xfrm>
              <a:off x="1034" y="140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007" name="Freeform 535"/>
            <p:cNvSpPr>
              <a:spLocks/>
            </p:cNvSpPr>
            <p:nvPr/>
          </p:nvSpPr>
          <p:spPr bwMode="auto">
            <a:xfrm>
              <a:off x="1039" y="1401"/>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FF00"/>
              </a:solidFill>
              <a:round/>
              <a:headEnd/>
              <a:tailEnd/>
            </a:ln>
          </p:spPr>
          <p:txBody>
            <a:bodyPr wrap="none" lIns="0" tIns="0" rIns="0" bIns="0">
              <a:spAutoFit/>
            </a:bodyPr>
            <a:lstStyle/>
            <a:p>
              <a:endParaRPr lang="fr-FR"/>
            </a:p>
          </p:txBody>
        </p:sp>
        <p:sp>
          <p:nvSpPr>
            <p:cNvPr id="117008" name="Freeform 536"/>
            <p:cNvSpPr>
              <a:spLocks/>
            </p:cNvSpPr>
            <p:nvPr/>
          </p:nvSpPr>
          <p:spPr bwMode="auto">
            <a:xfrm>
              <a:off x="1039"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009" name="Line 537"/>
            <p:cNvSpPr>
              <a:spLocks noChangeShapeType="1"/>
            </p:cNvSpPr>
            <p:nvPr/>
          </p:nvSpPr>
          <p:spPr bwMode="auto">
            <a:xfrm>
              <a:off x="1044"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010" name="Freeform 538"/>
            <p:cNvSpPr>
              <a:spLocks/>
            </p:cNvSpPr>
            <p:nvPr/>
          </p:nvSpPr>
          <p:spPr bwMode="auto">
            <a:xfrm>
              <a:off x="1044"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011" name="Line 539"/>
            <p:cNvSpPr>
              <a:spLocks noChangeShapeType="1"/>
            </p:cNvSpPr>
            <p:nvPr/>
          </p:nvSpPr>
          <p:spPr bwMode="auto">
            <a:xfrm>
              <a:off x="1049"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012" name="Line 540"/>
            <p:cNvSpPr>
              <a:spLocks noChangeShapeType="1"/>
            </p:cNvSpPr>
            <p:nvPr/>
          </p:nvSpPr>
          <p:spPr bwMode="auto">
            <a:xfrm>
              <a:off x="1049"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013" name="Freeform 541"/>
            <p:cNvSpPr>
              <a:spLocks/>
            </p:cNvSpPr>
            <p:nvPr/>
          </p:nvSpPr>
          <p:spPr bwMode="auto">
            <a:xfrm>
              <a:off x="1049"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014" name="Line 542"/>
            <p:cNvSpPr>
              <a:spLocks noChangeShapeType="1"/>
            </p:cNvSpPr>
            <p:nvPr/>
          </p:nvSpPr>
          <p:spPr bwMode="auto">
            <a:xfrm>
              <a:off x="1054"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015" name="Freeform 543"/>
            <p:cNvSpPr>
              <a:spLocks/>
            </p:cNvSpPr>
            <p:nvPr/>
          </p:nvSpPr>
          <p:spPr bwMode="auto">
            <a:xfrm>
              <a:off x="1054"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016" name="Line 544"/>
            <p:cNvSpPr>
              <a:spLocks noChangeShapeType="1"/>
            </p:cNvSpPr>
            <p:nvPr/>
          </p:nvSpPr>
          <p:spPr bwMode="auto">
            <a:xfrm>
              <a:off x="1059"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017" name="Freeform 545"/>
            <p:cNvSpPr>
              <a:spLocks/>
            </p:cNvSpPr>
            <p:nvPr/>
          </p:nvSpPr>
          <p:spPr bwMode="auto">
            <a:xfrm>
              <a:off x="1059"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018" name="Line 546"/>
            <p:cNvSpPr>
              <a:spLocks noChangeShapeType="1"/>
            </p:cNvSpPr>
            <p:nvPr/>
          </p:nvSpPr>
          <p:spPr bwMode="auto">
            <a:xfrm>
              <a:off x="1064"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019" name="Freeform 547"/>
            <p:cNvSpPr>
              <a:spLocks/>
            </p:cNvSpPr>
            <p:nvPr/>
          </p:nvSpPr>
          <p:spPr bwMode="auto">
            <a:xfrm>
              <a:off x="1064"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020" name="Line 548"/>
            <p:cNvSpPr>
              <a:spLocks noChangeShapeType="1"/>
            </p:cNvSpPr>
            <p:nvPr/>
          </p:nvSpPr>
          <p:spPr bwMode="auto">
            <a:xfrm>
              <a:off x="1069"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021" name="Freeform 549"/>
            <p:cNvSpPr>
              <a:spLocks/>
            </p:cNvSpPr>
            <p:nvPr/>
          </p:nvSpPr>
          <p:spPr bwMode="auto">
            <a:xfrm>
              <a:off x="1069" y="1406"/>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FF00"/>
              </a:solidFill>
              <a:round/>
              <a:headEnd/>
              <a:tailEnd/>
            </a:ln>
          </p:spPr>
          <p:txBody>
            <a:bodyPr wrap="none" lIns="0" tIns="0" rIns="0" bIns="0">
              <a:spAutoFit/>
            </a:bodyPr>
            <a:lstStyle/>
            <a:p>
              <a:endParaRPr lang="fr-FR"/>
            </a:p>
          </p:txBody>
        </p:sp>
        <p:sp>
          <p:nvSpPr>
            <p:cNvPr id="117022" name="Line 550"/>
            <p:cNvSpPr>
              <a:spLocks noChangeShapeType="1"/>
            </p:cNvSpPr>
            <p:nvPr/>
          </p:nvSpPr>
          <p:spPr bwMode="auto">
            <a:xfrm>
              <a:off x="1075"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023" name="Line 551"/>
            <p:cNvSpPr>
              <a:spLocks noChangeShapeType="1"/>
            </p:cNvSpPr>
            <p:nvPr/>
          </p:nvSpPr>
          <p:spPr bwMode="auto">
            <a:xfrm>
              <a:off x="1075"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024" name="Freeform 552"/>
            <p:cNvSpPr>
              <a:spLocks/>
            </p:cNvSpPr>
            <p:nvPr/>
          </p:nvSpPr>
          <p:spPr bwMode="auto">
            <a:xfrm>
              <a:off x="1075"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025" name="Line 553"/>
            <p:cNvSpPr>
              <a:spLocks noChangeShapeType="1"/>
            </p:cNvSpPr>
            <p:nvPr/>
          </p:nvSpPr>
          <p:spPr bwMode="auto">
            <a:xfrm>
              <a:off x="1080"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026" name="Freeform 554"/>
            <p:cNvSpPr>
              <a:spLocks/>
            </p:cNvSpPr>
            <p:nvPr/>
          </p:nvSpPr>
          <p:spPr bwMode="auto">
            <a:xfrm>
              <a:off x="1080"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027" name="Line 555"/>
            <p:cNvSpPr>
              <a:spLocks noChangeShapeType="1"/>
            </p:cNvSpPr>
            <p:nvPr/>
          </p:nvSpPr>
          <p:spPr bwMode="auto">
            <a:xfrm>
              <a:off x="1085"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028" name="Freeform 556"/>
            <p:cNvSpPr>
              <a:spLocks/>
            </p:cNvSpPr>
            <p:nvPr/>
          </p:nvSpPr>
          <p:spPr bwMode="auto">
            <a:xfrm>
              <a:off x="1085"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029" name="Line 557"/>
            <p:cNvSpPr>
              <a:spLocks noChangeShapeType="1"/>
            </p:cNvSpPr>
            <p:nvPr/>
          </p:nvSpPr>
          <p:spPr bwMode="auto">
            <a:xfrm>
              <a:off x="1090"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030" name="Freeform 558"/>
            <p:cNvSpPr>
              <a:spLocks/>
            </p:cNvSpPr>
            <p:nvPr/>
          </p:nvSpPr>
          <p:spPr bwMode="auto">
            <a:xfrm>
              <a:off x="1090"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031" name="Line 559"/>
            <p:cNvSpPr>
              <a:spLocks noChangeShapeType="1"/>
            </p:cNvSpPr>
            <p:nvPr/>
          </p:nvSpPr>
          <p:spPr bwMode="auto">
            <a:xfrm>
              <a:off x="1095"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032" name="Freeform 560"/>
            <p:cNvSpPr>
              <a:spLocks/>
            </p:cNvSpPr>
            <p:nvPr/>
          </p:nvSpPr>
          <p:spPr bwMode="auto">
            <a:xfrm>
              <a:off x="1095"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033" name="Line 561"/>
            <p:cNvSpPr>
              <a:spLocks noChangeShapeType="1"/>
            </p:cNvSpPr>
            <p:nvPr/>
          </p:nvSpPr>
          <p:spPr bwMode="auto">
            <a:xfrm>
              <a:off x="1100"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034" name="Line 562"/>
            <p:cNvSpPr>
              <a:spLocks noChangeShapeType="1"/>
            </p:cNvSpPr>
            <p:nvPr/>
          </p:nvSpPr>
          <p:spPr bwMode="auto">
            <a:xfrm>
              <a:off x="1100"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035" name="Freeform 563"/>
            <p:cNvSpPr>
              <a:spLocks/>
            </p:cNvSpPr>
            <p:nvPr/>
          </p:nvSpPr>
          <p:spPr bwMode="auto">
            <a:xfrm>
              <a:off x="1100" y="1406"/>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FF00"/>
              </a:solidFill>
              <a:round/>
              <a:headEnd/>
              <a:tailEnd/>
            </a:ln>
          </p:spPr>
          <p:txBody>
            <a:bodyPr wrap="none" lIns="0" tIns="0" rIns="0" bIns="0">
              <a:spAutoFit/>
            </a:bodyPr>
            <a:lstStyle/>
            <a:p>
              <a:endParaRPr lang="fr-FR"/>
            </a:p>
          </p:txBody>
        </p:sp>
        <p:sp>
          <p:nvSpPr>
            <p:cNvPr id="117036" name="Line 564"/>
            <p:cNvSpPr>
              <a:spLocks noChangeShapeType="1"/>
            </p:cNvSpPr>
            <p:nvPr/>
          </p:nvSpPr>
          <p:spPr bwMode="auto">
            <a:xfrm>
              <a:off x="1105" y="141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037" name="Freeform 565"/>
            <p:cNvSpPr>
              <a:spLocks/>
            </p:cNvSpPr>
            <p:nvPr/>
          </p:nvSpPr>
          <p:spPr bwMode="auto">
            <a:xfrm>
              <a:off x="1105"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038" name="Line 566"/>
            <p:cNvSpPr>
              <a:spLocks noChangeShapeType="1"/>
            </p:cNvSpPr>
            <p:nvPr/>
          </p:nvSpPr>
          <p:spPr bwMode="auto">
            <a:xfrm>
              <a:off x="1110" y="141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039" name="Freeform 567"/>
            <p:cNvSpPr>
              <a:spLocks/>
            </p:cNvSpPr>
            <p:nvPr/>
          </p:nvSpPr>
          <p:spPr bwMode="auto">
            <a:xfrm>
              <a:off x="1110" y="1411"/>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FF00"/>
              </a:solidFill>
              <a:round/>
              <a:headEnd/>
              <a:tailEnd/>
            </a:ln>
          </p:spPr>
          <p:txBody>
            <a:bodyPr wrap="none" lIns="0" tIns="0" rIns="0" bIns="0">
              <a:spAutoFit/>
            </a:bodyPr>
            <a:lstStyle/>
            <a:p>
              <a:endParaRPr lang="fr-FR"/>
            </a:p>
          </p:txBody>
        </p:sp>
        <p:sp>
          <p:nvSpPr>
            <p:cNvPr id="117040" name="Line 568"/>
            <p:cNvSpPr>
              <a:spLocks noChangeShapeType="1"/>
            </p:cNvSpPr>
            <p:nvPr/>
          </p:nvSpPr>
          <p:spPr bwMode="auto">
            <a:xfrm>
              <a:off x="1116" y="141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041" name="Freeform 569"/>
            <p:cNvSpPr>
              <a:spLocks/>
            </p:cNvSpPr>
            <p:nvPr/>
          </p:nvSpPr>
          <p:spPr bwMode="auto">
            <a:xfrm>
              <a:off x="1116"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042" name="Line 570"/>
            <p:cNvSpPr>
              <a:spLocks noChangeShapeType="1"/>
            </p:cNvSpPr>
            <p:nvPr/>
          </p:nvSpPr>
          <p:spPr bwMode="auto">
            <a:xfrm>
              <a:off x="1121" y="141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043" name="Freeform 571"/>
            <p:cNvSpPr>
              <a:spLocks/>
            </p:cNvSpPr>
            <p:nvPr/>
          </p:nvSpPr>
          <p:spPr bwMode="auto">
            <a:xfrm>
              <a:off x="1121"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044" name="Line 572"/>
            <p:cNvSpPr>
              <a:spLocks noChangeShapeType="1"/>
            </p:cNvSpPr>
            <p:nvPr/>
          </p:nvSpPr>
          <p:spPr bwMode="auto">
            <a:xfrm>
              <a:off x="1126" y="141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045" name="Line 573"/>
            <p:cNvSpPr>
              <a:spLocks noChangeShapeType="1"/>
            </p:cNvSpPr>
            <p:nvPr/>
          </p:nvSpPr>
          <p:spPr bwMode="auto">
            <a:xfrm>
              <a:off x="1126" y="141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046" name="Freeform 574"/>
            <p:cNvSpPr>
              <a:spLocks/>
            </p:cNvSpPr>
            <p:nvPr/>
          </p:nvSpPr>
          <p:spPr bwMode="auto">
            <a:xfrm>
              <a:off x="1126"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047" name="Line 575"/>
            <p:cNvSpPr>
              <a:spLocks noChangeShapeType="1"/>
            </p:cNvSpPr>
            <p:nvPr/>
          </p:nvSpPr>
          <p:spPr bwMode="auto">
            <a:xfrm>
              <a:off x="1131" y="141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048" name="Freeform 576"/>
            <p:cNvSpPr>
              <a:spLocks/>
            </p:cNvSpPr>
            <p:nvPr/>
          </p:nvSpPr>
          <p:spPr bwMode="auto">
            <a:xfrm>
              <a:off x="1131"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049" name="Line 577"/>
            <p:cNvSpPr>
              <a:spLocks noChangeShapeType="1"/>
            </p:cNvSpPr>
            <p:nvPr/>
          </p:nvSpPr>
          <p:spPr bwMode="auto">
            <a:xfrm>
              <a:off x="1136" y="141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050" name="Freeform 578"/>
            <p:cNvSpPr>
              <a:spLocks/>
            </p:cNvSpPr>
            <p:nvPr/>
          </p:nvSpPr>
          <p:spPr bwMode="auto">
            <a:xfrm>
              <a:off x="1136"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051" name="Line 579"/>
            <p:cNvSpPr>
              <a:spLocks noChangeShapeType="1"/>
            </p:cNvSpPr>
            <p:nvPr/>
          </p:nvSpPr>
          <p:spPr bwMode="auto">
            <a:xfrm>
              <a:off x="1141" y="141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052" name="Freeform 580"/>
            <p:cNvSpPr>
              <a:spLocks/>
            </p:cNvSpPr>
            <p:nvPr/>
          </p:nvSpPr>
          <p:spPr bwMode="auto">
            <a:xfrm>
              <a:off x="1141"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053" name="Line 581"/>
            <p:cNvSpPr>
              <a:spLocks noChangeShapeType="1"/>
            </p:cNvSpPr>
            <p:nvPr/>
          </p:nvSpPr>
          <p:spPr bwMode="auto">
            <a:xfrm>
              <a:off x="1146" y="141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054" name="Freeform 582"/>
            <p:cNvSpPr>
              <a:spLocks/>
            </p:cNvSpPr>
            <p:nvPr/>
          </p:nvSpPr>
          <p:spPr bwMode="auto">
            <a:xfrm>
              <a:off x="1146"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055" name="Line 583"/>
            <p:cNvSpPr>
              <a:spLocks noChangeShapeType="1"/>
            </p:cNvSpPr>
            <p:nvPr/>
          </p:nvSpPr>
          <p:spPr bwMode="auto">
            <a:xfrm>
              <a:off x="1151" y="141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056" name="Line 584"/>
            <p:cNvSpPr>
              <a:spLocks noChangeShapeType="1"/>
            </p:cNvSpPr>
            <p:nvPr/>
          </p:nvSpPr>
          <p:spPr bwMode="auto">
            <a:xfrm>
              <a:off x="1151" y="141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057" name="Freeform 585"/>
            <p:cNvSpPr>
              <a:spLocks/>
            </p:cNvSpPr>
            <p:nvPr/>
          </p:nvSpPr>
          <p:spPr bwMode="auto">
            <a:xfrm>
              <a:off x="1151" y="1411"/>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FF00"/>
              </a:solidFill>
              <a:round/>
              <a:headEnd/>
              <a:tailEnd/>
            </a:ln>
          </p:spPr>
          <p:txBody>
            <a:bodyPr wrap="none" lIns="0" tIns="0" rIns="0" bIns="0">
              <a:spAutoFit/>
            </a:bodyPr>
            <a:lstStyle/>
            <a:p>
              <a:endParaRPr lang="fr-FR"/>
            </a:p>
          </p:txBody>
        </p:sp>
        <p:sp>
          <p:nvSpPr>
            <p:cNvPr id="117058" name="Line 586"/>
            <p:cNvSpPr>
              <a:spLocks noChangeShapeType="1"/>
            </p:cNvSpPr>
            <p:nvPr/>
          </p:nvSpPr>
          <p:spPr bwMode="auto">
            <a:xfrm>
              <a:off x="1157" y="141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059" name="Freeform 587"/>
            <p:cNvSpPr>
              <a:spLocks/>
            </p:cNvSpPr>
            <p:nvPr/>
          </p:nvSpPr>
          <p:spPr bwMode="auto">
            <a:xfrm>
              <a:off x="1157" y="1411"/>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FF00"/>
              </a:solidFill>
              <a:round/>
              <a:headEnd/>
              <a:tailEnd/>
            </a:ln>
          </p:spPr>
          <p:txBody>
            <a:bodyPr wrap="none" lIns="0" tIns="0" rIns="0" bIns="0">
              <a:spAutoFit/>
            </a:bodyPr>
            <a:lstStyle/>
            <a:p>
              <a:endParaRPr lang="fr-FR"/>
            </a:p>
          </p:txBody>
        </p:sp>
        <p:sp>
          <p:nvSpPr>
            <p:cNvPr id="117060" name="Line 588"/>
            <p:cNvSpPr>
              <a:spLocks noChangeShapeType="1"/>
            </p:cNvSpPr>
            <p:nvPr/>
          </p:nvSpPr>
          <p:spPr bwMode="auto">
            <a:xfrm>
              <a:off x="1162" y="141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061" name="Freeform 589"/>
            <p:cNvSpPr>
              <a:spLocks/>
            </p:cNvSpPr>
            <p:nvPr/>
          </p:nvSpPr>
          <p:spPr bwMode="auto">
            <a:xfrm>
              <a:off x="1162" y="141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062" name="Line 590"/>
            <p:cNvSpPr>
              <a:spLocks noChangeShapeType="1"/>
            </p:cNvSpPr>
            <p:nvPr/>
          </p:nvSpPr>
          <p:spPr bwMode="auto">
            <a:xfrm>
              <a:off x="1167" y="141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063" name="Freeform 591"/>
            <p:cNvSpPr>
              <a:spLocks/>
            </p:cNvSpPr>
            <p:nvPr/>
          </p:nvSpPr>
          <p:spPr bwMode="auto">
            <a:xfrm>
              <a:off x="1167" y="141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064" name="Line 592"/>
            <p:cNvSpPr>
              <a:spLocks noChangeShapeType="1"/>
            </p:cNvSpPr>
            <p:nvPr/>
          </p:nvSpPr>
          <p:spPr bwMode="auto">
            <a:xfrm>
              <a:off x="1172" y="141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065" name="Freeform 593"/>
            <p:cNvSpPr>
              <a:spLocks/>
            </p:cNvSpPr>
            <p:nvPr/>
          </p:nvSpPr>
          <p:spPr bwMode="auto">
            <a:xfrm>
              <a:off x="1172" y="141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066" name="Line 594"/>
            <p:cNvSpPr>
              <a:spLocks noChangeShapeType="1"/>
            </p:cNvSpPr>
            <p:nvPr/>
          </p:nvSpPr>
          <p:spPr bwMode="auto">
            <a:xfrm>
              <a:off x="1177" y="141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067" name="Line 595"/>
            <p:cNvSpPr>
              <a:spLocks noChangeShapeType="1"/>
            </p:cNvSpPr>
            <p:nvPr/>
          </p:nvSpPr>
          <p:spPr bwMode="auto">
            <a:xfrm>
              <a:off x="1177" y="141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068" name="Freeform 596"/>
            <p:cNvSpPr>
              <a:spLocks/>
            </p:cNvSpPr>
            <p:nvPr/>
          </p:nvSpPr>
          <p:spPr bwMode="auto">
            <a:xfrm>
              <a:off x="1177" y="141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069" name="Line 597"/>
            <p:cNvSpPr>
              <a:spLocks noChangeShapeType="1"/>
            </p:cNvSpPr>
            <p:nvPr/>
          </p:nvSpPr>
          <p:spPr bwMode="auto">
            <a:xfrm>
              <a:off x="1182" y="141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070" name="Freeform 598"/>
            <p:cNvSpPr>
              <a:spLocks/>
            </p:cNvSpPr>
            <p:nvPr/>
          </p:nvSpPr>
          <p:spPr bwMode="auto">
            <a:xfrm>
              <a:off x="1182" y="141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071" name="Line 599"/>
            <p:cNvSpPr>
              <a:spLocks noChangeShapeType="1"/>
            </p:cNvSpPr>
            <p:nvPr/>
          </p:nvSpPr>
          <p:spPr bwMode="auto">
            <a:xfrm>
              <a:off x="1187" y="141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072" name="Freeform 600"/>
            <p:cNvSpPr>
              <a:spLocks/>
            </p:cNvSpPr>
            <p:nvPr/>
          </p:nvSpPr>
          <p:spPr bwMode="auto">
            <a:xfrm>
              <a:off x="1187" y="141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073" name="Line 601"/>
            <p:cNvSpPr>
              <a:spLocks noChangeShapeType="1"/>
            </p:cNvSpPr>
            <p:nvPr/>
          </p:nvSpPr>
          <p:spPr bwMode="auto">
            <a:xfrm>
              <a:off x="1192" y="141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074" name="Freeform 602"/>
            <p:cNvSpPr>
              <a:spLocks/>
            </p:cNvSpPr>
            <p:nvPr/>
          </p:nvSpPr>
          <p:spPr bwMode="auto">
            <a:xfrm>
              <a:off x="1192" y="1416"/>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FF00"/>
              </a:solidFill>
              <a:round/>
              <a:headEnd/>
              <a:tailEnd/>
            </a:ln>
          </p:spPr>
          <p:txBody>
            <a:bodyPr wrap="none" lIns="0" tIns="0" rIns="0" bIns="0">
              <a:spAutoFit/>
            </a:bodyPr>
            <a:lstStyle/>
            <a:p>
              <a:endParaRPr lang="fr-FR"/>
            </a:p>
          </p:txBody>
        </p:sp>
        <p:sp>
          <p:nvSpPr>
            <p:cNvPr id="117075" name="Line 603"/>
            <p:cNvSpPr>
              <a:spLocks noChangeShapeType="1"/>
            </p:cNvSpPr>
            <p:nvPr/>
          </p:nvSpPr>
          <p:spPr bwMode="auto">
            <a:xfrm>
              <a:off x="1198" y="141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076" name="Freeform 604"/>
            <p:cNvSpPr>
              <a:spLocks/>
            </p:cNvSpPr>
            <p:nvPr/>
          </p:nvSpPr>
          <p:spPr bwMode="auto">
            <a:xfrm>
              <a:off x="1198" y="141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077" name="Line 605"/>
            <p:cNvSpPr>
              <a:spLocks noChangeShapeType="1"/>
            </p:cNvSpPr>
            <p:nvPr/>
          </p:nvSpPr>
          <p:spPr bwMode="auto">
            <a:xfrm>
              <a:off x="1203" y="141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078" name="Freeform 606"/>
            <p:cNvSpPr>
              <a:spLocks/>
            </p:cNvSpPr>
            <p:nvPr/>
          </p:nvSpPr>
          <p:spPr bwMode="auto">
            <a:xfrm>
              <a:off x="1203" y="141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079" name="Line 607"/>
            <p:cNvSpPr>
              <a:spLocks noChangeShapeType="1"/>
            </p:cNvSpPr>
            <p:nvPr/>
          </p:nvSpPr>
          <p:spPr bwMode="auto">
            <a:xfrm>
              <a:off x="1208" y="141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080" name="Line 608"/>
            <p:cNvSpPr>
              <a:spLocks noChangeShapeType="1"/>
            </p:cNvSpPr>
            <p:nvPr/>
          </p:nvSpPr>
          <p:spPr bwMode="auto">
            <a:xfrm>
              <a:off x="1208" y="141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081" name="Freeform 609"/>
            <p:cNvSpPr>
              <a:spLocks/>
            </p:cNvSpPr>
            <p:nvPr/>
          </p:nvSpPr>
          <p:spPr bwMode="auto">
            <a:xfrm>
              <a:off x="1208" y="1416"/>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FF00"/>
              </a:solidFill>
              <a:round/>
              <a:headEnd/>
              <a:tailEnd/>
            </a:ln>
          </p:spPr>
          <p:txBody>
            <a:bodyPr wrap="none" lIns="0" tIns="0" rIns="0" bIns="0">
              <a:spAutoFit/>
            </a:bodyPr>
            <a:lstStyle/>
            <a:p>
              <a:endParaRPr lang="fr-FR"/>
            </a:p>
          </p:txBody>
        </p:sp>
        <p:sp>
          <p:nvSpPr>
            <p:cNvPr id="117082" name="Line 610"/>
            <p:cNvSpPr>
              <a:spLocks noChangeShapeType="1"/>
            </p:cNvSpPr>
            <p:nvPr/>
          </p:nvSpPr>
          <p:spPr bwMode="auto">
            <a:xfrm>
              <a:off x="1213" y="142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083" name="Freeform 611"/>
            <p:cNvSpPr>
              <a:spLocks/>
            </p:cNvSpPr>
            <p:nvPr/>
          </p:nvSpPr>
          <p:spPr bwMode="auto">
            <a:xfrm>
              <a:off x="1213" y="142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084" name="Line 612"/>
            <p:cNvSpPr>
              <a:spLocks noChangeShapeType="1"/>
            </p:cNvSpPr>
            <p:nvPr/>
          </p:nvSpPr>
          <p:spPr bwMode="auto">
            <a:xfrm>
              <a:off x="1218" y="142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085" name="Freeform 613"/>
            <p:cNvSpPr>
              <a:spLocks/>
            </p:cNvSpPr>
            <p:nvPr/>
          </p:nvSpPr>
          <p:spPr bwMode="auto">
            <a:xfrm>
              <a:off x="1218" y="142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086" name="Line 614"/>
            <p:cNvSpPr>
              <a:spLocks noChangeShapeType="1"/>
            </p:cNvSpPr>
            <p:nvPr/>
          </p:nvSpPr>
          <p:spPr bwMode="auto">
            <a:xfrm>
              <a:off x="1223" y="142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087" name="Freeform 615"/>
            <p:cNvSpPr>
              <a:spLocks/>
            </p:cNvSpPr>
            <p:nvPr/>
          </p:nvSpPr>
          <p:spPr bwMode="auto">
            <a:xfrm>
              <a:off x="1223" y="142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088" name="Line 616"/>
            <p:cNvSpPr>
              <a:spLocks noChangeShapeType="1"/>
            </p:cNvSpPr>
            <p:nvPr/>
          </p:nvSpPr>
          <p:spPr bwMode="auto">
            <a:xfrm>
              <a:off x="1228" y="142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089" name="Freeform 617"/>
            <p:cNvSpPr>
              <a:spLocks/>
            </p:cNvSpPr>
            <p:nvPr/>
          </p:nvSpPr>
          <p:spPr bwMode="auto">
            <a:xfrm>
              <a:off x="1228" y="142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090" name="Line 618"/>
            <p:cNvSpPr>
              <a:spLocks noChangeShapeType="1"/>
            </p:cNvSpPr>
            <p:nvPr/>
          </p:nvSpPr>
          <p:spPr bwMode="auto">
            <a:xfrm>
              <a:off x="1233" y="142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091" name="Line 619"/>
            <p:cNvSpPr>
              <a:spLocks noChangeShapeType="1"/>
            </p:cNvSpPr>
            <p:nvPr/>
          </p:nvSpPr>
          <p:spPr bwMode="auto">
            <a:xfrm>
              <a:off x="1233" y="142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092" name="Freeform 620"/>
            <p:cNvSpPr>
              <a:spLocks/>
            </p:cNvSpPr>
            <p:nvPr/>
          </p:nvSpPr>
          <p:spPr bwMode="auto">
            <a:xfrm>
              <a:off x="1233" y="1421"/>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FF00"/>
              </a:solidFill>
              <a:round/>
              <a:headEnd/>
              <a:tailEnd/>
            </a:ln>
          </p:spPr>
          <p:txBody>
            <a:bodyPr wrap="none" lIns="0" tIns="0" rIns="0" bIns="0">
              <a:spAutoFit/>
            </a:bodyPr>
            <a:lstStyle/>
            <a:p>
              <a:endParaRPr lang="fr-FR"/>
            </a:p>
          </p:txBody>
        </p:sp>
        <p:sp>
          <p:nvSpPr>
            <p:cNvPr id="117093" name="Line 621"/>
            <p:cNvSpPr>
              <a:spLocks noChangeShapeType="1"/>
            </p:cNvSpPr>
            <p:nvPr/>
          </p:nvSpPr>
          <p:spPr bwMode="auto">
            <a:xfrm>
              <a:off x="1239" y="142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094" name="Freeform 622"/>
            <p:cNvSpPr>
              <a:spLocks/>
            </p:cNvSpPr>
            <p:nvPr/>
          </p:nvSpPr>
          <p:spPr bwMode="auto">
            <a:xfrm>
              <a:off x="1239" y="142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095" name="Line 623"/>
            <p:cNvSpPr>
              <a:spLocks noChangeShapeType="1"/>
            </p:cNvSpPr>
            <p:nvPr/>
          </p:nvSpPr>
          <p:spPr bwMode="auto">
            <a:xfrm>
              <a:off x="1244" y="142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096" name="Freeform 624"/>
            <p:cNvSpPr>
              <a:spLocks/>
            </p:cNvSpPr>
            <p:nvPr/>
          </p:nvSpPr>
          <p:spPr bwMode="auto">
            <a:xfrm>
              <a:off x="1244" y="142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097" name="Line 625"/>
            <p:cNvSpPr>
              <a:spLocks noChangeShapeType="1"/>
            </p:cNvSpPr>
            <p:nvPr/>
          </p:nvSpPr>
          <p:spPr bwMode="auto">
            <a:xfrm>
              <a:off x="1249" y="142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098" name="Freeform 626"/>
            <p:cNvSpPr>
              <a:spLocks/>
            </p:cNvSpPr>
            <p:nvPr/>
          </p:nvSpPr>
          <p:spPr bwMode="auto">
            <a:xfrm>
              <a:off x="1249" y="142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099" name="Line 627"/>
            <p:cNvSpPr>
              <a:spLocks noChangeShapeType="1"/>
            </p:cNvSpPr>
            <p:nvPr/>
          </p:nvSpPr>
          <p:spPr bwMode="auto">
            <a:xfrm>
              <a:off x="1254" y="142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100" name="Freeform 628"/>
            <p:cNvSpPr>
              <a:spLocks/>
            </p:cNvSpPr>
            <p:nvPr/>
          </p:nvSpPr>
          <p:spPr bwMode="auto">
            <a:xfrm>
              <a:off x="1254" y="1421"/>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FF00"/>
              </a:solidFill>
              <a:round/>
              <a:headEnd/>
              <a:tailEnd/>
            </a:ln>
          </p:spPr>
          <p:txBody>
            <a:bodyPr wrap="none" lIns="0" tIns="0" rIns="0" bIns="0">
              <a:spAutoFit/>
            </a:bodyPr>
            <a:lstStyle/>
            <a:p>
              <a:endParaRPr lang="fr-FR"/>
            </a:p>
          </p:txBody>
        </p:sp>
        <p:sp>
          <p:nvSpPr>
            <p:cNvPr id="117101" name="Line 629"/>
            <p:cNvSpPr>
              <a:spLocks noChangeShapeType="1"/>
            </p:cNvSpPr>
            <p:nvPr/>
          </p:nvSpPr>
          <p:spPr bwMode="auto">
            <a:xfrm>
              <a:off x="1259" y="142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102" name="Line 630"/>
            <p:cNvSpPr>
              <a:spLocks noChangeShapeType="1"/>
            </p:cNvSpPr>
            <p:nvPr/>
          </p:nvSpPr>
          <p:spPr bwMode="auto">
            <a:xfrm>
              <a:off x="1259" y="142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103" name="Freeform 631"/>
            <p:cNvSpPr>
              <a:spLocks/>
            </p:cNvSpPr>
            <p:nvPr/>
          </p:nvSpPr>
          <p:spPr bwMode="auto">
            <a:xfrm>
              <a:off x="1259" y="142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104" name="Line 632"/>
            <p:cNvSpPr>
              <a:spLocks noChangeShapeType="1"/>
            </p:cNvSpPr>
            <p:nvPr/>
          </p:nvSpPr>
          <p:spPr bwMode="auto">
            <a:xfrm>
              <a:off x="1264" y="142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105" name="Freeform 633"/>
            <p:cNvSpPr>
              <a:spLocks/>
            </p:cNvSpPr>
            <p:nvPr/>
          </p:nvSpPr>
          <p:spPr bwMode="auto">
            <a:xfrm>
              <a:off x="1264" y="142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106" name="Line 634"/>
            <p:cNvSpPr>
              <a:spLocks noChangeShapeType="1"/>
            </p:cNvSpPr>
            <p:nvPr/>
          </p:nvSpPr>
          <p:spPr bwMode="auto">
            <a:xfrm>
              <a:off x="1269" y="142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107" name="Freeform 635"/>
            <p:cNvSpPr>
              <a:spLocks/>
            </p:cNvSpPr>
            <p:nvPr/>
          </p:nvSpPr>
          <p:spPr bwMode="auto">
            <a:xfrm>
              <a:off x="1269" y="142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108" name="Line 636"/>
            <p:cNvSpPr>
              <a:spLocks noChangeShapeType="1"/>
            </p:cNvSpPr>
            <p:nvPr/>
          </p:nvSpPr>
          <p:spPr bwMode="auto">
            <a:xfrm>
              <a:off x="1274" y="142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109" name="Freeform 637"/>
            <p:cNvSpPr>
              <a:spLocks/>
            </p:cNvSpPr>
            <p:nvPr/>
          </p:nvSpPr>
          <p:spPr bwMode="auto">
            <a:xfrm>
              <a:off x="1274" y="1426"/>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FF00"/>
              </a:solidFill>
              <a:round/>
              <a:headEnd/>
              <a:tailEnd/>
            </a:ln>
          </p:spPr>
          <p:txBody>
            <a:bodyPr wrap="none" lIns="0" tIns="0" rIns="0" bIns="0">
              <a:spAutoFit/>
            </a:bodyPr>
            <a:lstStyle/>
            <a:p>
              <a:endParaRPr lang="fr-FR"/>
            </a:p>
          </p:txBody>
        </p:sp>
        <p:sp>
          <p:nvSpPr>
            <p:cNvPr id="117110" name="Line 638"/>
            <p:cNvSpPr>
              <a:spLocks noChangeShapeType="1"/>
            </p:cNvSpPr>
            <p:nvPr/>
          </p:nvSpPr>
          <p:spPr bwMode="auto">
            <a:xfrm>
              <a:off x="1280" y="142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111" name="Freeform 639"/>
            <p:cNvSpPr>
              <a:spLocks/>
            </p:cNvSpPr>
            <p:nvPr/>
          </p:nvSpPr>
          <p:spPr bwMode="auto">
            <a:xfrm>
              <a:off x="1280" y="142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112" name="Line 640"/>
            <p:cNvSpPr>
              <a:spLocks noChangeShapeType="1"/>
            </p:cNvSpPr>
            <p:nvPr/>
          </p:nvSpPr>
          <p:spPr bwMode="auto">
            <a:xfrm>
              <a:off x="1285" y="142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113" name="Line 641"/>
            <p:cNvSpPr>
              <a:spLocks noChangeShapeType="1"/>
            </p:cNvSpPr>
            <p:nvPr/>
          </p:nvSpPr>
          <p:spPr bwMode="auto">
            <a:xfrm>
              <a:off x="1285" y="142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114" name="Freeform 642"/>
            <p:cNvSpPr>
              <a:spLocks/>
            </p:cNvSpPr>
            <p:nvPr/>
          </p:nvSpPr>
          <p:spPr bwMode="auto">
            <a:xfrm>
              <a:off x="1285" y="142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115" name="Line 643"/>
            <p:cNvSpPr>
              <a:spLocks noChangeShapeType="1"/>
            </p:cNvSpPr>
            <p:nvPr/>
          </p:nvSpPr>
          <p:spPr bwMode="auto">
            <a:xfrm>
              <a:off x="1290" y="142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116" name="Freeform 644"/>
            <p:cNvSpPr>
              <a:spLocks/>
            </p:cNvSpPr>
            <p:nvPr/>
          </p:nvSpPr>
          <p:spPr bwMode="auto">
            <a:xfrm>
              <a:off x="1290" y="142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117" name="Freeform 645"/>
            <p:cNvSpPr>
              <a:spLocks/>
            </p:cNvSpPr>
            <p:nvPr/>
          </p:nvSpPr>
          <p:spPr bwMode="auto">
            <a:xfrm>
              <a:off x="1295" y="1426"/>
              <a:ext cx="0" cy="174"/>
            </a:xfrm>
            <a:custGeom>
              <a:avLst/>
              <a:gdLst>
                <a:gd name="T0" fmla="*/ 0 w 1"/>
                <a:gd name="T1" fmla="*/ 0 h 6"/>
                <a:gd name="T2" fmla="*/ 0 w 1"/>
                <a:gd name="T3" fmla="*/ 0 h 6"/>
                <a:gd name="T4" fmla="*/ 0 w 1"/>
                <a:gd name="T5" fmla="*/ 174 h 6"/>
                <a:gd name="T6" fmla="*/ 0 60000 65536"/>
                <a:gd name="T7" fmla="*/ 0 60000 65536"/>
                <a:gd name="T8" fmla="*/ 0 60000 65536"/>
                <a:gd name="T9" fmla="*/ 0 w 1"/>
                <a:gd name="T10" fmla="*/ 0 h 6"/>
                <a:gd name="T11" fmla="*/ 0 w 1"/>
                <a:gd name="T12" fmla="*/ 6 h 6"/>
              </a:gdLst>
              <a:ahLst/>
              <a:cxnLst>
                <a:cxn ang="T6">
                  <a:pos x="T0" y="T1"/>
                </a:cxn>
                <a:cxn ang="T7">
                  <a:pos x="T2" y="T3"/>
                </a:cxn>
                <a:cxn ang="T8">
                  <a:pos x="T4" y="T5"/>
                </a:cxn>
              </a:cxnLst>
              <a:rect l="T9" t="T10" r="T11" b="T12"/>
              <a:pathLst>
                <a:path w="1" h="6">
                  <a:moveTo>
                    <a:pt x="0" y="0"/>
                  </a:moveTo>
                  <a:lnTo>
                    <a:pt x="0" y="0"/>
                  </a:lnTo>
                  <a:lnTo>
                    <a:pt x="0" y="6"/>
                  </a:lnTo>
                </a:path>
              </a:pathLst>
            </a:custGeom>
            <a:noFill/>
            <a:ln w="15875">
              <a:solidFill>
                <a:srgbClr val="00FF00"/>
              </a:solidFill>
              <a:round/>
              <a:headEnd/>
              <a:tailEnd/>
            </a:ln>
          </p:spPr>
          <p:txBody>
            <a:bodyPr wrap="none" lIns="0" tIns="0" rIns="0" bIns="0">
              <a:spAutoFit/>
            </a:bodyPr>
            <a:lstStyle/>
            <a:p>
              <a:endParaRPr lang="fr-FR"/>
            </a:p>
          </p:txBody>
        </p:sp>
        <p:sp>
          <p:nvSpPr>
            <p:cNvPr id="117118" name="Freeform 646"/>
            <p:cNvSpPr>
              <a:spLocks/>
            </p:cNvSpPr>
            <p:nvPr/>
          </p:nvSpPr>
          <p:spPr bwMode="auto">
            <a:xfrm>
              <a:off x="1295" y="143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119" name="Line 647"/>
            <p:cNvSpPr>
              <a:spLocks noChangeShapeType="1"/>
            </p:cNvSpPr>
            <p:nvPr/>
          </p:nvSpPr>
          <p:spPr bwMode="auto">
            <a:xfrm>
              <a:off x="1300" y="1432"/>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120" name="Freeform 648"/>
            <p:cNvSpPr>
              <a:spLocks/>
            </p:cNvSpPr>
            <p:nvPr/>
          </p:nvSpPr>
          <p:spPr bwMode="auto">
            <a:xfrm>
              <a:off x="1300" y="143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121" name="Line 649"/>
            <p:cNvSpPr>
              <a:spLocks noChangeShapeType="1"/>
            </p:cNvSpPr>
            <p:nvPr/>
          </p:nvSpPr>
          <p:spPr bwMode="auto">
            <a:xfrm>
              <a:off x="1305" y="1432"/>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122" name="Freeform 650"/>
            <p:cNvSpPr>
              <a:spLocks/>
            </p:cNvSpPr>
            <p:nvPr/>
          </p:nvSpPr>
          <p:spPr bwMode="auto">
            <a:xfrm>
              <a:off x="1305" y="143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123" name="Line 651"/>
            <p:cNvSpPr>
              <a:spLocks noChangeShapeType="1"/>
            </p:cNvSpPr>
            <p:nvPr/>
          </p:nvSpPr>
          <p:spPr bwMode="auto">
            <a:xfrm>
              <a:off x="1310" y="1432"/>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124" name="Line 652"/>
            <p:cNvSpPr>
              <a:spLocks noChangeShapeType="1"/>
            </p:cNvSpPr>
            <p:nvPr/>
          </p:nvSpPr>
          <p:spPr bwMode="auto">
            <a:xfrm>
              <a:off x="1310" y="1432"/>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125" name="Freeform 653"/>
            <p:cNvSpPr>
              <a:spLocks/>
            </p:cNvSpPr>
            <p:nvPr/>
          </p:nvSpPr>
          <p:spPr bwMode="auto">
            <a:xfrm>
              <a:off x="1310" y="143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126" name="Line 654"/>
            <p:cNvSpPr>
              <a:spLocks noChangeShapeType="1"/>
            </p:cNvSpPr>
            <p:nvPr/>
          </p:nvSpPr>
          <p:spPr bwMode="auto">
            <a:xfrm>
              <a:off x="1315" y="1432"/>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127" name="Freeform 655"/>
            <p:cNvSpPr>
              <a:spLocks/>
            </p:cNvSpPr>
            <p:nvPr/>
          </p:nvSpPr>
          <p:spPr bwMode="auto">
            <a:xfrm>
              <a:off x="1315" y="1432"/>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FF00"/>
              </a:solidFill>
              <a:round/>
              <a:headEnd/>
              <a:tailEnd/>
            </a:ln>
          </p:spPr>
          <p:txBody>
            <a:bodyPr wrap="none" lIns="0" tIns="0" rIns="0" bIns="0">
              <a:spAutoFit/>
            </a:bodyPr>
            <a:lstStyle/>
            <a:p>
              <a:endParaRPr lang="fr-FR"/>
            </a:p>
          </p:txBody>
        </p:sp>
        <p:sp>
          <p:nvSpPr>
            <p:cNvPr id="117128" name="Line 656"/>
            <p:cNvSpPr>
              <a:spLocks noChangeShapeType="1"/>
            </p:cNvSpPr>
            <p:nvPr/>
          </p:nvSpPr>
          <p:spPr bwMode="auto">
            <a:xfrm>
              <a:off x="1321" y="1432"/>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129" name="Freeform 657"/>
            <p:cNvSpPr>
              <a:spLocks/>
            </p:cNvSpPr>
            <p:nvPr/>
          </p:nvSpPr>
          <p:spPr bwMode="auto">
            <a:xfrm>
              <a:off x="1321" y="143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130" name="Freeform 658"/>
            <p:cNvSpPr>
              <a:spLocks/>
            </p:cNvSpPr>
            <p:nvPr/>
          </p:nvSpPr>
          <p:spPr bwMode="auto">
            <a:xfrm>
              <a:off x="1326" y="1432"/>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FF00"/>
              </a:solidFill>
              <a:round/>
              <a:headEnd/>
              <a:tailEnd/>
            </a:ln>
          </p:spPr>
          <p:txBody>
            <a:bodyPr wrap="none" lIns="0" tIns="0" rIns="0" bIns="0">
              <a:spAutoFit/>
            </a:bodyPr>
            <a:lstStyle/>
            <a:p>
              <a:endParaRPr lang="fr-FR"/>
            </a:p>
          </p:txBody>
        </p:sp>
        <p:sp>
          <p:nvSpPr>
            <p:cNvPr id="117131" name="Freeform 659"/>
            <p:cNvSpPr>
              <a:spLocks/>
            </p:cNvSpPr>
            <p:nvPr/>
          </p:nvSpPr>
          <p:spPr bwMode="auto">
            <a:xfrm>
              <a:off x="1326" y="143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132" name="Line 660"/>
            <p:cNvSpPr>
              <a:spLocks noChangeShapeType="1"/>
            </p:cNvSpPr>
            <p:nvPr/>
          </p:nvSpPr>
          <p:spPr bwMode="auto">
            <a:xfrm>
              <a:off x="1331" y="1437"/>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133" name="Freeform 661"/>
            <p:cNvSpPr>
              <a:spLocks/>
            </p:cNvSpPr>
            <p:nvPr/>
          </p:nvSpPr>
          <p:spPr bwMode="auto">
            <a:xfrm>
              <a:off x="1331" y="143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134" name="Line 662"/>
            <p:cNvSpPr>
              <a:spLocks noChangeShapeType="1"/>
            </p:cNvSpPr>
            <p:nvPr/>
          </p:nvSpPr>
          <p:spPr bwMode="auto">
            <a:xfrm>
              <a:off x="1336" y="1437"/>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135" name="Line 663"/>
            <p:cNvSpPr>
              <a:spLocks noChangeShapeType="1"/>
            </p:cNvSpPr>
            <p:nvPr/>
          </p:nvSpPr>
          <p:spPr bwMode="auto">
            <a:xfrm>
              <a:off x="1336" y="1437"/>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136" name="Freeform 664"/>
            <p:cNvSpPr>
              <a:spLocks/>
            </p:cNvSpPr>
            <p:nvPr/>
          </p:nvSpPr>
          <p:spPr bwMode="auto">
            <a:xfrm>
              <a:off x="1336" y="143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137" name="Line 665"/>
            <p:cNvSpPr>
              <a:spLocks noChangeShapeType="1"/>
            </p:cNvSpPr>
            <p:nvPr/>
          </p:nvSpPr>
          <p:spPr bwMode="auto">
            <a:xfrm>
              <a:off x="1341" y="1437"/>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138" name="Freeform 666"/>
            <p:cNvSpPr>
              <a:spLocks/>
            </p:cNvSpPr>
            <p:nvPr/>
          </p:nvSpPr>
          <p:spPr bwMode="auto">
            <a:xfrm>
              <a:off x="1341" y="143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139" name="Line 667"/>
            <p:cNvSpPr>
              <a:spLocks noChangeShapeType="1"/>
            </p:cNvSpPr>
            <p:nvPr/>
          </p:nvSpPr>
          <p:spPr bwMode="auto">
            <a:xfrm>
              <a:off x="1346" y="1437"/>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140" name="Freeform 668"/>
            <p:cNvSpPr>
              <a:spLocks/>
            </p:cNvSpPr>
            <p:nvPr/>
          </p:nvSpPr>
          <p:spPr bwMode="auto">
            <a:xfrm>
              <a:off x="1346" y="143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141" name="Freeform 669"/>
            <p:cNvSpPr>
              <a:spLocks/>
            </p:cNvSpPr>
            <p:nvPr/>
          </p:nvSpPr>
          <p:spPr bwMode="auto">
            <a:xfrm>
              <a:off x="1351" y="1437"/>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FF00"/>
              </a:solidFill>
              <a:round/>
              <a:headEnd/>
              <a:tailEnd/>
            </a:ln>
          </p:spPr>
          <p:txBody>
            <a:bodyPr wrap="none" lIns="0" tIns="0" rIns="0" bIns="0">
              <a:spAutoFit/>
            </a:bodyPr>
            <a:lstStyle/>
            <a:p>
              <a:endParaRPr lang="fr-FR"/>
            </a:p>
          </p:txBody>
        </p:sp>
        <p:sp>
          <p:nvSpPr>
            <p:cNvPr id="117142" name="Freeform 670"/>
            <p:cNvSpPr>
              <a:spLocks/>
            </p:cNvSpPr>
            <p:nvPr/>
          </p:nvSpPr>
          <p:spPr bwMode="auto">
            <a:xfrm>
              <a:off x="1351" y="1442"/>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FF00"/>
              </a:solidFill>
              <a:round/>
              <a:headEnd/>
              <a:tailEnd/>
            </a:ln>
          </p:spPr>
          <p:txBody>
            <a:bodyPr wrap="none" lIns="0" tIns="0" rIns="0" bIns="0">
              <a:spAutoFit/>
            </a:bodyPr>
            <a:lstStyle/>
            <a:p>
              <a:endParaRPr lang="fr-FR"/>
            </a:p>
          </p:txBody>
        </p:sp>
        <p:sp>
          <p:nvSpPr>
            <p:cNvPr id="117143" name="Line 671"/>
            <p:cNvSpPr>
              <a:spLocks noChangeShapeType="1"/>
            </p:cNvSpPr>
            <p:nvPr/>
          </p:nvSpPr>
          <p:spPr bwMode="auto">
            <a:xfrm>
              <a:off x="1357" y="1442"/>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144" name="Freeform 672"/>
            <p:cNvSpPr>
              <a:spLocks/>
            </p:cNvSpPr>
            <p:nvPr/>
          </p:nvSpPr>
          <p:spPr bwMode="auto">
            <a:xfrm>
              <a:off x="1357" y="144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145" name="Line 673"/>
            <p:cNvSpPr>
              <a:spLocks noChangeShapeType="1"/>
            </p:cNvSpPr>
            <p:nvPr/>
          </p:nvSpPr>
          <p:spPr bwMode="auto">
            <a:xfrm>
              <a:off x="1362" y="1442"/>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146" name="Line 674"/>
            <p:cNvSpPr>
              <a:spLocks noChangeShapeType="1"/>
            </p:cNvSpPr>
            <p:nvPr/>
          </p:nvSpPr>
          <p:spPr bwMode="auto">
            <a:xfrm>
              <a:off x="1362" y="1442"/>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147" name="Freeform 675"/>
            <p:cNvSpPr>
              <a:spLocks/>
            </p:cNvSpPr>
            <p:nvPr/>
          </p:nvSpPr>
          <p:spPr bwMode="auto">
            <a:xfrm>
              <a:off x="1362" y="144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148" name="Line 676"/>
            <p:cNvSpPr>
              <a:spLocks noChangeShapeType="1"/>
            </p:cNvSpPr>
            <p:nvPr/>
          </p:nvSpPr>
          <p:spPr bwMode="auto">
            <a:xfrm>
              <a:off x="1367" y="1442"/>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149" name="Freeform 677"/>
            <p:cNvSpPr>
              <a:spLocks/>
            </p:cNvSpPr>
            <p:nvPr/>
          </p:nvSpPr>
          <p:spPr bwMode="auto">
            <a:xfrm>
              <a:off x="1367" y="144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150" name="Freeform 678"/>
            <p:cNvSpPr>
              <a:spLocks/>
            </p:cNvSpPr>
            <p:nvPr/>
          </p:nvSpPr>
          <p:spPr bwMode="auto">
            <a:xfrm>
              <a:off x="1372" y="1442"/>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FF00"/>
              </a:solidFill>
              <a:round/>
              <a:headEnd/>
              <a:tailEnd/>
            </a:ln>
          </p:spPr>
          <p:txBody>
            <a:bodyPr wrap="none" lIns="0" tIns="0" rIns="0" bIns="0">
              <a:spAutoFit/>
            </a:bodyPr>
            <a:lstStyle/>
            <a:p>
              <a:endParaRPr lang="fr-FR"/>
            </a:p>
          </p:txBody>
        </p:sp>
        <p:sp>
          <p:nvSpPr>
            <p:cNvPr id="117151" name="Freeform 679"/>
            <p:cNvSpPr>
              <a:spLocks/>
            </p:cNvSpPr>
            <p:nvPr/>
          </p:nvSpPr>
          <p:spPr bwMode="auto">
            <a:xfrm>
              <a:off x="1372" y="144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152" name="Line 680"/>
            <p:cNvSpPr>
              <a:spLocks noChangeShapeType="1"/>
            </p:cNvSpPr>
            <p:nvPr/>
          </p:nvSpPr>
          <p:spPr bwMode="auto">
            <a:xfrm>
              <a:off x="1377" y="1447"/>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153" name="Freeform 681"/>
            <p:cNvSpPr>
              <a:spLocks/>
            </p:cNvSpPr>
            <p:nvPr/>
          </p:nvSpPr>
          <p:spPr bwMode="auto">
            <a:xfrm>
              <a:off x="1377" y="144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154" name="Line 682"/>
            <p:cNvSpPr>
              <a:spLocks noChangeShapeType="1"/>
            </p:cNvSpPr>
            <p:nvPr/>
          </p:nvSpPr>
          <p:spPr bwMode="auto">
            <a:xfrm>
              <a:off x="1382" y="1447"/>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155" name="Freeform 683"/>
            <p:cNvSpPr>
              <a:spLocks/>
            </p:cNvSpPr>
            <p:nvPr/>
          </p:nvSpPr>
          <p:spPr bwMode="auto">
            <a:xfrm>
              <a:off x="1382" y="144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156" name="Line 684"/>
            <p:cNvSpPr>
              <a:spLocks noChangeShapeType="1"/>
            </p:cNvSpPr>
            <p:nvPr/>
          </p:nvSpPr>
          <p:spPr bwMode="auto">
            <a:xfrm>
              <a:off x="1387" y="1447"/>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157" name="Freeform 685"/>
            <p:cNvSpPr>
              <a:spLocks/>
            </p:cNvSpPr>
            <p:nvPr/>
          </p:nvSpPr>
          <p:spPr bwMode="auto">
            <a:xfrm>
              <a:off x="1387" y="1447"/>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FF00"/>
              </a:solidFill>
              <a:round/>
              <a:headEnd/>
              <a:tailEnd/>
            </a:ln>
          </p:spPr>
          <p:txBody>
            <a:bodyPr wrap="none" lIns="0" tIns="0" rIns="0" bIns="0">
              <a:spAutoFit/>
            </a:bodyPr>
            <a:lstStyle/>
            <a:p>
              <a:endParaRPr lang="fr-FR"/>
            </a:p>
          </p:txBody>
        </p:sp>
        <p:sp>
          <p:nvSpPr>
            <p:cNvPr id="117158" name="Freeform 686"/>
            <p:cNvSpPr>
              <a:spLocks/>
            </p:cNvSpPr>
            <p:nvPr/>
          </p:nvSpPr>
          <p:spPr bwMode="auto">
            <a:xfrm>
              <a:off x="1387" y="145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159" name="Line 687"/>
            <p:cNvSpPr>
              <a:spLocks noChangeShapeType="1"/>
            </p:cNvSpPr>
            <p:nvPr/>
          </p:nvSpPr>
          <p:spPr bwMode="auto">
            <a:xfrm>
              <a:off x="1392" y="1452"/>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160" name="Freeform 688"/>
            <p:cNvSpPr>
              <a:spLocks/>
            </p:cNvSpPr>
            <p:nvPr/>
          </p:nvSpPr>
          <p:spPr bwMode="auto">
            <a:xfrm>
              <a:off x="1392" y="1452"/>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FF00"/>
              </a:solidFill>
              <a:round/>
              <a:headEnd/>
              <a:tailEnd/>
            </a:ln>
          </p:spPr>
          <p:txBody>
            <a:bodyPr wrap="none" lIns="0" tIns="0" rIns="0" bIns="0">
              <a:spAutoFit/>
            </a:bodyPr>
            <a:lstStyle/>
            <a:p>
              <a:endParaRPr lang="fr-FR"/>
            </a:p>
          </p:txBody>
        </p:sp>
        <p:sp>
          <p:nvSpPr>
            <p:cNvPr id="117161" name="Line 689"/>
            <p:cNvSpPr>
              <a:spLocks noChangeShapeType="1"/>
            </p:cNvSpPr>
            <p:nvPr/>
          </p:nvSpPr>
          <p:spPr bwMode="auto">
            <a:xfrm>
              <a:off x="1398" y="1452"/>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162" name="Freeform 690"/>
            <p:cNvSpPr>
              <a:spLocks/>
            </p:cNvSpPr>
            <p:nvPr/>
          </p:nvSpPr>
          <p:spPr bwMode="auto">
            <a:xfrm>
              <a:off x="1398" y="145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163" name="Line 691"/>
            <p:cNvSpPr>
              <a:spLocks noChangeShapeType="1"/>
            </p:cNvSpPr>
            <p:nvPr/>
          </p:nvSpPr>
          <p:spPr bwMode="auto">
            <a:xfrm>
              <a:off x="1403" y="1452"/>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164" name="Freeform 692"/>
            <p:cNvSpPr>
              <a:spLocks/>
            </p:cNvSpPr>
            <p:nvPr/>
          </p:nvSpPr>
          <p:spPr bwMode="auto">
            <a:xfrm>
              <a:off x="1403" y="1452"/>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FF00"/>
              </a:solidFill>
              <a:round/>
              <a:headEnd/>
              <a:tailEnd/>
            </a:ln>
          </p:spPr>
          <p:txBody>
            <a:bodyPr wrap="none" lIns="0" tIns="0" rIns="0" bIns="0">
              <a:spAutoFit/>
            </a:bodyPr>
            <a:lstStyle/>
            <a:p>
              <a:endParaRPr lang="fr-FR"/>
            </a:p>
          </p:txBody>
        </p:sp>
        <p:sp>
          <p:nvSpPr>
            <p:cNvPr id="117165" name="Line 693"/>
            <p:cNvSpPr>
              <a:spLocks noChangeShapeType="1"/>
            </p:cNvSpPr>
            <p:nvPr/>
          </p:nvSpPr>
          <p:spPr bwMode="auto">
            <a:xfrm>
              <a:off x="1408" y="1457"/>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166" name="Freeform 694"/>
            <p:cNvSpPr>
              <a:spLocks/>
            </p:cNvSpPr>
            <p:nvPr/>
          </p:nvSpPr>
          <p:spPr bwMode="auto">
            <a:xfrm>
              <a:off x="1408" y="145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167" name="Line 695"/>
            <p:cNvSpPr>
              <a:spLocks noChangeShapeType="1"/>
            </p:cNvSpPr>
            <p:nvPr/>
          </p:nvSpPr>
          <p:spPr bwMode="auto">
            <a:xfrm>
              <a:off x="1413" y="1457"/>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168" name="Line 696"/>
            <p:cNvSpPr>
              <a:spLocks noChangeShapeType="1"/>
            </p:cNvSpPr>
            <p:nvPr/>
          </p:nvSpPr>
          <p:spPr bwMode="auto">
            <a:xfrm>
              <a:off x="1413" y="1457"/>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169" name="Freeform 697"/>
            <p:cNvSpPr>
              <a:spLocks/>
            </p:cNvSpPr>
            <p:nvPr/>
          </p:nvSpPr>
          <p:spPr bwMode="auto">
            <a:xfrm>
              <a:off x="1413" y="1457"/>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FF00"/>
              </a:solidFill>
              <a:round/>
              <a:headEnd/>
              <a:tailEnd/>
            </a:ln>
          </p:spPr>
          <p:txBody>
            <a:bodyPr wrap="none" lIns="0" tIns="0" rIns="0" bIns="0">
              <a:spAutoFit/>
            </a:bodyPr>
            <a:lstStyle/>
            <a:p>
              <a:endParaRPr lang="fr-FR"/>
            </a:p>
          </p:txBody>
        </p:sp>
        <p:sp>
          <p:nvSpPr>
            <p:cNvPr id="117170" name="Line 698"/>
            <p:cNvSpPr>
              <a:spLocks noChangeShapeType="1"/>
            </p:cNvSpPr>
            <p:nvPr/>
          </p:nvSpPr>
          <p:spPr bwMode="auto">
            <a:xfrm>
              <a:off x="1418" y="1462"/>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171" name="Freeform 699"/>
            <p:cNvSpPr>
              <a:spLocks/>
            </p:cNvSpPr>
            <p:nvPr/>
          </p:nvSpPr>
          <p:spPr bwMode="auto">
            <a:xfrm>
              <a:off x="1418" y="146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172" name="Line 700"/>
            <p:cNvSpPr>
              <a:spLocks noChangeShapeType="1"/>
            </p:cNvSpPr>
            <p:nvPr/>
          </p:nvSpPr>
          <p:spPr bwMode="auto">
            <a:xfrm>
              <a:off x="1423" y="1462"/>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173" name="Freeform 701"/>
            <p:cNvSpPr>
              <a:spLocks/>
            </p:cNvSpPr>
            <p:nvPr/>
          </p:nvSpPr>
          <p:spPr bwMode="auto">
            <a:xfrm>
              <a:off x="1423" y="146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174" name="Line 702"/>
            <p:cNvSpPr>
              <a:spLocks noChangeShapeType="1"/>
            </p:cNvSpPr>
            <p:nvPr/>
          </p:nvSpPr>
          <p:spPr bwMode="auto">
            <a:xfrm>
              <a:off x="1428" y="1462"/>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175" name="Freeform 703"/>
            <p:cNvSpPr>
              <a:spLocks/>
            </p:cNvSpPr>
            <p:nvPr/>
          </p:nvSpPr>
          <p:spPr bwMode="auto">
            <a:xfrm>
              <a:off x="1428" y="1462"/>
              <a:ext cx="0" cy="174"/>
            </a:xfrm>
            <a:custGeom>
              <a:avLst/>
              <a:gdLst>
                <a:gd name="T0" fmla="*/ 0 w 5"/>
                <a:gd name="T1" fmla="*/ 0 h 6"/>
                <a:gd name="T2" fmla="*/ 0 w 5"/>
                <a:gd name="T3" fmla="*/ 0 h 6"/>
                <a:gd name="T4" fmla="*/ 0 w 5"/>
                <a:gd name="T5" fmla="*/ 174 h 6"/>
                <a:gd name="T6" fmla="*/ 0 60000 65536"/>
                <a:gd name="T7" fmla="*/ 0 60000 65536"/>
                <a:gd name="T8" fmla="*/ 0 60000 65536"/>
                <a:gd name="T9" fmla="*/ 0 w 5"/>
                <a:gd name="T10" fmla="*/ 0 h 6"/>
                <a:gd name="T11" fmla="*/ 0 w 5"/>
                <a:gd name="T12" fmla="*/ 6 h 6"/>
              </a:gdLst>
              <a:ahLst/>
              <a:cxnLst>
                <a:cxn ang="T6">
                  <a:pos x="T0" y="T1"/>
                </a:cxn>
                <a:cxn ang="T7">
                  <a:pos x="T2" y="T3"/>
                </a:cxn>
                <a:cxn ang="T8">
                  <a:pos x="T4" y="T5"/>
                </a:cxn>
              </a:cxnLst>
              <a:rect l="T9" t="T10" r="T11" b="T12"/>
              <a:pathLst>
                <a:path w="5" h="6">
                  <a:moveTo>
                    <a:pt x="0" y="0"/>
                  </a:moveTo>
                  <a:lnTo>
                    <a:pt x="0" y="0"/>
                  </a:lnTo>
                  <a:lnTo>
                    <a:pt x="5" y="6"/>
                  </a:lnTo>
                </a:path>
              </a:pathLst>
            </a:custGeom>
            <a:noFill/>
            <a:ln w="15875">
              <a:solidFill>
                <a:srgbClr val="00FF00"/>
              </a:solidFill>
              <a:round/>
              <a:headEnd/>
              <a:tailEnd/>
            </a:ln>
          </p:spPr>
          <p:txBody>
            <a:bodyPr wrap="none" lIns="0" tIns="0" rIns="0" bIns="0">
              <a:spAutoFit/>
            </a:bodyPr>
            <a:lstStyle/>
            <a:p>
              <a:endParaRPr lang="fr-FR"/>
            </a:p>
          </p:txBody>
        </p:sp>
        <p:sp>
          <p:nvSpPr>
            <p:cNvPr id="117176" name="Line 704"/>
            <p:cNvSpPr>
              <a:spLocks noChangeShapeType="1"/>
            </p:cNvSpPr>
            <p:nvPr/>
          </p:nvSpPr>
          <p:spPr bwMode="auto">
            <a:xfrm>
              <a:off x="1433" y="1468"/>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177" name="Freeform 705"/>
            <p:cNvSpPr>
              <a:spLocks/>
            </p:cNvSpPr>
            <p:nvPr/>
          </p:nvSpPr>
          <p:spPr bwMode="auto">
            <a:xfrm>
              <a:off x="1433" y="1468"/>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FF00"/>
              </a:solidFill>
              <a:round/>
              <a:headEnd/>
              <a:tailEnd/>
            </a:ln>
          </p:spPr>
          <p:txBody>
            <a:bodyPr wrap="none" lIns="0" tIns="0" rIns="0" bIns="0">
              <a:spAutoFit/>
            </a:bodyPr>
            <a:lstStyle/>
            <a:p>
              <a:endParaRPr lang="fr-FR"/>
            </a:p>
          </p:txBody>
        </p:sp>
        <p:sp>
          <p:nvSpPr>
            <p:cNvPr id="117178" name="Line 706"/>
            <p:cNvSpPr>
              <a:spLocks noChangeShapeType="1"/>
            </p:cNvSpPr>
            <p:nvPr/>
          </p:nvSpPr>
          <p:spPr bwMode="auto">
            <a:xfrm>
              <a:off x="1439" y="1468"/>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179" name="Freeform 707"/>
            <p:cNvSpPr>
              <a:spLocks/>
            </p:cNvSpPr>
            <p:nvPr/>
          </p:nvSpPr>
          <p:spPr bwMode="auto">
            <a:xfrm>
              <a:off x="1439" y="1468"/>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FF00"/>
              </a:solidFill>
              <a:round/>
              <a:headEnd/>
              <a:tailEnd/>
            </a:ln>
          </p:spPr>
          <p:txBody>
            <a:bodyPr wrap="none" lIns="0" tIns="0" rIns="0" bIns="0">
              <a:spAutoFit/>
            </a:bodyPr>
            <a:lstStyle/>
            <a:p>
              <a:endParaRPr lang="fr-FR"/>
            </a:p>
          </p:txBody>
        </p:sp>
        <p:sp>
          <p:nvSpPr>
            <p:cNvPr id="117180" name="Line 708"/>
            <p:cNvSpPr>
              <a:spLocks noChangeShapeType="1"/>
            </p:cNvSpPr>
            <p:nvPr/>
          </p:nvSpPr>
          <p:spPr bwMode="auto">
            <a:xfrm>
              <a:off x="1444" y="1473"/>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181" name="Line 709"/>
            <p:cNvSpPr>
              <a:spLocks noChangeShapeType="1"/>
            </p:cNvSpPr>
            <p:nvPr/>
          </p:nvSpPr>
          <p:spPr bwMode="auto">
            <a:xfrm>
              <a:off x="1444" y="1473"/>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182" name="Freeform 710"/>
            <p:cNvSpPr>
              <a:spLocks/>
            </p:cNvSpPr>
            <p:nvPr/>
          </p:nvSpPr>
          <p:spPr bwMode="auto">
            <a:xfrm>
              <a:off x="1444" y="1473"/>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183" name="Line 711"/>
            <p:cNvSpPr>
              <a:spLocks noChangeShapeType="1"/>
            </p:cNvSpPr>
            <p:nvPr/>
          </p:nvSpPr>
          <p:spPr bwMode="auto">
            <a:xfrm>
              <a:off x="1449" y="1473"/>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184" name="Freeform 712"/>
            <p:cNvSpPr>
              <a:spLocks/>
            </p:cNvSpPr>
            <p:nvPr/>
          </p:nvSpPr>
          <p:spPr bwMode="auto">
            <a:xfrm>
              <a:off x="1449" y="1473"/>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FF00"/>
              </a:solidFill>
              <a:round/>
              <a:headEnd/>
              <a:tailEnd/>
            </a:ln>
          </p:spPr>
          <p:txBody>
            <a:bodyPr wrap="none" lIns="0" tIns="0" rIns="0" bIns="0">
              <a:spAutoFit/>
            </a:bodyPr>
            <a:lstStyle/>
            <a:p>
              <a:endParaRPr lang="fr-FR"/>
            </a:p>
          </p:txBody>
        </p:sp>
        <p:sp>
          <p:nvSpPr>
            <p:cNvPr id="117185" name="Line 713"/>
            <p:cNvSpPr>
              <a:spLocks noChangeShapeType="1"/>
            </p:cNvSpPr>
            <p:nvPr/>
          </p:nvSpPr>
          <p:spPr bwMode="auto">
            <a:xfrm>
              <a:off x="1454" y="1478"/>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186" name="Freeform 714"/>
            <p:cNvSpPr>
              <a:spLocks/>
            </p:cNvSpPr>
            <p:nvPr/>
          </p:nvSpPr>
          <p:spPr bwMode="auto">
            <a:xfrm>
              <a:off x="1454" y="1478"/>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187" name="Line 715"/>
            <p:cNvSpPr>
              <a:spLocks noChangeShapeType="1"/>
            </p:cNvSpPr>
            <p:nvPr/>
          </p:nvSpPr>
          <p:spPr bwMode="auto">
            <a:xfrm>
              <a:off x="1459" y="1478"/>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188" name="Freeform 716"/>
            <p:cNvSpPr>
              <a:spLocks/>
            </p:cNvSpPr>
            <p:nvPr/>
          </p:nvSpPr>
          <p:spPr bwMode="auto">
            <a:xfrm>
              <a:off x="1459" y="1478"/>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FF00"/>
              </a:solidFill>
              <a:round/>
              <a:headEnd/>
              <a:tailEnd/>
            </a:ln>
          </p:spPr>
          <p:txBody>
            <a:bodyPr wrap="none" lIns="0" tIns="0" rIns="0" bIns="0">
              <a:spAutoFit/>
            </a:bodyPr>
            <a:lstStyle/>
            <a:p>
              <a:endParaRPr lang="fr-FR"/>
            </a:p>
          </p:txBody>
        </p:sp>
        <p:sp>
          <p:nvSpPr>
            <p:cNvPr id="117189" name="Line 717"/>
            <p:cNvSpPr>
              <a:spLocks noChangeShapeType="1"/>
            </p:cNvSpPr>
            <p:nvPr/>
          </p:nvSpPr>
          <p:spPr bwMode="auto">
            <a:xfrm>
              <a:off x="1464" y="1483"/>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190" name="Freeform 718"/>
            <p:cNvSpPr>
              <a:spLocks/>
            </p:cNvSpPr>
            <p:nvPr/>
          </p:nvSpPr>
          <p:spPr bwMode="auto">
            <a:xfrm>
              <a:off x="1464" y="1483"/>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191" name="Line 719"/>
            <p:cNvSpPr>
              <a:spLocks noChangeShapeType="1"/>
            </p:cNvSpPr>
            <p:nvPr/>
          </p:nvSpPr>
          <p:spPr bwMode="auto">
            <a:xfrm>
              <a:off x="1469" y="1483"/>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192" name="Freeform 720"/>
            <p:cNvSpPr>
              <a:spLocks/>
            </p:cNvSpPr>
            <p:nvPr/>
          </p:nvSpPr>
          <p:spPr bwMode="auto">
            <a:xfrm>
              <a:off x="1469" y="1483"/>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FF00"/>
              </a:solidFill>
              <a:round/>
              <a:headEnd/>
              <a:tailEnd/>
            </a:ln>
          </p:spPr>
          <p:txBody>
            <a:bodyPr wrap="none" lIns="0" tIns="0" rIns="0" bIns="0">
              <a:spAutoFit/>
            </a:bodyPr>
            <a:lstStyle/>
            <a:p>
              <a:endParaRPr lang="fr-FR"/>
            </a:p>
          </p:txBody>
        </p:sp>
        <p:sp>
          <p:nvSpPr>
            <p:cNvPr id="117193" name="Freeform 721"/>
            <p:cNvSpPr>
              <a:spLocks/>
            </p:cNvSpPr>
            <p:nvPr/>
          </p:nvSpPr>
          <p:spPr bwMode="auto">
            <a:xfrm>
              <a:off x="1469" y="1488"/>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194" name="Line 722"/>
            <p:cNvSpPr>
              <a:spLocks noChangeShapeType="1"/>
            </p:cNvSpPr>
            <p:nvPr/>
          </p:nvSpPr>
          <p:spPr bwMode="auto">
            <a:xfrm>
              <a:off x="1474" y="1488"/>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195" name="Freeform 723"/>
            <p:cNvSpPr>
              <a:spLocks/>
            </p:cNvSpPr>
            <p:nvPr/>
          </p:nvSpPr>
          <p:spPr bwMode="auto">
            <a:xfrm>
              <a:off x="1474" y="1488"/>
              <a:ext cx="0" cy="174"/>
            </a:xfrm>
            <a:custGeom>
              <a:avLst/>
              <a:gdLst>
                <a:gd name="T0" fmla="*/ 0 w 6"/>
                <a:gd name="T1" fmla="*/ 0 h 5"/>
                <a:gd name="T2" fmla="*/ 0 w 6"/>
                <a:gd name="T3" fmla="*/ 0 h 5"/>
                <a:gd name="T4" fmla="*/ 0 w 6"/>
                <a:gd name="T5" fmla="*/ 174 h 5"/>
                <a:gd name="T6" fmla="*/ 0 60000 65536"/>
                <a:gd name="T7" fmla="*/ 0 60000 65536"/>
                <a:gd name="T8" fmla="*/ 0 60000 65536"/>
                <a:gd name="T9" fmla="*/ 0 w 6"/>
                <a:gd name="T10" fmla="*/ 0 h 5"/>
                <a:gd name="T11" fmla="*/ 0 w 6"/>
                <a:gd name="T12" fmla="*/ 5 h 5"/>
              </a:gdLst>
              <a:ahLst/>
              <a:cxnLst>
                <a:cxn ang="T6">
                  <a:pos x="T0" y="T1"/>
                </a:cxn>
                <a:cxn ang="T7">
                  <a:pos x="T2" y="T3"/>
                </a:cxn>
                <a:cxn ang="T8">
                  <a:pos x="T4" y="T5"/>
                </a:cxn>
              </a:cxnLst>
              <a:rect l="T9" t="T10" r="T11" b="T12"/>
              <a:pathLst>
                <a:path w="6" h="5">
                  <a:moveTo>
                    <a:pt x="0" y="0"/>
                  </a:moveTo>
                  <a:lnTo>
                    <a:pt x="0" y="0"/>
                  </a:lnTo>
                  <a:lnTo>
                    <a:pt x="6" y="5"/>
                  </a:lnTo>
                </a:path>
              </a:pathLst>
            </a:custGeom>
            <a:noFill/>
            <a:ln w="15875">
              <a:solidFill>
                <a:srgbClr val="00FF00"/>
              </a:solidFill>
              <a:round/>
              <a:headEnd/>
              <a:tailEnd/>
            </a:ln>
          </p:spPr>
          <p:txBody>
            <a:bodyPr wrap="none" lIns="0" tIns="0" rIns="0" bIns="0">
              <a:spAutoFit/>
            </a:bodyPr>
            <a:lstStyle/>
            <a:p>
              <a:endParaRPr lang="fr-FR"/>
            </a:p>
          </p:txBody>
        </p:sp>
        <p:sp>
          <p:nvSpPr>
            <p:cNvPr id="117196" name="Line 724"/>
            <p:cNvSpPr>
              <a:spLocks noChangeShapeType="1"/>
            </p:cNvSpPr>
            <p:nvPr/>
          </p:nvSpPr>
          <p:spPr bwMode="auto">
            <a:xfrm>
              <a:off x="1480" y="1493"/>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197" name="Freeform 725"/>
            <p:cNvSpPr>
              <a:spLocks/>
            </p:cNvSpPr>
            <p:nvPr/>
          </p:nvSpPr>
          <p:spPr bwMode="auto">
            <a:xfrm>
              <a:off x="1480" y="1493"/>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198" name="Line 726"/>
            <p:cNvSpPr>
              <a:spLocks noChangeShapeType="1"/>
            </p:cNvSpPr>
            <p:nvPr/>
          </p:nvSpPr>
          <p:spPr bwMode="auto">
            <a:xfrm>
              <a:off x="1485" y="1493"/>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199" name="Freeform 727"/>
            <p:cNvSpPr>
              <a:spLocks/>
            </p:cNvSpPr>
            <p:nvPr/>
          </p:nvSpPr>
          <p:spPr bwMode="auto">
            <a:xfrm>
              <a:off x="1485" y="1493"/>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FF00"/>
              </a:solidFill>
              <a:round/>
              <a:headEnd/>
              <a:tailEnd/>
            </a:ln>
          </p:spPr>
          <p:txBody>
            <a:bodyPr wrap="none" lIns="0" tIns="0" rIns="0" bIns="0">
              <a:spAutoFit/>
            </a:bodyPr>
            <a:lstStyle/>
            <a:p>
              <a:endParaRPr lang="fr-FR"/>
            </a:p>
          </p:txBody>
        </p:sp>
        <p:sp>
          <p:nvSpPr>
            <p:cNvPr id="117200" name="Line 728"/>
            <p:cNvSpPr>
              <a:spLocks noChangeShapeType="1"/>
            </p:cNvSpPr>
            <p:nvPr/>
          </p:nvSpPr>
          <p:spPr bwMode="auto">
            <a:xfrm>
              <a:off x="1490" y="1498"/>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201" name="Freeform 729"/>
            <p:cNvSpPr>
              <a:spLocks/>
            </p:cNvSpPr>
            <p:nvPr/>
          </p:nvSpPr>
          <p:spPr bwMode="auto">
            <a:xfrm>
              <a:off x="1490" y="1498"/>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202" name="Freeform 730"/>
            <p:cNvSpPr>
              <a:spLocks/>
            </p:cNvSpPr>
            <p:nvPr/>
          </p:nvSpPr>
          <p:spPr bwMode="auto">
            <a:xfrm>
              <a:off x="1495" y="1498"/>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FF00"/>
              </a:solidFill>
              <a:round/>
              <a:headEnd/>
              <a:tailEnd/>
            </a:ln>
          </p:spPr>
          <p:txBody>
            <a:bodyPr wrap="none" lIns="0" tIns="0" rIns="0" bIns="0">
              <a:spAutoFit/>
            </a:bodyPr>
            <a:lstStyle/>
            <a:p>
              <a:endParaRPr lang="fr-FR"/>
            </a:p>
          </p:txBody>
        </p:sp>
        <p:sp>
          <p:nvSpPr>
            <p:cNvPr id="117203" name="Line 731"/>
            <p:cNvSpPr>
              <a:spLocks noChangeShapeType="1"/>
            </p:cNvSpPr>
            <p:nvPr/>
          </p:nvSpPr>
          <p:spPr bwMode="auto">
            <a:xfrm>
              <a:off x="1495" y="1503"/>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204" name="Freeform 732"/>
            <p:cNvSpPr>
              <a:spLocks/>
            </p:cNvSpPr>
            <p:nvPr/>
          </p:nvSpPr>
          <p:spPr bwMode="auto">
            <a:xfrm>
              <a:off x="1495" y="1503"/>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205" name="Freeform 733"/>
            <p:cNvSpPr>
              <a:spLocks/>
            </p:cNvSpPr>
            <p:nvPr/>
          </p:nvSpPr>
          <p:spPr bwMode="auto">
            <a:xfrm>
              <a:off x="1500" y="1503"/>
              <a:ext cx="0" cy="174"/>
            </a:xfrm>
            <a:custGeom>
              <a:avLst/>
              <a:gdLst>
                <a:gd name="T0" fmla="*/ 0 w 1"/>
                <a:gd name="T1" fmla="*/ 0 h 6"/>
                <a:gd name="T2" fmla="*/ 0 w 1"/>
                <a:gd name="T3" fmla="*/ 0 h 6"/>
                <a:gd name="T4" fmla="*/ 0 w 1"/>
                <a:gd name="T5" fmla="*/ 174 h 6"/>
                <a:gd name="T6" fmla="*/ 0 60000 65536"/>
                <a:gd name="T7" fmla="*/ 0 60000 65536"/>
                <a:gd name="T8" fmla="*/ 0 60000 65536"/>
                <a:gd name="T9" fmla="*/ 0 w 1"/>
                <a:gd name="T10" fmla="*/ 0 h 6"/>
                <a:gd name="T11" fmla="*/ 0 w 1"/>
                <a:gd name="T12" fmla="*/ 6 h 6"/>
              </a:gdLst>
              <a:ahLst/>
              <a:cxnLst>
                <a:cxn ang="T6">
                  <a:pos x="T0" y="T1"/>
                </a:cxn>
                <a:cxn ang="T7">
                  <a:pos x="T2" y="T3"/>
                </a:cxn>
                <a:cxn ang="T8">
                  <a:pos x="T4" y="T5"/>
                </a:cxn>
              </a:cxnLst>
              <a:rect l="T9" t="T10" r="T11" b="T12"/>
              <a:pathLst>
                <a:path w="1" h="6">
                  <a:moveTo>
                    <a:pt x="0" y="0"/>
                  </a:moveTo>
                  <a:lnTo>
                    <a:pt x="0" y="0"/>
                  </a:lnTo>
                  <a:lnTo>
                    <a:pt x="0" y="6"/>
                  </a:lnTo>
                </a:path>
              </a:pathLst>
            </a:custGeom>
            <a:noFill/>
            <a:ln w="15875">
              <a:solidFill>
                <a:srgbClr val="00FF00"/>
              </a:solidFill>
              <a:round/>
              <a:headEnd/>
              <a:tailEnd/>
            </a:ln>
          </p:spPr>
          <p:txBody>
            <a:bodyPr wrap="none" lIns="0" tIns="0" rIns="0" bIns="0">
              <a:spAutoFit/>
            </a:bodyPr>
            <a:lstStyle/>
            <a:p>
              <a:endParaRPr lang="fr-FR"/>
            </a:p>
          </p:txBody>
        </p:sp>
        <p:sp>
          <p:nvSpPr>
            <p:cNvPr id="117206" name="Freeform 734"/>
            <p:cNvSpPr>
              <a:spLocks/>
            </p:cNvSpPr>
            <p:nvPr/>
          </p:nvSpPr>
          <p:spPr bwMode="auto">
            <a:xfrm>
              <a:off x="1500" y="1509"/>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207" name="Line 735"/>
            <p:cNvSpPr>
              <a:spLocks noChangeShapeType="1"/>
            </p:cNvSpPr>
            <p:nvPr/>
          </p:nvSpPr>
          <p:spPr bwMode="auto">
            <a:xfrm>
              <a:off x="1505" y="1509"/>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208" name="Freeform 736"/>
            <p:cNvSpPr>
              <a:spLocks/>
            </p:cNvSpPr>
            <p:nvPr/>
          </p:nvSpPr>
          <p:spPr bwMode="auto">
            <a:xfrm>
              <a:off x="1505" y="1509"/>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FF00"/>
              </a:solidFill>
              <a:round/>
              <a:headEnd/>
              <a:tailEnd/>
            </a:ln>
          </p:spPr>
          <p:txBody>
            <a:bodyPr wrap="none" lIns="0" tIns="0" rIns="0" bIns="0">
              <a:spAutoFit/>
            </a:bodyPr>
            <a:lstStyle/>
            <a:p>
              <a:endParaRPr lang="fr-FR"/>
            </a:p>
          </p:txBody>
        </p:sp>
        <p:sp>
          <p:nvSpPr>
            <p:cNvPr id="117209" name="Line 737"/>
            <p:cNvSpPr>
              <a:spLocks noChangeShapeType="1"/>
            </p:cNvSpPr>
            <p:nvPr/>
          </p:nvSpPr>
          <p:spPr bwMode="auto">
            <a:xfrm>
              <a:off x="1510" y="1514"/>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210" name="Freeform 738"/>
            <p:cNvSpPr>
              <a:spLocks/>
            </p:cNvSpPr>
            <p:nvPr/>
          </p:nvSpPr>
          <p:spPr bwMode="auto">
            <a:xfrm>
              <a:off x="1510" y="1514"/>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211" name="Freeform 739"/>
            <p:cNvSpPr>
              <a:spLocks/>
            </p:cNvSpPr>
            <p:nvPr/>
          </p:nvSpPr>
          <p:spPr bwMode="auto">
            <a:xfrm>
              <a:off x="1515" y="1514"/>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FF00"/>
              </a:solidFill>
              <a:round/>
              <a:headEnd/>
              <a:tailEnd/>
            </a:ln>
          </p:spPr>
          <p:txBody>
            <a:bodyPr wrap="none" lIns="0" tIns="0" rIns="0" bIns="0">
              <a:spAutoFit/>
            </a:bodyPr>
            <a:lstStyle/>
            <a:p>
              <a:endParaRPr lang="fr-FR"/>
            </a:p>
          </p:txBody>
        </p:sp>
        <p:sp>
          <p:nvSpPr>
            <p:cNvPr id="117212" name="Freeform 740"/>
            <p:cNvSpPr>
              <a:spLocks/>
            </p:cNvSpPr>
            <p:nvPr/>
          </p:nvSpPr>
          <p:spPr bwMode="auto">
            <a:xfrm>
              <a:off x="1515" y="1519"/>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FF00"/>
              </a:solidFill>
              <a:round/>
              <a:headEnd/>
              <a:tailEnd/>
            </a:ln>
          </p:spPr>
          <p:txBody>
            <a:bodyPr wrap="none" lIns="0" tIns="0" rIns="0" bIns="0">
              <a:spAutoFit/>
            </a:bodyPr>
            <a:lstStyle/>
            <a:p>
              <a:endParaRPr lang="fr-FR"/>
            </a:p>
          </p:txBody>
        </p:sp>
        <p:sp>
          <p:nvSpPr>
            <p:cNvPr id="117213" name="Line 741"/>
            <p:cNvSpPr>
              <a:spLocks noChangeShapeType="1"/>
            </p:cNvSpPr>
            <p:nvPr/>
          </p:nvSpPr>
          <p:spPr bwMode="auto">
            <a:xfrm>
              <a:off x="1521" y="1519"/>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214" name="Freeform 742"/>
            <p:cNvSpPr>
              <a:spLocks/>
            </p:cNvSpPr>
            <p:nvPr/>
          </p:nvSpPr>
          <p:spPr bwMode="auto">
            <a:xfrm>
              <a:off x="1521" y="1519"/>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FF00"/>
              </a:solidFill>
              <a:round/>
              <a:headEnd/>
              <a:tailEnd/>
            </a:ln>
          </p:spPr>
          <p:txBody>
            <a:bodyPr wrap="none" lIns="0" tIns="0" rIns="0" bIns="0">
              <a:spAutoFit/>
            </a:bodyPr>
            <a:lstStyle/>
            <a:p>
              <a:endParaRPr lang="fr-FR"/>
            </a:p>
          </p:txBody>
        </p:sp>
        <p:sp>
          <p:nvSpPr>
            <p:cNvPr id="117215" name="Freeform 743"/>
            <p:cNvSpPr>
              <a:spLocks/>
            </p:cNvSpPr>
            <p:nvPr/>
          </p:nvSpPr>
          <p:spPr bwMode="auto">
            <a:xfrm>
              <a:off x="1521" y="1524"/>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216" name="Freeform 744"/>
            <p:cNvSpPr>
              <a:spLocks/>
            </p:cNvSpPr>
            <p:nvPr/>
          </p:nvSpPr>
          <p:spPr bwMode="auto">
            <a:xfrm>
              <a:off x="1526" y="1524"/>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FF00"/>
              </a:solidFill>
              <a:round/>
              <a:headEnd/>
              <a:tailEnd/>
            </a:ln>
          </p:spPr>
          <p:txBody>
            <a:bodyPr wrap="none" lIns="0" tIns="0" rIns="0" bIns="0">
              <a:spAutoFit/>
            </a:bodyPr>
            <a:lstStyle/>
            <a:p>
              <a:endParaRPr lang="fr-FR"/>
            </a:p>
          </p:txBody>
        </p:sp>
        <p:sp>
          <p:nvSpPr>
            <p:cNvPr id="117217" name="Freeform 745"/>
            <p:cNvSpPr>
              <a:spLocks/>
            </p:cNvSpPr>
            <p:nvPr/>
          </p:nvSpPr>
          <p:spPr bwMode="auto">
            <a:xfrm>
              <a:off x="1526" y="1529"/>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218" name="Line 746"/>
            <p:cNvSpPr>
              <a:spLocks noChangeShapeType="1"/>
            </p:cNvSpPr>
            <p:nvPr/>
          </p:nvSpPr>
          <p:spPr bwMode="auto">
            <a:xfrm>
              <a:off x="1531" y="1529"/>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219" name="Freeform 747"/>
            <p:cNvSpPr>
              <a:spLocks/>
            </p:cNvSpPr>
            <p:nvPr/>
          </p:nvSpPr>
          <p:spPr bwMode="auto">
            <a:xfrm>
              <a:off x="1531" y="1529"/>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FF00"/>
              </a:solidFill>
              <a:round/>
              <a:headEnd/>
              <a:tailEnd/>
            </a:ln>
          </p:spPr>
          <p:txBody>
            <a:bodyPr wrap="none" lIns="0" tIns="0" rIns="0" bIns="0">
              <a:spAutoFit/>
            </a:bodyPr>
            <a:lstStyle/>
            <a:p>
              <a:endParaRPr lang="fr-FR"/>
            </a:p>
          </p:txBody>
        </p:sp>
        <p:sp>
          <p:nvSpPr>
            <p:cNvPr id="117220" name="Line 748"/>
            <p:cNvSpPr>
              <a:spLocks noChangeShapeType="1"/>
            </p:cNvSpPr>
            <p:nvPr/>
          </p:nvSpPr>
          <p:spPr bwMode="auto">
            <a:xfrm>
              <a:off x="1536" y="1534"/>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221" name="Freeform 749"/>
            <p:cNvSpPr>
              <a:spLocks/>
            </p:cNvSpPr>
            <p:nvPr/>
          </p:nvSpPr>
          <p:spPr bwMode="auto">
            <a:xfrm>
              <a:off x="1536" y="1534"/>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222" name="Freeform 750"/>
            <p:cNvSpPr>
              <a:spLocks/>
            </p:cNvSpPr>
            <p:nvPr/>
          </p:nvSpPr>
          <p:spPr bwMode="auto">
            <a:xfrm>
              <a:off x="1541" y="1534"/>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FF00"/>
              </a:solidFill>
              <a:round/>
              <a:headEnd/>
              <a:tailEnd/>
            </a:ln>
          </p:spPr>
          <p:txBody>
            <a:bodyPr wrap="none" lIns="0" tIns="0" rIns="0" bIns="0">
              <a:spAutoFit/>
            </a:bodyPr>
            <a:lstStyle/>
            <a:p>
              <a:endParaRPr lang="fr-FR"/>
            </a:p>
          </p:txBody>
        </p:sp>
        <p:sp>
          <p:nvSpPr>
            <p:cNvPr id="117223" name="Freeform 751"/>
            <p:cNvSpPr>
              <a:spLocks/>
            </p:cNvSpPr>
            <p:nvPr/>
          </p:nvSpPr>
          <p:spPr bwMode="auto">
            <a:xfrm>
              <a:off x="1541" y="1539"/>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224" name="Freeform 752"/>
            <p:cNvSpPr>
              <a:spLocks/>
            </p:cNvSpPr>
            <p:nvPr/>
          </p:nvSpPr>
          <p:spPr bwMode="auto">
            <a:xfrm>
              <a:off x="1546" y="1539"/>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FF00"/>
              </a:solidFill>
              <a:round/>
              <a:headEnd/>
              <a:tailEnd/>
            </a:ln>
          </p:spPr>
          <p:txBody>
            <a:bodyPr wrap="none" lIns="0" tIns="0" rIns="0" bIns="0">
              <a:spAutoFit/>
            </a:bodyPr>
            <a:lstStyle/>
            <a:p>
              <a:endParaRPr lang="fr-FR"/>
            </a:p>
          </p:txBody>
        </p:sp>
        <p:sp>
          <p:nvSpPr>
            <p:cNvPr id="117225" name="Line 753"/>
            <p:cNvSpPr>
              <a:spLocks noChangeShapeType="1"/>
            </p:cNvSpPr>
            <p:nvPr/>
          </p:nvSpPr>
          <p:spPr bwMode="auto">
            <a:xfrm>
              <a:off x="1546" y="1544"/>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226" name="Freeform 754"/>
            <p:cNvSpPr>
              <a:spLocks/>
            </p:cNvSpPr>
            <p:nvPr/>
          </p:nvSpPr>
          <p:spPr bwMode="auto">
            <a:xfrm>
              <a:off x="1546" y="1544"/>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227" name="Freeform 755"/>
            <p:cNvSpPr>
              <a:spLocks/>
            </p:cNvSpPr>
            <p:nvPr/>
          </p:nvSpPr>
          <p:spPr bwMode="auto">
            <a:xfrm>
              <a:off x="1551" y="1544"/>
              <a:ext cx="0" cy="174"/>
            </a:xfrm>
            <a:custGeom>
              <a:avLst/>
              <a:gdLst>
                <a:gd name="T0" fmla="*/ 0 w 1"/>
                <a:gd name="T1" fmla="*/ 0 h 6"/>
                <a:gd name="T2" fmla="*/ 0 w 1"/>
                <a:gd name="T3" fmla="*/ 0 h 6"/>
                <a:gd name="T4" fmla="*/ 0 w 1"/>
                <a:gd name="T5" fmla="*/ 174 h 6"/>
                <a:gd name="T6" fmla="*/ 0 60000 65536"/>
                <a:gd name="T7" fmla="*/ 0 60000 65536"/>
                <a:gd name="T8" fmla="*/ 0 60000 65536"/>
                <a:gd name="T9" fmla="*/ 0 w 1"/>
                <a:gd name="T10" fmla="*/ 0 h 6"/>
                <a:gd name="T11" fmla="*/ 0 w 1"/>
                <a:gd name="T12" fmla="*/ 6 h 6"/>
              </a:gdLst>
              <a:ahLst/>
              <a:cxnLst>
                <a:cxn ang="T6">
                  <a:pos x="T0" y="T1"/>
                </a:cxn>
                <a:cxn ang="T7">
                  <a:pos x="T2" y="T3"/>
                </a:cxn>
                <a:cxn ang="T8">
                  <a:pos x="T4" y="T5"/>
                </a:cxn>
              </a:cxnLst>
              <a:rect l="T9" t="T10" r="T11" b="T12"/>
              <a:pathLst>
                <a:path w="1" h="6">
                  <a:moveTo>
                    <a:pt x="0" y="0"/>
                  </a:moveTo>
                  <a:lnTo>
                    <a:pt x="0" y="0"/>
                  </a:lnTo>
                  <a:lnTo>
                    <a:pt x="0" y="6"/>
                  </a:lnTo>
                </a:path>
              </a:pathLst>
            </a:custGeom>
            <a:noFill/>
            <a:ln w="15875">
              <a:solidFill>
                <a:srgbClr val="00FF00"/>
              </a:solidFill>
              <a:round/>
              <a:headEnd/>
              <a:tailEnd/>
            </a:ln>
          </p:spPr>
          <p:txBody>
            <a:bodyPr wrap="none" lIns="0" tIns="0" rIns="0" bIns="0">
              <a:spAutoFit/>
            </a:bodyPr>
            <a:lstStyle/>
            <a:p>
              <a:endParaRPr lang="fr-FR"/>
            </a:p>
          </p:txBody>
        </p:sp>
        <p:sp>
          <p:nvSpPr>
            <p:cNvPr id="117228" name="Freeform 756"/>
            <p:cNvSpPr>
              <a:spLocks/>
            </p:cNvSpPr>
            <p:nvPr/>
          </p:nvSpPr>
          <p:spPr bwMode="auto">
            <a:xfrm>
              <a:off x="1551" y="1550"/>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229" name="Freeform 757"/>
            <p:cNvSpPr>
              <a:spLocks/>
            </p:cNvSpPr>
            <p:nvPr/>
          </p:nvSpPr>
          <p:spPr bwMode="auto">
            <a:xfrm>
              <a:off x="1556" y="1550"/>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FF00"/>
              </a:solidFill>
              <a:round/>
              <a:headEnd/>
              <a:tailEnd/>
            </a:ln>
          </p:spPr>
          <p:txBody>
            <a:bodyPr wrap="none" lIns="0" tIns="0" rIns="0" bIns="0">
              <a:spAutoFit/>
            </a:bodyPr>
            <a:lstStyle/>
            <a:p>
              <a:endParaRPr lang="fr-FR"/>
            </a:p>
          </p:txBody>
        </p:sp>
        <p:sp>
          <p:nvSpPr>
            <p:cNvPr id="117230" name="Freeform 758"/>
            <p:cNvSpPr>
              <a:spLocks/>
            </p:cNvSpPr>
            <p:nvPr/>
          </p:nvSpPr>
          <p:spPr bwMode="auto">
            <a:xfrm>
              <a:off x="1556" y="1555"/>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FF00"/>
              </a:solidFill>
              <a:round/>
              <a:headEnd/>
              <a:tailEnd/>
            </a:ln>
          </p:spPr>
          <p:txBody>
            <a:bodyPr wrap="none" lIns="0" tIns="0" rIns="0" bIns="0">
              <a:spAutoFit/>
            </a:bodyPr>
            <a:lstStyle/>
            <a:p>
              <a:endParaRPr lang="fr-FR"/>
            </a:p>
          </p:txBody>
        </p:sp>
        <p:sp>
          <p:nvSpPr>
            <p:cNvPr id="117231" name="Freeform 759"/>
            <p:cNvSpPr>
              <a:spLocks/>
            </p:cNvSpPr>
            <p:nvPr/>
          </p:nvSpPr>
          <p:spPr bwMode="auto">
            <a:xfrm>
              <a:off x="1562" y="1555"/>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FF00"/>
              </a:solidFill>
              <a:round/>
              <a:headEnd/>
              <a:tailEnd/>
            </a:ln>
          </p:spPr>
          <p:txBody>
            <a:bodyPr wrap="none" lIns="0" tIns="0" rIns="0" bIns="0">
              <a:spAutoFit/>
            </a:bodyPr>
            <a:lstStyle/>
            <a:p>
              <a:endParaRPr lang="fr-FR"/>
            </a:p>
          </p:txBody>
        </p:sp>
        <p:sp>
          <p:nvSpPr>
            <p:cNvPr id="117232" name="Freeform 760"/>
            <p:cNvSpPr>
              <a:spLocks/>
            </p:cNvSpPr>
            <p:nvPr/>
          </p:nvSpPr>
          <p:spPr bwMode="auto">
            <a:xfrm>
              <a:off x="1562" y="1560"/>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233" name="Line 761"/>
            <p:cNvSpPr>
              <a:spLocks noChangeShapeType="1"/>
            </p:cNvSpPr>
            <p:nvPr/>
          </p:nvSpPr>
          <p:spPr bwMode="auto">
            <a:xfrm>
              <a:off x="1567" y="1560"/>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234" name="Freeform 762"/>
            <p:cNvSpPr>
              <a:spLocks/>
            </p:cNvSpPr>
            <p:nvPr/>
          </p:nvSpPr>
          <p:spPr bwMode="auto">
            <a:xfrm>
              <a:off x="1567" y="1560"/>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FF00"/>
              </a:solidFill>
              <a:round/>
              <a:headEnd/>
              <a:tailEnd/>
            </a:ln>
          </p:spPr>
          <p:txBody>
            <a:bodyPr wrap="none" lIns="0" tIns="0" rIns="0" bIns="0">
              <a:spAutoFit/>
            </a:bodyPr>
            <a:lstStyle/>
            <a:p>
              <a:endParaRPr lang="fr-FR"/>
            </a:p>
          </p:txBody>
        </p:sp>
        <p:sp>
          <p:nvSpPr>
            <p:cNvPr id="117235" name="Line 763"/>
            <p:cNvSpPr>
              <a:spLocks noChangeShapeType="1"/>
            </p:cNvSpPr>
            <p:nvPr/>
          </p:nvSpPr>
          <p:spPr bwMode="auto">
            <a:xfrm>
              <a:off x="1572" y="1565"/>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236" name="Freeform 764"/>
            <p:cNvSpPr>
              <a:spLocks/>
            </p:cNvSpPr>
            <p:nvPr/>
          </p:nvSpPr>
          <p:spPr bwMode="auto">
            <a:xfrm>
              <a:off x="1572" y="1565"/>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FF00"/>
              </a:solidFill>
              <a:round/>
              <a:headEnd/>
              <a:tailEnd/>
            </a:ln>
          </p:spPr>
          <p:txBody>
            <a:bodyPr wrap="none" lIns="0" tIns="0" rIns="0" bIns="0">
              <a:spAutoFit/>
            </a:bodyPr>
            <a:lstStyle/>
            <a:p>
              <a:endParaRPr lang="fr-FR"/>
            </a:p>
          </p:txBody>
        </p:sp>
        <p:sp>
          <p:nvSpPr>
            <p:cNvPr id="117237" name="Freeform 765"/>
            <p:cNvSpPr>
              <a:spLocks/>
            </p:cNvSpPr>
            <p:nvPr/>
          </p:nvSpPr>
          <p:spPr bwMode="auto">
            <a:xfrm>
              <a:off x="1572" y="1570"/>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238" name="Freeform 766"/>
            <p:cNvSpPr>
              <a:spLocks/>
            </p:cNvSpPr>
            <p:nvPr/>
          </p:nvSpPr>
          <p:spPr bwMode="auto">
            <a:xfrm>
              <a:off x="1577" y="1570"/>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FF00"/>
              </a:solidFill>
              <a:round/>
              <a:headEnd/>
              <a:tailEnd/>
            </a:ln>
          </p:spPr>
          <p:txBody>
            <a:bodyPr wrap="none" lIns="0" tIns="0" rIns="0" bIns="0">
              <a:spAutoFit/>
            </a:bodyPr>
            <a:lstStyle/>
            <a:p>
              <a:endParaRPr lang="fr-FR"/>
            </a:p>
          </p:txBody>
        </p:sp>
        <p:sp>
          <p:nvSpPr>
            <p:cNvPr id="117239" name="Freeform 767"/>
            <p:cNvSpPr>
              <a:spLocks/>
            </p:cNvSpPr>
            <p:nvPr/>
          </p:nvSpPr>
          <p:spPr bwMode="auto">
            <a:xfrm>
              <a:off x="1577" y="1575"/>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240" name="Freeform 768"/>
            <p:cNvSpPr>
              <a:spLocks/>
            </p:cNvSpPr>
            <p:nvPr/>
          </p:nvSpPr>
          <p:spPr bwMode="auto">
            <a:xfrm>
              <a:off x="1582" y="1575"/>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FF00"/>
              </a:solidFill>
              <a:round/>
              <a:headEnd/>
              <a:tailEnd/>
            </a:ln>
          </p:spPr>
          <p:txBody>
            <a:bodyPr wrap="none" lIns="0" tIns="0" rIns="0" bIns="0">
              <a:spAutoFit/>
            </a:bodyPr>
            <a:lstStyle/>
            <a:p>
              <a:endParaRPr lang="fr-FR"/>
            </a:p>
          </p:txBody>
        </p:sp>
        <p:sp>
          <p:nvSpPr>
            <p:cNvPr id="117241" name="Freeform 769"/>
            <p:cNvSpPr>
              <a:spLocks/>
            </p:cNvSpPr>
            <p:nvPr/>
          </p:nvSpPr>
          <p:spPr bwMode="auto">
            <a:xfrm>
              <a:off x="1582" y="1580"/>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242" name="Freeform 770"/>
            <p:cNvSpPr>
              <a:spLocks/>
            </p:cNvSpPr>
            <p:nvPr/>
          </p:nvSpPr>
          <p:spPr bwMode="auto">
            <a:xfrm>
              <a:off x="1587" y="1580"/>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FF00"/>
              </a:solidFill>
              <a:round/>
              <a:headEnd/>
              <a:tailEnd/>
            </a:ln>
          </p:spPr>
          <p:txBody>
            <a:bodyPr wrap="none" lIns="0" tIns="0" rIns="0" bIns="0">
              <a:spAutoFit/>
            </a:bodyPr>
            <a:lstStyle/>
            <a:p>
              <a:endParaRPr lang="fr-FR"/>
            </a:p>
          </p:txBody>
        </p:sp>
        <p:sp>
          <p:nvSpPr>
            <p:cNvPr id="117243" name="Freeform 771"/>
            <p:cNvSpPr>
              <a:spLocks/>
            </p:cNvSpPr>
            <p:nvPr/>
          </p:nvSpPr>
          <p:spPr bwMode="auto">
            <a:xfrm>
              <a:off x="1587" y="1585"/>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244" name="Freeform 772"/>
            <p:cNvSpPr>
              <a:spLocks/>
            </p:cNvSpPr>
            <p:nvPr/>
          </p:nvSpPr>
          <p:spPr bwMode="auto">
            <a:xfrm>
              <a:off x="1592" y="1585"/>
              <a:ext cx="0" cy="174"/>
            </a:xfrm>
            <a:custGeom>
              <a:avLst/>
              <a:gdLst>
                <a:gd name="T0" fmla="*/ 0 w 1"/>
                <a:gd name="T1" fmla="*/ 0 h 6"/>
                <a:gd name="T2" fmla="*/ 0 w 1"/>
                <a:gd name="T3" fmla="*/ 0 h 6"/>
                <a:gd name="T4" fmla="*/ 0 w 1"/>
                <a:gd name="T5" fmla="*/ 174 h 6"/>
                <a:gd name="T6" fmla="*/ 0 60000 65536"/>
                <a:gd name="T7" fmla="*/ 0 60000 65536"/>
                <a:gd name="T8" fmla="*/ 0 60000 65536"/>
                <a:gd name="T9" fmla="*/ 0 w 1"/>
                <a:gd name="T10" fmla="*/ 0 h 6"/>
                <a:gd name="T11" fmla="*/ 0 w 1"/>
                <a:gd name="T12" fmla="*/ 6 h 6"/>
              </a:gdLst>
              <a:ahLst/>
              <a:cxnLst>
                <a:cxn ang="T6">
                  <a:pos x="T0" y="T1"/>
                </a:cxn>
                <a:cxn ang="T7">
                  <a:pos x="T2" y="T3"/>
                </a:cxn>
                <a:cxn ang="T8">
                  <a:pos x="T4" y="T5"/>
                </a:cxn>
              </a:cxnLst>
              <a:rect l="T9" t="T10" r="T11" b="T12"/>
              <a:pathLst>
                <a:path w="1" h="6">
                  <a:moveTo>
                    <a:pt x="0" y="0"/>
                  </a:moveTo>
                  <a:lnTo>
                    <a:pt x="0" y="0"/>
                  </a:lnTo>
                  <a:lnTo>
                    <a:pt x="0" y="6"/>
                  </a:lnTo>
                </a:path>
              </a:pathLst>
            </a:custGeom>
            <a:noFill/>
            <a:ln w="15875">
              <a:solidFill>
                <a:srgbClr val="00FF00"/>
              </a:solidFill>
              <a:round/>
              <a:headEnd/>
              <a:tailEnd/>
            </a:ln>
          </p:spPr>
          <p:txBody>
            <a:bodyPr wrap="none" lIns="0" tIns="0" rIns="0" bIns="0">
              <a:spAutoFit/>
            </a:bodyPr>
            <a:lstStyle/>
            <a:p>
              <a:endParaRPr lang="fr-FR"/>
            </a:p>
          </p:txBody>
        </p:sp>
        <p:sp>
          <p:nvSpPr>
            <p:cNvPr id="117245" name="Freeform 773"/>
            <p:cNvSpPr>
              <a:spLocks/>
            </p:cNvSpPr>
            <p:nvPr/>
          </p:nvSpPr>
          <p:spPr bwMode="auto">
            <a:xfrm>
              <a:off x="1592" y="159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246" name="Freeform 774"/>
            <p:cNvSpPr>
              <a:spLocks/>
            </p:cNvSpPr>
            <p:nvPr/>
          </p:nvSpPr>
          <p:spPr bwMode="auto">
            <a:xfrm>
              <a:off x="1597" y="1591"/>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FF00"/>
              </a:solidFill>
              <a:round/>
              <a:headEnd/>
              <a:tailEnd/>
            </a:ln>
          </p:spPr>
          <p:txBody>
            <a:bodyPr wrap="none" lIns="0" tIns="0" rIns="0" bIns="0">
              <a:spAutoFit/>
            </a:bodyPr>
            <a:lstStyle/>
            <a:p>
              <a:endParaRPr lang="fr-FR"/>
            </a:p>
          </p:txBody>
        </p:sp>
        <p:sp>
          <p:nvSpPr>
            <p:cNvPr id="117247" name="Line 775"/>
            <p:cNvSpPr>
              <a:spLocks noChangeShapeType="1"/>
            </p:cNvSpPr>
            <p:nvPr/>
          </p:nvSpPr>
          <p:spPr bwMode="auto">
            <a:xfrm>
              <a:off x="1597" y="159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248" name="Freeform 776"/>
            <p:cNvSpPr>
              <a:spLocks/>
            </p:cNvSpPr>
            <p:nvPr/>
          </p:nvSpPr>
          <p:spPr bwMode="auto">
            <a:xfrm>
              <a:off x="1597" y="1596"/>
              <a:ext cx="0" cy="174"/>
            </a:xfrm>
            <a:custGeom>
              <a:avLst/>
              <a:gdLst>
                <a:gd name="T0" fmla="*/ 0 w 6"/>
                <a:gd name="T1" fmla="*/ 0 h 5"/>
                <a:gd name="T2" fmla="*/ 0 w 6"/>
                <a:gd name="T3" fmla="*/ 0 h 5"/>
                <a:gd name="T4" fmla="*/ 0 w 6"/>
                <a:gd name="T5" fmla="*/ 174 h 5"/>
                <a:gd name="T6" fmla="*/ 0 60000 65536"/>
                <a:gd name="T7" fmla="*/ 0 60000 65536"/>
                <a:gd name="T8" fmla="*/ 0 60000 65536"/>
                <a:gd name="T9" fmla="*/ 0 w 6"/>
                <a:gd name="T10" fmla="*/ 0 h 5"/>
                <a:gd name="T11" fmla="*/ 0 w 6"/>
                <a:gd name="T12" fmla="*/ 5 h 5"/>
              </a:gdLst>
              <a:ahLst/>
              <a:cxnLst>
                <a:cxn ang="T6">
                  <a:pos x="T0" y="T1"/>
                </a:cxn>
                <a:cxn ang="T7">
                  <a:pos x="T2" y="T3"/>
                </a:cxn>
                <a:cxn ang="T8">
                  <a:pos x="T4" y="T5"/>
                </a:cxn>
              </a:cxnLst>
              <a:rect l="T9" t="T10" r="T11" b="T12"/>
              <a:pathLst>
                <a:path w="6" h="5">
                  <a:moveTo>
                    <a:pt x="0" y="0"/>
                  </a:moveTo>
                  <a:lnTo>
                    <a:pt x="0" y="0"/>
                  </a:lnTo>
                  <a:lnTo>
                    <a:pt x="6" y="5"/>
                  </a:lnTo>
                </a:path>
              </a:pathLst>
            </a:custGeom>
            <a:noFill/>
            <a:ln w="15875">
              <a:solidFill>
                <a:srgbClr val="00FF00"/>
              </a:solidFill>
              <a:round/>
              <a:headEnd/>
              <a:tailEnd/>
            </a:ln>
          </p:spPr>
          <p:txBody>
            <a:bodyPr wrap="none" lIns="0" tIns="0" rIns="0" bIns="0">
              <a:spAutoFit/>
            </a:bodyPr>
            <a:lstStyle/>
            <a:p>
              <a:endParaRPr lang="fr-FR"/>
            </a:p>
          </p:txBody>
        </p:sp>
        <p:sp>
          <p:nvSpPr>
            <p:cNvPr id="117249" name="Line 777"/>
            <p:cNvSpPr>
              <a:spLocks noChangeShapeType="1"/>
            </p:cNvSpPr>
            <p:nvPr/>
          </p:nvSpPr>
          <p:spPr bwMode="auto">
            <a:xfrm>
              <a:off x="1603" y="160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250" name="Freeform 778"/>
            <p:cNvSpPr>
              <a:spLocks/>
            </p:cNvSpPr>
            <p:nvPr/>
          </p:nvSpPr>
          <p:spPr bwMode="auto">
            <a:xfrm>
              <a:off x="1603" y="1601"/>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FF00"/>
              </a:solidFill>
              <a:round/>
              <a:headEnd/>
              <a:tailEnd/>
            </a:ln>
          </p:spPr>
          <p:txBody>
            <a:bodyPr wrap="none" lIns="0" tIns="0" rIns="0" bIns="0">
              <a:spAutoFit/>
            </a:bodyPr>
            <a:lstStyle/>
            <a:p>
              <a:endParaRPr lang="fr-FR"/>
            </a:p>
          </p:txBody>
        </p:sp>
        <p:sp>
          <p:nvSpPr>
            <p:cNvPr id="117251" name="Line 779"/>
            <p:cNvSpPr>
              <a:spLocks noChangeShapeType="1"/>
            </p:cNvSpPr>
            <p:nvPr/>
          </p:nvSpPr>
          <p:spPr bwMode="auto">
            <a:xfrm>
              <a:off x="1608" y="16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252" name="Freeform 780"/>
            <p:cNvSpPr>
              <a:spLocks/>
            </p:cNvSpPr>
            <p:nvPr/>
          </p:nvSpPr>
          <p:spPr bwMode="auto">
            <a:xfrm>
              <a:off x="1608" y="1606"/>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FF00"/>
              </a:solidFill>
              <a:round/>
              <a:headEnd/>
              <a:tailEnd/>
            </a:ln>
          </p:spPr>
          <p:txBody>
            <a:bodyPr wrap="none" lIns="0" tIns="0" rIns="0" bIns="0">
              <a:spAutoFit/>
            </a:bodyPr>
            <a:lstStyle/>
            <a:p>
              <a:endParaRPr lang="fr-FR"/>
            </a:p>
          </p:txBody>
        </p:sp>
        <p:sp>
          <p:nvSpPr>
            <p:cNvPr id="117253" name="Line 781"/>
            <p:cNvSpPr>
              <a:spLocks noChangeShapeType="1"/>
            </p:cNvSpPr>
            <p:nvPr/>
          </p:nvSpPr>
          <p:spPr bwMode="auto">
            <a:xfrm>
              <a:off x="1613" y="161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254" name="Freeform 782"/>
            <p:cNvSpPr>
              <a:spLocks/>
            </p:cNvSpPr>
            <p:nvPr/>
          </p:nvSpPr>
          <p:spPr bwMode="auto">
            <a:xfrm>
              <a:off x="1613" y="1611"/>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FF00"/>
              </a:solidFill>
              <a:round/>
              <a:headEnd/>
              <a:tailEnd/>
            </a:ln>
          </p:spPr>
          <p:txBody>
            <a:bodyPr wrap="none" lIns="0" tIns="0" rIns="0" bIns="0">
              <a:spAutoFit/>
            </a:bodyPr>
            <a:lstStyle/>
            <a:p>
              <a:endParaRPr lang="fr-FR"/>
            </a:p>
          </p:txBody>
        </p:sp>
        <p:sp>
          <p:nvSpPr>
            <p:cNvPr id="117255" name="Line 783"/>
            <p:cNvSpPr>
              <a:spLocks noChangeShapeType="1"/>
            </p:cNvSpPr>
            <p:nvPr/>
          </p:nvSpPr>
          <p:spPr bwMode="auto">
            <a:xfrm>
              <a:off x="1618" y="161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256" name="Freeform 784"/>
            <p:cNvSpPr>
              <a:spLocks/>
            </p:cNvSpPr>
            <p:nvPr/>
          </p:nvSpPr>
          <p:spPr bwMode="auto">
            <a:xfrm>
              <a:off x="1618" y="1616"/>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FF00"/>
              </a:solidFill>
              <a:round/>
              <a:headEnd/>
              <a:tailEnd/>
            </a:ln>
          </p:spPr>
          <p:txBody>
            <a:bodyPr wrap="none" lIns="0" tIns="0" rIns="0" bIns="0">
              <a:spAutoFit/>
            </a:bodyPr>
            <a:lstStyle/>
            <a:p>
              <a:endParaRPr lang="fr-FR"/>
            </a:p>
          </p:txBody>
        </p:sp>
        <p:sp>
          <p:nvSpPr>
            <p:cNvPr id="117257" name="Line 785"/>
            <p:cNvSpPr>
              <a:spLocks noChangeShapeType="1"/>
            </p:cNvSpPr>
            <p:nvPr/>
          </p:nvSpPr>
          <p:spPr bwMode="auto">
            <a:xfrm>
              <a:off x="1623" y="162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258" name="Freeform 786"/>
            <p:cNvSpPr>
              <a:spLocks/>
            </p:cNvSpPr>
            <p:nvPr/>
          </p:nvSpPr>
          <p:spPr bwMode="auto">
            <a:xfrm>
              <a:off x="1623" y="1621"/>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FF00"/>
              </a:solidFill>
              <a:round/>
              <a:headEnd/>
              <a:tailEnd/>
            </a:ln>
          </p:spPr>
          <p:txBody>
            <a:bodyPr wrap="none" lIns="0" tIns="0" rIns="0" bIns="0">
              <a:spAutoFit/>
            </a:bodyPr>
            <a:lstStyle/>
            <a:p>
              <a:endParaRPr lang="fr-FR"/>
            </a:p>
          </p:txBody>
        </p:sp>
        <p:sp>
          <p:nvSpPr>
            <p:cNvPr id="117259" name="Freeform 787"/>
            <p:cNvSpPr>
              <a:spLocks/>
            </p:cNvSpPr>
            <p:nvPr/>
          </p:nvSpPr>
          <p:spPr bwMode="auto">
            <a:xfrm>
              <a:off x="1623" y="162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260" name="Line 788"/>
            <p:cNvSpPr>
              <a:spLocks noChangeShapeType="1"/>
            </p:cNvSpPr>
            <p:nvPr/>
          </p:nvSpPr>
          <p:spPr bwMode="auto">
            <a:xfrm>
              <a:off x="1628" y="1626"/>
              <a:ext cx="1" cy="6"/>
            </a:xfrm>
            <a:prstGeom prst="line">
              <a:avLst/>
            </a:prstGeom>
            <a:noFill/>
            <a:ln w="15875">
              <a:solidFill>
                <a:srgbClr val="00FF00"/>
              </a:solidFill>
              <a:round/>
              <a:headEnd/>
              <a:tailEnd/>
            </a:ln>
          </p:spPr>
          <p:txBody>
            <a:bodyPr wrap="none" lIns="0" tIns="0" rIns="0" bIns="0">
              <a:spAutoFit/>
            </a:bodyPr>
            <a:lstStyle/>
            <a:p>
              <a:endParaRPr lang="fr-FR"/>
            </a:p>
          </p:txBody>
        </p:sp>
        <p:sp>
          <p:nvSpPr>
            <p:cNvPr id="117261" name="Freeform 789"/>
            <p:cNvSpPr>
              <a:spLocks/>
            </p:cNvSpPr>
            <p:nvPr/>
          </p:nvSpPr>
          <p:spPr bwMode="auto">
            <a:xfrm>
              <a:off x="1628" y="1632"/>
              <a:ext cx="0" cy="174"/>
            </a:xfrm>
            <a:custGeom>
              <a:avLst/>
              <a:gdLst>
                <a:gd name="T0" fmla="*/ 0 w 5"/>
                <a:gd name="T1" fmla="*/ 0 h 5"/>
                <a:gd name="T2" fmla="*/ 0 w 5"/>
                <a:gd name="T3" fmla="*/ 174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5"/>
                  </a:lnTo>
                  <a:lnTo>
                    <a:pt x="5" y="5"/>
                  </a:lnTo>
                </a:path>
              </a:pathLst>
            </a:custGeom>
            <a:noFill/>
            <a:ln w="15875">
              <a:solidFill>
                <a:srgbClr val="00FF00"/>
              </a:solidFill>
              <a:round/>
              <a:headEnd/>
              <a:tailEnd/>
            </a:ln>
          </p:spPr>
          <p:txBody>
            <a:bodyPr wrap="none" lIns="0" tIns="0" rIns="0" bIns="0">
              <a:spAutoFit/>
            </a:bodyPr>
            <a:lstStyle/>
            <a:p>
              <a:endParaRPr lang="fr-FR"/>
            </a:p>
          </p:txBody>
        </p:sp>
        <p:sp>
          <p:nvSpPr>
            <p:cNvPr id="117262" name="Line 790"/>
            <p:cNvSpPr>
              <a:spLocks noChangeShapeType="1"/>
            </p:cNvSpPr>
            <p:nvPr/>
          </p:nvSpPr>
          <p:spPr bwMode="auto">
            <a:xfrm>
              <a:off x="1633" y="1637"/>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263" name="Freeform 791"/>
            <p:cNvSpPr>
              <a:spLocks/>
            </p:cNvSpPr>
            <p:nvPr/>
          </p:nvSpPr>
          <p:spPr bwMode="auto">
            <a:xfrm>
              <a:off x="1633" y="1637"/>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FF00"/>
              </a:solidFill>
              <a:round/>
              <a:headEnd/>
              <a:tailEnd/>
            </a:ln>
          </p:spPr>
          <p:txBody>
            <a:bodyPr wrap="none" lIns="0" tIns="0" rIns="0" bIns="0">
              <a:spAutoFit/>
            </a:bodyPr>
            <a:lstStyle/>
            <a:p>
              <a:endParaRPr lang="fr-FR"/>
            </a:p>
          </p:txBody>
        </p:sp>
        <p:sp>
          <p:nvSpPr>
            <p:cNvPr id="117264" name="Line 792"/>
            <p:cNvSpPr>
              <a:spLocks noChangeShapeType="1"/>
            </p:cNvSpPr>
            <p:nvPr/>
          </p:nvSpPr>
          <p:spPr bwMode="auto">
            <a:xfrm>
              <a:off x="1638" y="1642"/>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265" name="Freeform 793"/>
            <p:cNvSpPr>
              <a:spLocks/>
            </p:cNvSpPr>
            <p:nvPr/>
          </p:nvSpPr>
          <p:spPr bwMode="auto">
            <a:xfrm>
              <a:off x="1638" y="1642"/>
              <a:ext cx="0" cy="174"/>
            </a:xfrm>
            <a:custGeom>
              <a:avLst/>
              <a:gdLst>
                <a:gd name="T0" fmla="*/ 0 w 6"/>
                <a:gd name="T1" fmla="*/ 0 h 5"/>
                <a:gd name="T2" fmla="*/ 0 w 6"/>
                <a:gd name="T3" fmla="*/ 0 h 5"/>
                <a:gd name="T4" fmla="*/ 0 w 6"/>
                <a:gd name="T5" fmla="*/ 174 h 5"/>
                <a:gd name="T6" fmla="*/ 0 60000 65536"/>
                <a:gd name="T7" fmla="*/ 0 60000 65536"/>
                <a:gd name="T8" fmla="*/ 0 60000 65536"/>
                <a:gd name="T9" fmla="*/ 0 w 6"/>
                <a:gd name="T10" fmla="*/ 0 h 5"/>
                <a:gd name="T11" fmla="*/ 0 w 6"/>
                <a:gd name="T12" fmla="*/ 5 h 5"/>
              </a:gdLst>
              <a:ahLst/>
              <a:cxnLst>
                <a:cxn ang="T6">
                  <a:pos x="T0" y="T1"/>
                </a:cxn>
                <a:cxn ang="T7">
                  <a:pos x="T2" y="T3"/>
                </a:cxn>
                <a:cxn ang="T8">
                  <a:pos x="T4" y="T5"/>
                </a:cxn>
              </a:cxnLst>
              <a:rect l="T9" t="T10" r="T11" b="T12"/>
              <a:pathLst>
                <a:path w="6" h="5">
                  <a:moveTo>
                    <a:pt x="0" y="0"/>
                  </a:moveTo>
                  <a:lnTo>
                    <a:pt x="0" y="0"/>
                  </a:lnTo>
                  <a:lnTo>
                    <a:pt x="6" y="5"/>
                  </a:lnTo>
                </a:path>
              </a:pathLst>
            </a:custGeom>
            <a:noFill/>
            <a:ln w="15875">
              <a:solidFill>
                <a:srgbClr val="00FF00"/>
              </a:solidFill>
              <a:round/>
              <a:headEnd/>
              <a:tailEnd/>
            </a:ln>
          </p:spPr>
          <p:txBody>
            <a:bodyPr wrap="none" lIns="0" tIns="0" rIns="0" bIns="0">
              <a:spAutoFit/>
            </a:bodyPr>
            <a:lstStyle/>
            <a:p>
              <a:endParaRPr lang="fr-FR"/>
            </a:p>
          </p:txBody>
        </p:sp>
        <p:sp>
          <p:nvSpPr>
            <p:cNvPr id="117266" name="Line 794"/>
            <p:cNvSpPr>
              <a:spLocks noChangeShapeType="1"/>
            </p:cNvSpPr>
            <p:nvPr/>
          </p:nvSpPr>
          <p:spPr bwMode="auto">
            <a:xfrm>
              <a:off x="1644" y="1647"/>
              <a:ext cx="1" cy="5"/>
            </a:xfrm>
            <a:prstGeom prst="line">
              <a:avLst/>
            </a:prstGeom>
            <a:noFill/>
            <a:ln w="15875">
              <a:solidFill>
                <a:srgbClr val="00FF00"/>
              </a:solidFill>
              <a:round/>
              <a:headEnd/>
              <a:tailEnd/>
            </a:ln>
          </p:spPr>
          <p:txBody>
            <a:bodyPr wrap="none" lIns="0" tIns="0" rIns="0" bIns="0">
              <a:spAutoFit/>
            </a:bodyPr>
            <a:lstStyle/>
            <a:p>
              <a:endParaRPr lang="fr-FR"/>
            </a:p>
          </p:txBody>
        </p:sp>
        <p:sp>
          <p:nvSpPr>
            <p:cNvPr id="117267" name="Freeform 795"/>
            <p:cNvSpPr>
              <a:spLocks/>
            </p:cNvSpPr>
            <p:nvPr/>
          </p:nvSpPr>
          <p:spPr bwMode="auto">
            <a:xfrm>
              <a:off x="1644" y="165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268" name="Freeform 796"/>
            <p:cNvSpPr>
              <a:spLocks/>
            </p:cNvSpPr>
            <p:nvPr/>
          </p:nvSpPr>
          <p:spPr bwMode="auto">
            <a:xfrm>
              <a:off x="1649" y="1652"/>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FF00"/>
              </a:solidFill>
              <a:round/>
              <a:headEnd/>
              <a:tailEnd/>
            </a:ln>
          </p:spPr>
          <p:txBody>
            <a:bodyPr wrap="none" lIns="0" tIns="0" rIns="0" bIns="0">
              <a:spAutoFit/>
            </a:bodyPr>
            <a:lstStyle/>
            <a:p>
              <a:endParaRPr lang="fr-FR"/>
            </a:p>
          </p:txBody>
        </p:sp>
        <p:sp>
          <p:nvSpPr>
            <p:cNvPr id="117269" name="Line 797"/>
            <p:cNvSpPr>
              <a:spLocks noChangeShapeType="1"/>
            </p:cNvSpPr>
            <p:nvPr/>
          </p:nvSpPr>
          <p:spPr bwMode="auto">
            <a:xfrm>
              <a:off x="1649" y="1657"/>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270" name="Freeform 798"/>
            <p:cNvSpPr>
              <a:spLocks/>
            </p:cNvSpPr>
            <p:nvPr/>
          </p:nvSpPr>
          <p:spPr bwMode="auto">
            <a:xfrm>
              <a:off x="1649" y="1657"/>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FF00"/>
              </a:solidFill>
              <a:round/>
              <a:headEnd/>
              <a:tailEnd/>
            </a:ln>
          </p:spPr>
          <p:txBody>
            <a:bodyPr wrap="none" lIns="0" tIns="0" rIns="0" bIns="0">
              <a:spAutoFit/>
            </a:bodyPr>
            <a:lstStyle/>
            <a:p>
              <a:endParaRPr lang="fr-FR"/>
            </a:p>
          </p:txBody>
        </p:sp>
        <p:sp>
          <p:nvSpPr>
            <p:cNvPr id="117271" name="Line 799"/>
            <p:cNvSpPr>
              <a:spLocks noChangeShapeType="1"/>
            </p:cNvSpPr>
            <p:nvPr/>
          </p:nvSpPr>
          <p:spPr bwMode="auto">
            <a:xfrm>
              <a:off x="1654" y="1662"/>
              <a:ext cx="1" cy="5"/>
            </a:xfrm>
            <a:prstGeom prst="line">
              <a:avLst/>
            </a:prstGeom>
            <a:noFill/>
            <a:ln w="15875">
              <a:solidFill>
                <a:srgbClr val="00FF00"/>
              </a:solidFill>
              <a:round/>
              <a:headEnd/>
              <a:tailEnd/>
            </a:ln>
          </p:spPr>
          <p:txBody>
            <a:bodyPr wrap="none" lIns="0" tIns="0" rIns="0" bIns="0">
              <a:spAutoFit/>
            </a:bodyPr>
            <a:lstStyle/>
            <a:p>
              <a:endParaRPr lang="fr-FR"/>
            </a:p>
          </p:txBody>
        </p:sp>
        <p:sp>
          <p:nvSpPr>
            <p:cNvPr id="117272" name="Freeform 800"/>
            <p:cNvSpPr>
              <a:spLocks/>
            </p:cNvSpPr>
            <p:nvPr/>
          </p:nvSpPr>
          <p:spPr bwMode="auto">
            <a:xfrm>
              <a:off x="1654" y="166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273" name="Line 801"/>
            <p:cNvSpPr>
              <a:spLocks noChangeShapeType="1"/>
            </p:cNvSpPr>
            <p:nvPr/>
          </p:nvSpPr>
          <p:spPr bwMode="auto">
            <a:xfrm>
              <a:off x="1659" y="1667"/>
              <a:ext cx="1" cy="6"/>
            </a:xfrm>
            <a:prstGeom prst="line">
              <a:avLst/>
            </a:prstGeom>
            <a:noFill/>
            <a:ln w="15875">
              <a:solidFill>
                <a:srgbClr val="00FF00"/>
              </a:solidFill>
              <a:round/>
              <a:headEnd/>
              <a:tailEnd/>
            </a:ln>
          </p:spPr>
          <p:txBody>
            <a:bodyPr wrap="none" lIns="0" tIns="0" rIns="0" bIns="0">
              <a:spAutoFit/>
            </a:bodyPr>
            <a:lstStyle/>
            <a:p>
              <a:endParaRPr lang="fr-FR"/>
            </a:p>
          </p:txBody>
        </p:sp>
        <p:sp>
          <p:nvSpPr>
            <p:cNvPr id="117274" name="Freeform 802"/>
            <p:cNvSpPr>
              <a:spLocks/>
            </p:cNvSpPr>
            <p:nvPr/>
          </p:nvSpPr>
          <p:spPr bwMode="auto">
            <a:xfrm>
              <a:off x="1659" y="1673"/>
              <a:ext cx="0" cy="174"/>
            </a:xfrm>
            <a:custGeom>
              <a:avLst/>
              <a:gdLst>
                <a:gd name="T0" fmla="*/ 0 w 5"/>
                <a:gd name="T1" fmla="*/ 0 h 5"/>
                <a:gd name="T2" fmla="*/ 0 w 5"/>
                <a:gd name="T3" fmla="*/ 174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5"/>
                  </a:lnTo>
                  <a:lnTo>
                    <a:pt x="5" y="5"/>
                  </a:lnTo>
                </a:path>
              </a:pathLst>
            </a:custGeom>
            <a:noFill/>
            <a:ln w="15875">
              <a:solidFill>
                <a:srgbClr val="00FF00"/>
              </a:solidFill>
              <a:round/>
              <a:headEnd/>
              <a:tailEnd/>
            </a:ln>
          </p:spPr>
          <p:txBody>
            <a:bodyPr wrap="none" lIns="0" tIns="0" rIns="0" bIns="0">
              <a:spAutoFit/>
            </a:bodyPr>
            <a:lstStyle/>
            <a:p>
              <a:endParaRPr lang="fr-FR"/>
            </a:p>
          </p:txBody>
        </p:sp>
        <p:sp>
          <p:nvSpPr>
            <p:cNvPr id="117275" name="Line 803"/>
            <p:cNvSpPr>
              <a:spLocks noChangeShapeType="1"/>
            </p:cNvSpPr>
            <p:nvPr/>
          </p:nvSpPr>
          <p:spPr bwMode="auto">
            <a:xfrm>
              <a:off x="1664" y="1678"/>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276" name="Freeform 804"/>
            <p:cNvSpPr>
              <a:spLocks/>
            </p:cNvSpPr>
            <p:nvPr/>
          </p:nvSpPr>
          <p:spPr bwMode="auto">
            <a:xfrm>
              <a:off x="1664" y="1678"/>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FF00"/>
              </a:solidFill>
              <a:round/>
              <a:headEnd/>
              <a:tailEnd/>
            </a:ln>
          </p:spPr>
          <p:txBody>
            <a:bodyPr wrap="none" lIns="0" tIns="0" rIns="0" bIns="0">
              <a:spAutoFit/>
            </a:bodyPr>
            <a:lstStyle/>
            <a:p>
              <a:endParaRPr lang="fr-FR"/>
            </a:p>
          </p:txBody>
        </p:sp>
        <p:sp>
          <p:nvSpPr>
            <p:cNvPr id="117277" name="Line 805"/>
            <p:cNvSpPr>
              <a:spLocks noChangeShapeType="1"/>
            </p:cNvSpPr>
            <p:nvPr/>
          </p:nvSpPr>
          <p:spPr bwMode="auto">
            <a:xfrm>
              <a:off x="1669" y="1683"/>
              <a:ext cx="1" cy="5"/>
            </a:xfrm>
            <a:prstGeom prst="line">
              <a:avLst/>
            </a:prstGeom>
            <a:noFill/>
            <a:ln w="15875">
              <a:solidFill>
                <a:srgbClr val="00FF00"/>
              </a:solidFill>
              <a:round/>
              <a:headEnd/>
              <a:tailEnd/>
            </a:ln>
          </p:spPr>
          <p:txBody>
            <a:bodyPr wrap="none" lIns="0" tIns="0" rIns="0" bIns="0">
              <a:spAutoFit/>
            </a:bodyPr>
            <a:lstStyle/>
            <a:p>
              <a:endParaRPr lang="fr-FR"/>
            </a:p>
          </p:txBody>
        </p:sp>
        <p:sp>
          <p:nvSpPr>
            <p:cNvPr id="117278" name="Freeform 806"/>
            <p:cNvSpPr>
              <a:spLocks/>
            </p:cNvSpPr>
            <p:nvPr/>
          </p:nvSpPr>
          <p:spPr bwMode="auto">
            <a:xfrm>
              <a:off x="1669" y="1688"/>
              <a:ext cx="0" cy="174"/>
            </a:xfrm>
            <a:custGeom>
              <a:avLst/>
              <a:gdLst>
                <a:gd name="T0" fmla="*/ 0 w 5"/>
                <a:gd name="T1" fmla="*/ 0 h 5"/>
                <a:gd name="T2" fmla="*/ 0 w 5"/>
                <a:gd name="T3" fmla="*/ 174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5"/>
                  </a:lnTo>
                  <a:lnTo>
                    <a:pt x="5" y="5"/>
                  </a:lnTo>
                </a:path>
              </a:pathLst>
            </a:custGeom>
            <a:noFill/>
            <a:ln w="15875">
              <a:solidFill>
                <a:srgbClr val="00FF00"/>
              </a:solidFill>
              <a:round/>
              <a:headEnd/>
              <a:tailEnd/>
            </a:ln>
          </p:spPr>
          <p:txBody>
            <a:bodyPr wrap="none" lIns="0" tIns="0" rIns="0" bIns="0">
              <a:spAutoFit/>
            </a:bodyPr>
            <a:lstStyle/>
            <a:p>
              <a:endParaRPr lang="fr-FR"/>
            </a:p>
          </p:txBody>
        </p:sp>
        <p:sp>
          <p:nvSpPr>
            <p:cNvPr id="117279" name="Line 807"/>
            <p:cNvSpPr>
              <a:spLocks noChangeShapeType="1"/>
            </p:cNvSpPr>
            <p:nvPr/>
          </p:nvSpPr>
          <p:spPr bwMode="auto">
            <a:xfrm>
              <a:off x="1674" y="1693"/>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280" name="Freeform 808"/>
            <p:cNvSpPr>
              <a:spLocks/>
            </p:cNvSpPr>
            <p:nvPr/>
          </p:nvSpPr>
          <p:spPr bwMode="auto">
            <a:xfrm>
              <a:off x="1674" y="1693"/>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FF00"/>
              </a:solidFill>
              <a:round/>
              <a:headEnd/>
              <a:tailEnd/>
            </a:ln>
          </p:spPr>
          <p:txBody>
            <a:bodyPr wrap="none" lIns="0" tIns="0" rIns="0" bIns="0">
              <a:spAutoFit/>
            </a:bodyPr>
            <a:lstStyle/>
            <a:p>
              <a:endParaRPr lang="fr-FR"/>
            </a:p>
          </p:txBody>
        </p:sp>
        <p:sp>
          <p:nvSpPr>
            <p:cNvPr id="117281" name="Line 809"/>
            <p:cNvSpPr>
              <a:spLocks noChangeShapeType="1"/>
            </p:cNvSpPr>
            <p:nvPr/>
          </p:nvSpPr>
          <p:spPr bwMode="auto">
            <a:xfrm>
              <a:off x="1679" y="1698"/>
              <a:ext cx="1" cy="5"/>
            </a:xfrm>
            <a:prstGeom prst="line">
              <a:avLst/>
            </a:prstGeom>
            <a:noFill/>
            <a:ln w="15875">
              <a:solidFill>
                <a:srgbClr val="00FF00"/>
              </a:solidFill>
              <a:round/>
              <a:headEnd/>
              <a:tailEnd/>
            </a:ln>
          </p:spPr>
          <p:txBody>
            <a:bodyPr wrap="none" lIns="0" tIns="0" rIns="0" bIns="0">
              <a:spAutoFit/>
            </a:bodyPr>
            <a:lstStyle/>
            <a:p>
              <a:endParaRPr lang="fr-FR"/>
            </a:p>
          </p:txBody>
        </p:sp>
        <p:sp>
          <p:nvSpPr>
            <p:cNvPr id="117282" name="Line 810"/>
            <p:cNvSpPr>
              <a:spLocks noChangeShapeType="1"/>
            </p:cNvSpPr>
            <p:nvPr/>
          </p:nvSpPr>
          <p:spPr bwMode="auto">
            <a:xfrm>
              <a:off x="1679" y="1703"/>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283" name="Freeform 811"/>
            <p:cNvSpPr>
              <a:spLocks/>
            </p:cNvSpPr>
            <p:nvPr/>
          </p:nvSpPr>
          <p:spPr bwMode="auto">
            <a:xfrm>
              <a:off x="1679" y="1703"/>
              <a:ext cx="0" cy="174"/>
            </a:xfrm>
            <a:custGeom>
              <a:avLst/>
              <a:gdLst>
                <a:gd name="T0" fmla="*/ 0 w 6"/>
                <a:gd name="T1" fmla="*/ 0 h 6"/>
                <a:gd name="T2" fmla="*/ 0 w 6"/>
                <a:gd name="T3" fmla="*/ 0 h 6"/>
                <a:gd name="T4" fmla="*/ 0 w 6"/>
                <a:gd name="T5" fmla="*/ 174 h 6"/>
                <a:gd name="T6" fmla="*/ 0 60000 65536"/>
                <a:gd name="T7" fmla="*/ 0 60000 65536"/>
                <a:gd name="T8" fmla="*/ 0 60000 65536"/>
                <a:gd name="T9" fmla="*/ 0 w 6"/>
                <a:gd name="T10" fmla="*/ 0 h 6"/>
                <a:gd name="T11" fmla="*/ 0 w 6"/>
                <a:gd name="T12" fmla="*/ 6 h 6"/>
              </a:gdLst>
              <a:ahLst/>
              <a:cxnLst>
                <a:cxn ang="T6">
                  <a:pos x="T0" y="T1"/>
                </a:cxn>
                <a:cxn ang="T7">
                  <a:pos x="T2" y="T3"/>
                </a:cxn>
                <a:cxn ang="T8">
                  <a:pos x="T4" y="T5"/>
                </a:cxn>
              </a:cxnLst>
              <a:rect l="T9" t="T10" r="T11" b="T12"/>
              <a:pathLst>
                <a:path w="6" h="6">
                  <a:moveTo>
                    <a:pt x="0" y="0"/>
                  </a:moveTo>
                  <a:lnTo>
                    <a:pt x="0" y="0"/>
                  </a:lnTo>
                  <a:lnTo>
                    <a:pt x="6" y="6"/>
                  </a:lnTo>
                </a:path>
              </a:pathLst>
            </a:custGeom>
            <a:noFill/>
            <a:ln w="15875">
              <a:solidFill>
                <a:srgbClr val="00FF00"/>
              </a:solidFill>
              <a:round/>
              <a:headEnd/>
              <a:tailEnd/>
            </a:ln>
          </p:spPr>
          <p:txBody>
            <a:bodyPr wrap="none" lIns="0" tIns="0" rIns="0" bIns="0">
              <a:spAutoFit/>
            </a:bodyPr>
            <a:lstStyle/>
            <a:p>
              <a:endParaRPr lang="fr-FR"/>
            </a:p>
          </p:txBody>
        </p:sp>
        <p:sp>
          <p:nvSpPr>
            <p:cNvPr id="117284" name="Line 812"/>
            <p:cNvSpPr>
              <a:spLocks noChangeShapeType="1"/>
            </p:cNvSpPr>
            <p:nvPr/>
          </p:nvSpPr>
          <p:spPr bwMode="auto">
            <a:xfrm>
              <a:off x="1685" y="1709"/>
              <a:ext cx="1" cy="5"/>
            </a:xfrm>
            <a:prstGeom prst="line">
              <a:avLst/>
            </a:prstGeom>
            <a:noFill/>
            <a:ln w="15875">
              <a:solidFill>
                <a:srgbClr val="00FF00"/>
              </a:solidFill>
              <a:round/>
              <a:headEnd/>
              <a:tailEnd/>
            </a:ln>
          </p:spPr>
          <p:txBody>
            <a:bodyPr wrap="none" lIns="0" tIns="0" rIns="0" bIns="0">
              <a:spAutoFit/>
            </a:bodyPr>
            <a:lstStyle/>
            <a:p>
              <a:endParaRPr lang="fr-FR"/>
            </a:p>
          </p:txBody>
        </p:sp>
        <p:sp>
          <p:nvSpPr>
            <p:cNvPr id="117285" name="Freeform 813"/>
            <p:cNvSpPr>
              <a:spLocks/>
            </p:cNvSpPr>
            <p:nvPr/>
          </p:nvSpPr>
          <p:spPr bwMode="auto">
            <a:xfrm>
              <a:off x="1685" y="1714"/>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FF00"/>
              </a:solidFill>
              <a:round/>
              <a:headEnd/>
              <a:tailEnd/>
            </a:ln>
          </p:spPr>
          <p:txBody>
            <a:bodyPr wrap="none" lIns="0" tIns="0" rIns="0" bIns="0">
              <a:spAutoFit/>
            </a:bodyPr>
            <a:lstStyle/>
            <a:p>
              <a:endParaRPr lang="fr-FR"/>
            </a:p>
          </p:txBody>
        </p:sp>
        <p:sp>
          <p:nvSpPr>
            <p:cNvPr id="117286" name="Line 814"/>
            <p:cNvSpPr>
              <a:spLocks noChangeShapeType="1"/>
            </p:cNvSpPr>
            <p:nvPr/>
          </p:nvSpPr>
          <p:spPr bwMode="auto">
            <a:xfrm>
              <a:off x="1690" y="1719"/>
              <a:ext cx="1" cy="5"/>
            </a:xfrm>
            <a:prstGeom prst="line">
              <a:avLst/>
            </a:prstGeom>
            <a:noFill/>
            <a:ln w="15875">
              <a:solidFill>
                <a:srgbClr val="00FF00"/>
              </a:solidFill>
              <a:round/>
              <a:headEnd/>
              <a:tailEnd/>
            </a:ln>
          </p:spPr>
          <p:txBody>
            <a:bodyPr wrap="none" lIns="0" tIns="0" rIns="0" bIns="0">
              <a:spAutoFit/>
            </a:bodyPr>
            <a:lstStyle/>
            <a:p>
              <a:endParaRPr lang="fr-FR"/>
            </a:p>
          </p:txBody>
        </p:sp>
        <p:sp>
          <p:nvSpPr>
            <p:cNvPr id="117287" name="Freeform 815"/>
            <p:cNvSpPr>
              <a:spLocks/>
            </p:cNvSpPr>
            <p:nvPr/>
          </p:nvSpPr>
          <p:spPr bwMode="auto">
            <a:xfrm>
              <a:off x="1690" y="1724"/>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288" name="Line 816"/>
            <p:cNvSpPr>
              <a:spLocks noChangeShapeType="1"/>
            </p:cNvSpPr>
            <p:nvPr/>
          </p:nvSpPr>
          <p:spPr bwMode="auto">
            <a:xfrm>
              <a:off x="1695" y="1724"/>
              <a:ext cx="1" cy="5"/>
            </a:xfrm>
            <a:prstGeom prst="line">
              <a:avLst/>
            </a:prstGeom>
            <a:noFill/>
            <a:ln w="15875">
              <a:solidFill>
                <a:srgbClr val="00FF00"/>
              </a:solidFill>
              <a:round/>
              <a:headEnd/>
              <a:tailEnd/>
            </a:ln>
          </p:spPr>
          <p:txBody>
            <a:bodyPr wrap="none" lIns="0" tIns="0" rIns="0" bIns="0">
              <a:spAutoFit/>
            </a:bodyPr>
            <a:lstStyle/>
            <a:p>
              <a:endParaRPr lang="fr-FR"/>
            </a:p>
          </p:txBody>
        </p:sp>
        <p:sp>
          <p:nvSpPr>
            <p:cNvPr id="117289" name="Freeform 817"/>
            <p:cNvSpPr>
              <a:spLocks/>
            </p:cNvSpPr>
            <p:nvPr/>
          </p:nvSpPr>
          <p:spPr bwMode="auto">
            <a:xfrm>
              <a:off x="1695" y="1729"/>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FF00"/>
              </a:solidFill>
              <a:round/>
              <a:headEnd/>
              <a:tailEnd/>
            </a:ln>
          </p:spPr>
          <p:txBody>
            <a:bodyPr wrap="none" lIns="0" tIns="0" rIns="0" bIns="0">
              <a:spAutoFit/>
            </a:bodyPr>
            <a:lstStyle/>
            <a:p>
              <a:endParaRPr lang="fr-FR"/>
            </a:p>
          </p:txBody>
        </p:sp>
        <p:sp>
          <p:nvSpPr>
            <p:cNvPr id="117290" name="Line 818"/>
            <p:cNvSpPr>
              <a:spLocks noChangeShapeType="1"/>
            </p:cNvSpPr>
            <p:nvPr/>
          </p:nvSpPr>
          <p:spPr bwMode="auto">
            <a:xfrm>
              <a:off x="1700" y="1734"/>
              <a:ext cx="1" cy="5"/>
            </a:xfrm>
            <a:prstGeom prst="line">
              <a:avLst/>
            </a:prstGeom>
            <a:noFill/>
            <a:ln w="15875">
              <a:solidFill>
                <a:srgbClr val="00FF00"/>
              </a:solidFill>
              <a:round/>
              <a:headEnd/>
              <a:tailEnd/>
            </a:ln>
          </p:spPr>
          <p:txBody>
            <a:bodyPr wrap="none" lIns="0" tIns="0" rIns="0" bIns="0">
              <a:spAutoFit/>
            </a:bodyPr>
            <a:lstStyle/>
            <a:p>
              <a:endParaRPr lang="fr-FR"/>
            </a:p>
          </p:txBody>
        </p:sp>
        <p:sp>
          <p:nvSpPr>
            <p:cNvPr id="117291" name="Freeform 819"/>
            <p:cNvSpPr>
              <a:spLocks/>
            </p:cNvSpPr>
            <p:nvPr/>
          </p:nvSpPr>
          <p:spPr bwMode="auto">
            <a:xfrm>
              <a:off x="1700" y="1739"/>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FF00"/>
              </a:solidFill>
              <a:round/>
              <a:headEnd/>
              <a:tailEnd/>
            </a:ln>
          </p:spPr>
          <p:txBody>
            <a:bodyPr wrap="none" lIns="0" tIns="0" rIns="0" bIns="0">
              <a:spAutoFit/>
            </a:bodyPr>
            <a:lstStyle/>
            <a:p>
              <a:endParaRPr lang="fr-FR"/>
            </a:p>
          </p:txBody>
        </p:sp>
        <p:sp>
          <p:nvSpPr>
            <p:cNvPr id="117292" name="Line 820"/>
            <p:cNvSpPr>
              <a:spLocks noChangeShapeType="1"/>
            </p:cNvSpPr>
            <p:nvPr/>
          </p:nvSpPr>
          <p:spPr bwMode="auto">
            <a:xfrm>
              <a:off x="1705" y="1744"/>
              <a:ext cx="1" cy="6"/>
            </a:xfrm>
            <a:prstGeom prst="line">
              <a:avLst/>
            </a:prstGeom>
            <a:noFill/>
            <a:ln w="15875">
              <a:solidFill>
                <a:srgbClr val="00FF00"/>
              </a:solidFill>
              <a:round/>
              <a:headEnd/>
              <a:tailEnd/>
            </a:ln>
          </p:spPr>
          <p:txBody>
            <a:bodyPr wrap="none" lIns="0" tIns="0" rIns="0" bIns="0">
              <a:spAutoFit/>
            </a:bodyPr>
            <a:lstStyle/>
            <a:p>
              <a:endParaRPr lang="fr-FR"/>
            </a:p>
          </p:txBody>
        </p:sp>
        <p:sp>
          <p:nvSpPr>
            <p:cNvPr id="117293" name="Line 821"/>
            <p:cNvSpPr>
              <a:spLocks noChangeShapeType="1"/>
            </p:cNvSpPr>
            <p:nvPr/>
          </p:nvSpPr>
          <p:spPr bwMode="auto">
            <a:xfrm>
              <a:off x="1705" y="1750"/>
              <a:ext cx="1" cy="5"/>
            </a:xfrm>
            <a:prstGeom prst="line">
              <a:avLst/>
            </a:prstGeom>
            <a:noFill/>
            <a:ln w="15875">
              <a:solidFill>
                <a:srgbClr val="00FF00"/>
              </a:solidFill>
              <a:round/>
              <a:headEnd/>
              <a:tailEnd/>
            </a:ln>
          </p:spPr>
          <p:txBody>
            <a:bodyPr wrap="none" lIns="0" tIns="0" rIns="0" bIns="0">
              <a:spAutoFit/>
            </a:bodyPr>
            <a:lstStyle/>
            <a:p>
              <a:endParaRPr lang="fr-FR"/>
            </a:p>
          </p:txBody>
        </p:sp>
        <p:sp>
          <p:nvSpPr>
            <p:cNvPr id="117294" name="Freeform 822"/>
            <p:cNvSpPr>
              <a:spLocks/>
            </p:cNvSpPr>
            <p:nvPr/>
          </p:nvSpPr>
          <p:spPr bwMode="auto">
            <a:xfrm>
              <a:off x="1705" y="1755"/>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FF00"/>
              </a:solidFill>
              <a:round/>
              <a:headEnd/>
              <a:tailEnd/>
            </a:ln>
          </p:spPr>
          <p:txBody>
            <a:bodyPr wrap="none" lIns="0" tIns="0" rIns="0" bIns="0">
              <a:spAutoFit/>
            </a:bodyPr>
            <a:lstStyle/>
            <a:p>
              <a:endParaRPr lang="fr-FR"/>
            </a:p>
          </p:txBody>
        </p:sp>
        <p:sp>
          <p:nvSpPr>
            <p:cNvPr id="117295" name="Line 823"/>
            <p:cNvSpPr>
              <a:spLocks noChangeShapeType="1"/>
            </p:cNvSpPr>
            <p:nvPr/>
          </p:nvSpPr>
          <p:spPr bwMode="auto">
            <a:xfrm>
              <a:off x="1710" y="1760"/>
              <a:ext cx="1" cy="5"/>
            </a:xfrm>
            <a:prstGeom prst="line">
              <a:avLst/>
            </a:prstGeom>
            <a:noFill/>
            <a:ln w="15875">
              <a:solidFill>
                <a:srgbClr val="00FF00"/>
              </a:solidFill>
              <a:round/>
              <a:headEnd/>
              <a:tailEnd/>
            </a:ln>
          </p:spPr>
          <p:txBody>
            <a:bodyPr wrap="none" lIns="0" tIns="0" rIns="0" bIns="0">
              <a:spAutoFit/>
            </a:bodyPr>
            <a:lstStyle/>
            <a:p>
              <a:endParaRPr lang="fr-FR"/>
            </a:p>
          </p:txBody>
        </p:sp>
        <p:sp>
          <p:nvSpPr>
            <p:cNvPr id="117296" name="Freeform 824"/>
            <p:cNvSpPr>
              <a:spLocks/>
            </p:cNvSpPr>
            <p:nvPr/>
          </p:nvSpPr>
          <p:spPr bwMode="auto">
            <a:xfrm>
              <a:off x="1710" y="1765"/>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FF00"/>
              </a:solidFill>
              <a:round/>
              <a:headEnd/>
              <a:tailEnd/>
            </a:ln>
          </p:spPr>
          <p:txBody>
            <a:bodyPr wrap="none" lIns="0" tIns="0" rIns="0" bIns="0">
              <a:spAutoFit/>
            </a:bodyPr>
            <a:lstStyle/>
            <a:p>
              <a:endParaRPr lang="fr-FR"/>
            </a:p>
          </p:txBody>
        </p:sp>
        <p:sp>
          <p:nvSpPr>
            <p:cNvPr id="117297" name="Line 825"/>
            <p:cNvSpPr>
              <a:spLocks noChangeShapeType="1"/>
            </p:cNvSpPr>
            <p:nvPr/>
          </p:nvSpPr>
          <p:spPr bwMode="auto">
            <a:xfrm>
              <a:off x="1715" y="1770"/>
              <a:ext cx="1" cy="5"/>
            </a:xfrm>
            <a:prstGeom prst="line">
              <a:avLst/>
            </a:prstGeom>
            <a:noFill/>
            <a:ln w="15875">
              <a:solidFill>
                <a:srgbClr val="00FF00"/>
              </a:solidFill>
              <a:round/>
              <a:headEnd/>
              <a:tailEnd/>
            </a:ln>
          </p:spPr>
          <p:txBody>
            <a:bodyPr wrap="none" lIns="0" tIns="0" rIns="0" bIns="0">
              <a:spAutoFit/>
            </a:bodyPr>
            <a:lstStyle/>
            <a:p>
              <a:endParaRPr lang="fr-FR"/>
            </a:p>
          </p:txBody>
        </p:sp>
        <p:sp>
          <p:nvSpPr>
            <p:cNvPr id="117298" name="Freeform 826"/>
            <p:cNvSpPr>
              <a:spLocks/>
            </p:cNvSpPr>
            <p:nvPr/>
          </p:nvSpPr>
          <p:spPr bwMode="auto">
            <a:xfrm>
              <a:off x="1715" y="1775"/>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FF00"/>
              </a:solidFill>
              <a:round/>
              <a:headEnd/>
              <a:tailEnd/>
            </a:ln>
          </p:spPr>
          <p:txBody>
            <a:bodyPr wrap="none" lIns="0" tIns="0" rIns="0" bIns="0">
              <a:spAutoFit/>
            </a:bodyPr>
            <a:lstStyle/>
            <a:p>
              <a:endParaRPr lang="fr-FR"/>
            </a:p>
          </p:txBody>
        </p:sp>
        <p:sp>
          <p:nvSpPr>
            <p:cNvPr id="117299" name="Line 827"/>
            <p:cNvSpPr>
              <a:spLocks noChangeShapeType="1"/>
            </p:cNvSpPr>
            <p:nvPr/>
          </p:nvSpPr>
          <p:spPr bwMode="auto">
            <a:xfrm>
              <a:off x="1720" y="1780"/>
              <a:ext cx="1" cy="5"/>
            </a:xfrm>
            <a:prstGeom prst="line">
              <a:avLst/>
            </a:prstGeom>
            <a:noFill/>
            <a:ln w="15875">
              <a:solidFill>
                <a:srgbClr val="00FF00"/>
              </a:solidFill>
              <a:round/>
              <a:headEnd/>
              <a:tailEnd/>
            </a:ln>
          </p:spPr>
          <p:txBody>
            <a:bodyPr wrap="none" lIns="0" tIns="0" rIns="0" bIns="0">
              <a:spAutoFit/>
            </a:bodyPr>
            <a:lstStyle/>
            <a:p>
              <a:endParaRPr lang="fr-FR"/>
            </a:p>
          </p:txBody>
        </p:sp>
        <p:sp>
          <p:nvSpPr>
            <p:cNvPr id="117300" name="Freeform 828"/>
            <p:cNvSpPr>
              <a:spLocks/>
            </p:cNvSpPr>
            <p:nvPr/>
          </p:nvSpPr>
          <p:spPr bwMode="auto">
            <a:xfrm>
              <a:off x="1720" y="1785"/>
              <a:ext cx="0" cy="174"/>
            </a:xfrm>
            <a:custGeom>
              <a:avLst/>
              <a:gdLst>
                <a:gd name="T0" fmla="*/ 0 w 6"/>
                <a:gd name="T1" fmla="*/ 0 h 6"/>
                <a:gd name="T2" fmla="*/ 0 w 6"/>
                <a:gd name="T3" fmla="*/ 0 h 6"/>
                <a:gd name="T4" fmla="*/ 0 w 6"/>
                <a:gd name="T5" fmla="*/ 174 h 6"/>
                <a:gd name="T6" fmla="*/ 0 60000 65536"/>
                <a:gd name="T7" fmla="*/ 0 60000 65536"/>
                <a:gd name="T8" fmla="*/ 0 60000 65536"/>
                <a:gd name="T9" fmla="*/ 0 w 6"/>
                <a:gd name="T10" fmla="*/ 0 h 6"/>
                <a:gd name="T11" fmla="*/ 0 w 6"/>
                <a:gd name="T12" fmla="*/ 6 h 6"/>
              </a:gdLst>
              <a:ahLst/>
              <a:cxnLst>
                <a:cxn ang="T6">
                  <a:pos x="T0" y="T1"/>
                </a:cxn>
                <a:cxn ang="T7">
                  <a:pos x="T2" y="T3"/>
                </a:cxn>
                <a:cxn ang="T8">
                  <a:pos x="T4" y="T5"/>
                </a:cxn>
              </a:cxnLst>
              <a:rect l="T9" t="T10" r="T11" b="T12"/>
              <a:pathLst>
                <a:path w="6" h="6">
                  <a:moveTo>
                    <a:pt x="0" y="0"/>
                  </a:moveTo>
                  <a:lnTo>
                    <a:pt x="0" y="0"/>
                  </a:lnTo>
                  <a:lnTo>
                    <a:pt x="6" y="6"/>
                  </a:lnTo>
                </a:path>
              </a:pathLst>
            </a:custGeom>
            <a:noFill/>
            <a:ln w="15875">
              <a:solidFill>
                <a:srgbClr val="00FF00"/>
              </a:solidFill>
              <a:round/>
              <a:headEnd/>
              <a:tailEnd/>
            </a:ln>
          </p:spPr>
          <p:txBody>
            <a:bodyPr wrap="none" lIns="0" tIns="0" rIns="0" bIns="0">
              <a:spAutoFit/>
            </a:bodyPr>
            <a:lstStyle/>
            <a:p>
              <a:endParaRPr lang="fr-FR"/>
            </a:p>
          </p:txBody>
        </p:sp>
        <p:sp>
          <p:nvSpPr>
            <p:cNvPr id="117301" name="Line 829"/>
            <p:cNvSpPr>
              <a:spLocks noChangeShapeType="1"/>
            </p:cNvSpPr>
            <p:nvPr/>
          </p:nvSpPr>
          <p:spPr bwMode="auto">
            <a:xfrm>
              <a:off x="1726" y="1791"/>
              <a:ext cx="1" cy="5"/>
            </a:xfrm>
            <a:prstGeom prst="line">
              <a:avLst/>
            </a:prstGeom>
            <a:noFill/>
            <a:ln w="15875">
              <a:solidFill>
                <a:srgbClr val="00FF00"/>
              </a:solidFill>
              <a:round/>
              <a:headEnd/>
              <a:tailEnd/>
            </a:ln>
          </p:spPr>
          <p:txBody>
            <a:bodyPr wrap="none" lIns="0" tIns="0" rIns="0" bIns="0">
              <a:spAutoFit/>
            </a:bodyPr>
            <a:lstStyle/>
            <a:p>
              <a:endParaRPr lang="fr-FR"/>
            </a:p>
          </p:txBody>
        </p:sp>
        <p:sp>
          <p:nvSpPr>
            <p:cNvPr id="117302" name="Freeform 830"/>
            <p:cNvSpPr>
              <a:spLocks/>
            </p:cNvSpPr>
            <p:nvPr/>
          </p:nvSpPr>
          <p:spPr bwMode="auto">
            <a:xfrm>
              <a:off x="1726" y="1796"/>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FF00"/>
              </a:solidFill>
              <a:round/>
              <a:headEnd/>
              <a:tailEnd/>
            </a:ln>
          </p:spPr>
          <p:txBody>
            <a:bodyPr wrap="none" lIns="0" tIns="0" rIns="0" bIns="0">
              <a:spAutoFit/>
            </a:bodyPr>
            <a:lstStyle/>
            <a:p>
              <a:endParaRPr lang="fr-FR"/>
            </a:p>
          </p:txBody>
        </p:sp>
        <p:sp>
          <p:nvSpPr>
            <p:cNvPr id="117303" name="Line 831"/>
            <p:cNvSpPr>
              <a:spLocks noChangeShapeType="1"/>
            </p:cNvSpPr>
            <p:nvPr/>
          </p:nvSpPr>
          <p:spPr bwMode="auto">
            <a:xfrm>
              <a:off x="1731" y="1801"/>
              <a:ext cx="1" cy="5"/>
            </a:xfrm>
            <a:prstGeom prst="line">
              <a:avLst/>
            </a:prstGeom>
            <a:noFill/>
            <a:ln w="15875">
              <a:solidFill>
                <a:srgbClr val="00FF00"/>
              </a:solidFill>
              <a:round/>
              <a:headEnd/>
              <a:tailEnd/>
            </a:ln>
          </p:spPr>
          <p:txBody>
            <a:bodyPr wrap="none" lIns="0" tIns="0" rIns="0" bIns="0">
              <a:spAutoFit/>
            </a:bodyPr>
            <a:lstStyle/>
            <a:p>
              <a:endParaRPr lang="fr-FR"/>
            </a:p>
          </p:txBody>
        </p:sp>
        <p:sp>
          <p:nvSpPr>
            <p:cNvPr id="117304" name="Line 832"/>
            <p:cNvSpPr>
              <a:spLocks noChangeShapeType="1"/>
            </p:cNvSpPr>
            <p:nvPr/>
          </p:nvSpPr>
          <p:spPr bwMode="auto">
            <a:xfrm>
              <a:off x="1731" y="1806"/>
              <a:ext cx="1" cy="10"/>
            </a:xfrm>
            <a:prstGeom prst="line">
              <a:avLst/>
            </a:prstGeom>
            <a:noFill/>
            <a:ln w="15875">
              <a:solidFill>
                <a:srgbClr val="00FF00"/>
              </a:solidFill>
              <a:round/>
              <a:headEnd/>
              <a:tailEnd/>
            </a:ln>
          </p:spPr>
          <p:txBody>
            <a:bodyPr wrap="none" lIns="0" tIns="0" rIns="0" bIns="0">
              <a:spAutoFit/>
            </a:bodyPr>
            <a:lstStyle/>
            <a:p>
              <a:endParaRPr lang="fr-FR"/>
            </a:p>
          </p:txBody>
        </p:sp>
        <p:sp>
          <p:nvSpPr>
            <p:cNvPr id="117305" name="Freeform 833"/>
            <p:cNvSpPr>
              <a:spLocks/>
            </p:cNvSpPr>
            <p:nvPr/>
          </p:nvSpPr>
          <p:spPr bwMode="auto">
            <a:xfrm>
              <a:off x="1731" y="1816"/>
              <a:ext cx="0" cy="174"/>
            </a:xfrm>
            <a:custGeom>
              <a:avLst/>
              <a:gdLst>
                <a:gd name="T0" fmla="*/ 0 w 5"/>
                <a:gd name="T1" fmla="*/ 0 h 5"/>
                <a:gd name="T2" fmla="*/ 0 w 5"/>
                <a:gd name="T3" fmla="*/ 174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5"/>
                  </a:lnTo>
                  <a:lnTo>
                    <a:pt x="5" y="5"/>
                  </a:lnTo>
                </a:path>
              </a:pathLst>
            </a:custGeom>
            <a:noFill/>
            <a:ln w="15875">
              <a:solidFill>
                <a:srgbClr val="00FF00"/>
              </a:solidFill>
              <a:round/>
              <a:headEnd/>
              <a:tailEnd/>
            </a:ln>
          </p:spPr>
          <p:txBody>
            <a:bodyPr wrap="none" lIns="0" tIns="0" rIns="0" bIns="0">
              <a:spAutoFit/>
            </a:bodyPr>
            <a:lstStyle/>
            <a:p>
              <a:endParaRPr lang="fr-FR"/>
            </a:p>
          </p:txBody>
        </p:sp>
        <p:sp>
          <p:nvSpPr>
            <p:cNvPr id="117306" name="Line 834"/>
            <p:cNvSpPr>
              <a:spLocks noChangeShapeType="1"/>
            </p:cNvSpPr>
            <p:nvPr/>
          </p:nvSpPr>
          <p:spPr bwMode="auto">
            <a:xfrm>
              <a:off x="1736" y="1821"/>
              <a:ext cx="1" cy="5"/>
            </a:xfrm>
            <a:prstGeom prst="line">
              <a:avLst/>
            </a:prstGeom>
            <a:noFill/>
            <a:ln w="15875">
              <a:solidFill>
                <a:srgbClr val="00FF00"/>
              </a:solidFill>
              <a:round/>
              <a:headEnd/>
              <a:tailEnd/>
            </a:ln>
          </p:spPr>
          <p:txBody>
            <a:bodyPr wrap="none" lIns="0" tIns="0" rIns="0" bIns="0">
              <a:spAutoFit/>
            </a:bodyPr>
            <a:lstStyle/>
            <a:p>
              <a:endParaRPr lang="fr-FR"/>
            </a:p>
          </p:txBody>
        </p:sp>
        <p:sp>
          <p:nvSpPr>
            <p:cNvPr id="117307" name="Freeform 835"/>
            <p:cNvSpPr>
              <a:spLocks/>
            </p:cNvSpPr>
            <p:nvPr/>
          </p:nvSpPr>
          <p:spPr bwMode="auto">
            <a:xfrm>
              <a:off x="1736" y="1826"/>
              <a:ext cx="0" cy="174"/>
            </a:xfrm>
            <a:custGeom>
              <a:avLst/>
              <a:gdLst>
                <a:gd name="T0" fmla="*/ 0 w 5"/>
                <a:gd name="T1" fmla="*/ 0 h 11"/>
                <a:gd name="T2" fmla="*/ 0 w 5"/>
                <a:gd name="T3" fmla="*/ 95 h 11"/>
                <a:gd name="T4" fmla="*/ 0 w 5"/>
                <a:gd name="T5" fmla="*/ 174 h 11"/>
                <a:gd name="T6" fmla="*/ 0 60000 65536"/>
                <a:gd name="T7" fmla="*/ 0 60000 65536"/>
                <a:gd name="T8" fmla="*/ 0 60000 65536"/>
                <a:gd name="T9" fmla="*/ 0 w 5"/>
                <a:gd name="T10" fmla="*/ 0 h 11"/>
                <a:gd name="T11" fmla="*/ 0 w 5"/>
                <a:gd name="T12" fmla="*/ 11 h 11"/>
              </a:gdLst>
              <a:ahLst/>
              <a:cxnLst>
                <a:cxn ang="T6">
                  <a:pos x="T0" y="T1"/>
                </a:cxn>
                <a:cxn ang="T7">
                  <a:pos x="T2" y="T3"/>
                </a:cxn>
                <a:cxn ang="T8">
                  <a:pos x="T4" y="T5"/>
                </a:cxn>
              </a:cxnLst>
              <a:rect l="T9" t="T10" r="T11" b="T12"/>
              <a:pathLst>
                <a:path w="5" h="11">
                  <a:moveTo>
                    <a:pt x="0" y="0"/>
                  </a:moveTo>
                  <a:lnTo>
                    <a:pt x="0" y="6"/>
                  </a:lnTo>
                  <a:lnTo>
                    <a:pt x="5" y="11"/>
                  </a:lnTo>
                </a:path>
              </a:pathLst>
            </a:custGeom>
            <a:noFill/>
            <a:ln w="15875">
              <a:solidFill>
                <a:srgbClr val="00FF00"/>
              </a:solidFill>
              <a:round/>
              <a:headEnd/>
              <a:tailEnd/>
            </a:ln>
          </p:spPr>
          <p:txBody>
            <a:bodyPr wrap="none" lIns="0" tIns="0" rIns="0" bIns="0">
              <a:spAutoFit/>
            </a:bodyPr>
            <a:lstStyle/>
            <a:p>
              <a:endParaRPr lang="fr-FR"/>
            </a:p>
          </p:txBody>
        </p:sp>
        <p:sp>
          <p:nvSpPr>
            <p:cNvPr id="117308" name="Line 836"/>
            <p:cNvSpPr>
              <a:spLocks noChangeShapeType="1"/>
            </p:cNvSpPr>
            <p:nvPr/>
          </p:nvSpPr>
          <p:spPr bwMode="auto">
            <a:xfrm>
              <a:off x="1741" y="1837"/>
              <a:ext cx="1" cy="5"/>
            </a:xfrm>
            <a:prstGeom prst="line">
              <a:avLst/>
            </a:prstGeom>
            <a:noFill/>
            <a:ln w="15875">
              <a:solidFill>
                <a:srgbClr val="00FF00"/>
              </a:solidFill>
              <a:round/>
              <a:headEnd/>
              <a:tailEnd/>
            </a:ln>
          </p:spPr>
          <p:txBody>
            <a:bodyPr wrap="none" lIns="0" tIns="0" rIns="0" bIns="0">
              <a:spAutoFit/>
            </a:bodyPr>
            <a:lstStyle/>
            <a:p>
              <a:endParaRPr lang="fr-FR"/>
            </a:p>
          </p:txBody>
        </p:sp>
        <p:sp>
          <p:nvSpPr>
            <p:cNvPr id="117309" name="Freeform 837"/>
            <p:cNvSpPr>
              <a:spLocks/>
            </p:cNvSpPr>
            <p:nvPr/>
          </p:nvSpPr>
          <p:spPr bwMode="auto">
            <a:xfrm>
              <a:off x="1741" y="1842"/>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FF00"/>
              </a:solidFill>
              <a:round/>
              <a:headEnd/>
              <a:tailEnd/>
            </a:ln>
          </p:spPr>
          <p:txBody>
            <a:bodyPr wrap="none" lIns="0" tIns="0" rIns="0" bIns="0">
              <a:spAutoFit/>
            </a:bodyPr>
            <a:lstStyle/>
            <a:p>
              <a:endParaRPr lang="fr-FR"/>
            </a:p>
          </p:txBody>
        </p:sp>
        <p:sp>
          <p:nvSpPr>
            <p:cNvPr id="117310" name="Line 838"/>
            <p:cNvSpPr>
              <a:spLocks noChangeShapeType="1"/>
            </p:cNvSpPr>
            <p:nvPr/>
          </p:nvSpPr>
          <p:spPr bwMode="auto">
            <a:xfrm>
              <a:off x="1746" y="1847"/>
              <a:ext cx="1" cy="10"/>
            </a:xfrm>
            <a:prstGeom prst="line">
              <a:avLst/>
            </a:prstGeom>
            <a:noFill/>
            <a:ln w="15875">
              <a:solidFill>
                <a:srgbClr val="00FF00"/>
              </a:solidFill>
              <a:round/>
              <a:headEnd/>
              <a:tailEnd/>
            </a:ln>
          </p:spPr>
          <p:txBody>
            <a:bodyPr wrap="none" lIns="0" tIns="0" rIns="0" bIns="0">
              <a:spAutoFit/>
            </a:bodyPr>
            <a:lstStyle/>
            <a:p>
              <a:endParaRPr lang="fr-FR"/>
            </a:p>
          </p:txBody>
        </p:sp>
        <p:sp>
          <p:nvSpPr>
            <p:cNvPr id="117311" name="Freeform 839"/>
            <p:cNvSpPr>
              <a:spLocks/>
            </p:cNvSpPr>
            <p:nvPr/>
          </p:nvSpPr>
          <p:spPr bwMode="auto">
            <a:xfrm>
              <a:off x="1746" y="1857"/>
              <a:ext cx="0" cy="174"/>
            </a:xfrm>
            <a:custGeom>
              <a:avLst/>
              <a:gdLst>
                <a:gd name="T0" fmla="*/ 0 w 5"/>
                <a:gd name="T1" fmla="*/ 0 h 5"/>
                <a:gd name="T2" fmla="*/ 0 w 5"/>
                <a:gd name="T3" fmla="*/ 0 h 5"/>
                <a:gd name="T4" fmla="*/ 0 w 5"/>
                <a:gd name="T5" fmla="*/ 174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0"/>
                  </a:moveTo>
                  <a:lnTo>
                    <a:pt x="0" y="0"/>
                  </a:lnTo>
                  <a:lnTo>
                    <a:pt x="5" y="5"/>
                  </a:lnTo>
                </a:path>
              </a:pathLst>
            </a:custGeom>
            <a:noFill/>
            <a:ln w="15875">
              <a:solidFill>
                <a:srgbClr val="00FF00"/>
              </a:solidFill>
              <a:round/>
              <a:headEnd/>
              <a:tailEnd/>
            </a:ln>
          </p:spPr>
          <p:txBody>
            <a:bodyPr wrap="none" lIns="0" tIns="0" rIns="0" bIns="0">
              <a:spAutoFit/>
            </a:bodyPr>
            <a:lstStyle/>
            <a:p>
              <a:endParaRPr lang="fr-FR"/>
            </a:p>
          </p:txBody>
        </p:sp>
        <p:sp>
          <p:nvSpPr>
            <p:cNvPr id="117312" name="Line 840"/>
            <p:cNvSpPr>
              <a:spLocks noChangeShapeType="1"/>
            </p:cNvSpPr>
            <p:nvPr/>
          </p:nvSpPr>
          <p:spPr bwMode="auto">
            <a:xfrm>
              <a:off x="1751" y="1862"/>
              <a:ext cx="1" cy="1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313" name="Freeform 841"/>
            <p:cNvSpPr>
              <a:spLocks/>
            </p:cNvSpPr>
            <p:nvPr/>
          </p:nvSpPr>
          <p:spPr bwMode="auto">
            <a:xfrm>
              <a:off x="1751" y="1873"/>
              <a:ext cx="0" cy="174"/>
            </a:xfrm>
            <a:custGeom>
              <a:avLst/>
              <a:gdLst>
                <a:gd name="T0" fmla="*/ 0 w 5"/>
                <a:gd name="T1" fmla="*/ 0 h 10"/>
                <a:gd name="T2" fmla="*/ 0 w 5"/>
                <a:gd name="T3" fmla="*/ 87 h 10"/>
                <a:gd name="T4" fmla="*/ 0 w 5"/>
                <a:gd name="T5" fmla="*/ 174 h 10"/>
                <a:gd name="T6" fmla="*/ 0 60000 65536"/>
                <a:gd name="T7" fmla="*/ 0 60000 65536"/>
                <a:gd name="T8" fmla="*/ 0 60000 65536"/>
                <a:gd name="T9" fmla="*/ 0 w 5"/>
                <a:gd name="T10" fmla="*/ 0 h 10"/>
                <a:gd name="T11" fmla="*/ 0 w 5"/>
                <a:gd name="T12" fmla="*/ 10 h 10"/>
              </a:gdLst>
              <a:ahLst/>
              <a:cxnLst>
                <a:cxn ang="T6">
                  <a:pos x="T0" y="T1"/>
                </a:cxn>
                <a:cxn ang="T7">
                  <a:pos x="T2" y="T3"/>
                </a:cxn>
                <a:cxn ang="T8">
                  <a:pos x="T4" y="T5"/>
                </a:cxn>
              </a:cxnLst>
              <a:rect l="T9" t="T10" r="T11" b="T12"/>
              <a:pathLst>
                <a:path w="5" h="10">
                  <a:moveTo>
                    <a:pt x="0" y="0"/>
                  </a:moveTo>
                  <a:lnTo>
                    <a:pt x="0" y="5"/>
                  </a:lnTo>
                  <a:lnTo>
                    <a:pt x="5" y="10"/>
                  </a:lnTo>
                </a:path>
              </a:pathLst>
            </a:custGeom>
            <a:noFill/>
            <a:ln w="15875">
              <a:solidFill>
                <a:srgbClr val="00FF00"/>
              </a:solidFill>
              <a:round/>
              <a:headEnd/>
              <a:tailEnd/>
            </a:ln>
          </p:spPr>
          <p:txBody>
            <a:bodyPr wrap="none" lIns="0" tIns="0" rIns="0" bIns="0">
              <a:spAutoFit/>
            </a:bodyPr>
            <a:lstStyle/>
            <a:p>
              <a:endParaRPr lang="fr-FR"/>
            </a:p>
          </p:txBody>
        </p:sp>
        <p:sp>
          <p:nvSpPr>
            <p:cNvPr id="117314" name="Line 842"/>
            <p:cNvSpPr>
              <a:spLocks noChangeShapeType="1"/>
            </p:cNvSpPr>
            <p:nvPr/>
          </p:nvSpPr>
          <p:spPr bwMode="auto">
            <a:xfrm>
              <a:off x="1756" y="1883"/>
              <a:ext cx="1" cy="10"/>
            </a:xfrm>
            <a:prstGeom prst="line">
              <a:avLst/>
            </a:prstGeom>
            <a:noFill/>
            <a:ln w="15875">
              <a:solidFill>
                <a:srgbClr val="00FF00"/>
              </a:solidFill>
              <a:round/>
              <a:headEnd/>
              <a:tailEnd/>
            </a:ln>
          </p:spPr>
          <p:txBody>
            <a:bodyPr wrap="none" lIns="0" tIns="0" rIns="0" bIns="0">
              <a:spAutoFit/>
            </a:bodyPr>
            <a:lstStyle/>
            <a:p>
              <a:endParaRPr lang="fr-FR"/>
            </a:p>
          </p:txBody>
        </p:sp>
        <p:sp>
          <p:nvSpPr>
            <p:cNvPr id="117315" name="Line 843"/>
            <p:cNvSpPr>
              <a:spLocks noChangeShapeType="1"/>
            </p:cNvSpPr>
            <p:nvPr/>
          </p:nvSpPr>
          <p:spPr bwMode="auto">
            <a:xfrm>
              <a:off x="1756" y="1893"/>
              <a:ext cx="1" cy="5"/>
            </a:xfrm>
            <a:prstGeom prst="line">
              <a:avLst/>
            </a:prstGeom>
            <a:noFill/>
            <a:ln w="15875">
              <a:solidFill>
                <a:srgbClr val="00FF00"/>
              </a:solidFill>
              <a:round/>
              <a:headEnd/>
              <a:tailEnd/>
            </a:ln>
          </p:spPr>
          <p:txBody>
            <a:bodyPr wrap="none" lIns="0" tIns="0" rIns="0" bIns="0">
              <a:spAutoFit/>
            </a:bodyPr>
            <a:lstStyle/>
            <a:p>
              <a:endParaRPr lang="fr-FR"/>
            </a:p>
          </p:txBody>
        </p:sp>
        <p:sp>
          <p:nvSpPr>
            <p:cNvPr id="117316" name="Freeform 844"/>
            <p:cNvSpPr>
              <a:spLocks/>
            </p:cNvSpPr>
            <p:nvPr/>
          </p:nvSpPr>
          <p:spPr bwMode="auto">
            <a:xfrm>
              <a:off x="1756" y="1898"/>
              <a:ext cx="0" cy="174"/>
            </a:xfrm>
            <a:custGeom>
              <a:avLst/>
              <a:gdLst>
                <a:gd name="T0" fmla="*/ 0 w 5"/>
                <a:gd name="T1" fmla="*/ 0 h 10"/>
                <a:gd name="T2" fmla="*/ 0 w 5"/>
                <a:gd name="T3" fmla="*/ 87 h 10"/>
                <a:gd name="T4" fmla="*/ 0 w 5"/>
                <a:gd name="T5" fmla="*/ 174 h 10"/>
                <a:gd name="T6" fmla="*/ 0 60000 65536"/>
                <a:gd name="T7" fmla="*/ 0 60000 65536"/>
                <a:gd name="T8" fmla="*/ 0 60000 65536"/>
                <a:gd name="T9" fmla="*/ 0 w 5"/>
                <a:gd name="T10" fmla="*/ 0 h 10"/>
                <a:gd name="T11" fmla="*/ 0 w 5"/>
                <a:gd name="T12" fmla="*/ 10 h 10"/>
              </a:gdLst>
              <a:ahLst/>
              <a:cxnLst>
                <a:cxn ang="T6">
                  <a:pos x="T0" y="T1"/>
                </a:cxn>
                <a:cxn ang="T7">
                  <a:pos x="T2" y="T3"/>
                </a:cxn>
                <a:cxn ang="T8">
                  <a:pos x="T4" y="T5"/>
                </a:cxn>
              </a:cxnLst>
              <a:rect l="T9" t="T10" r="T11" b="T12"/>
              <a:pathLst>
                <a:path w="5" h="10">
                  <a:moveTo>
                    <a:pt x="0" y="0"/>
                  </a:moveTo>
                  <a:lnTo>
                    <a:pt x="0" y="5"/>
                  </a:lnTo>
                  <a:lnTo>
                    <a:pt x="5" y="10"/>
                  </a:lnTo>
                </a:path>
              </a:pathLst>
            </a:custGeom>
            <a:noFill/>
            <a:ln w="15875">
              <a:solidFill>
                <a:srgbClr val="00FF00"/>
              </a:solidFill>
              <a:round/>
              <a:headEnd/>
              <a:tailEnd/>
            </a:ln>
          </p:spPr>
          <p:txBody>
            <a:bodyPr wrap="none" lIns="0" tIns="0" rIns="0" bIns="0">
              <a:spAutoFit/>
            </a:bodyPr>
            <a:lstStyle/>
            <a:p>
              <a:endParaRPr lang="fr-FR"/>
            </a:p>
          </p:txBody>
        </p:sp>
        <p:sp>
          <p:nvSpPr>
            <p:cNvPr id="117317" name="Line 845"/>
            <p:cNvSpPr>
              <a:spLocks noChangeShapeType="1"/>
            </p:cNvSpPr>
            <p:nvPr/>
          </p:nvSpPr>
          <p:spPr bwMode="auto">
            <a:xfrm>
              <a:off x="1761" y="1908"/>
              <a:ext cx="1" cy="1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318" name="Freeform 846"/>
            <p:cNvSpPr>
              <a:spLocks/>
            </p:cNvSpPr>
            <p:nvPr/>
          </p:nvSpPr>
          <p:spPr bwMode="auto">
            <a:xfrm>
              <a:off x="1761" y="1919"/>
              <a:ext cx="0" cy="174"/>
            </a:xfrm>
            <a:custGeom>
              <a:avLst/>
              <a:gdLst>
                <a:gd name="T0" fmla="*/ 0 w 6"/>
                <a:gd name="T1" fmla="*/ 0 h 15"/>
                <a:gd name="T2" fmla="*/ 0 w 6"/>
                <a:gd name="T3" fmla="*/ 58 h 15"/>
                <a:gd name="T4" fmla="*/ 0 w 6"/>
                <a:gd name="T5" fmla="*/ 174 h 15"/>
                <a:gd name="T6" fmla="*/ 0 60000 65536"/>
                <a:gd name="T7" fmla="*/ 0 60000 65536"/>
                <a:gd name="T8" fmla="*/ 0 60000 65536"/>
                <a:gd name="T9" fmla="*/ 0 w 6"/>
                <a:gd name="T10" fmla="*/ 0 h 15"/>
                <a:gd name="T11" fmla="*/ 0 w 6"/>
                <a:gd name="T12" fmla="*/ 15 h 15"/>
              </a:gdLst>
              <a:ahLst/>
              <a:cxnLst>
                <a:cxn ang="T6">
                  <a:pos x="T0" y="T1"/>
                </a:cxn>
                <a:cxn ang="T7">
                  <a:pos x="T2" y="T3"/>
                </a:cxn>
                <a:cxn ang="T8">
                  <a:pos x="T4" y="T5"/>
                </a:cxn>
              </a:cxnLst>
              <a:rect l="T9" t="T10" r="T11" b="T12"/>
              <a:pathLst>
                <a:path w="6" h="15">
                  <a:moveTo>
                    <a:pt x="0" y="0"/>
                  </a:moveTo>
                  <a:lnTo>
                    <a:pt x="0" y="5"/>
                  </a:lnTo>
                  <a:lnTo>
                    <a:pt x="6" y="15"/>
                  </a:lnTo>
                </a:path>
              </a:pathLst>
            </a:custGeom>
            <a:noFill/>
            <a:ln w="15875">
              <a:solidFill>
                <a:srgbClr val="00FF00"/>
              </a:solidFill>
              <a:round/>
              <a:headEnd/>
              <a:tailEnd/>
            </a:ln>
          </p:spPr>
          <p:txBody>
            <a:bodyPr wrap="none" lIns="0" tIns="0" rIns="0" bIns="0">
              <a:spAutoFit/>
            </a:bodyPr>
            <a:lstStyle/>
            <a:p>
              <a:endParaRPr lang="fr-FR"/>
            </a:p>
          </p:txBody>
        </p:sp>
        <p:sp>
          <p:nvSpPr>
            <p:cNvPr id="117319" name="Line 847"/>
            <p:cNvSpPr>
              <a:spLocks noChangeShapeType="1"/>
            </p:cNvSpPr>
            <p:nvPr/>
          </p:nvSpPr>
          <p:spPr bwMode="auto">
            <a:xfrm>
              <a:off x="1767" y="1934"/>
              <a:ext cx="1" cy="10"/>
            </a:xfrm>
            <a:prstGeom prst="line">
              <a:avLst/>
            </a:prstGeom>
            <a:noFill/>
            <a:ln w="15875">
              <a:solidFill>
                <a:srgbClr val="00FF00"/>
              </a:solidFill>
              <a:round/>
              <a:headEnd/>
              <a:tailEnd/>
            </a:ln>
          </p:spPr>
          <p:txBody>
            <a:bodyPr wrap="none" lIns="0" tIns="0" rIns="0" bIns="0">
              <a:spAutoFit/>
            </a:bodyPr>
            <a:lstStyle/>
            <a:p>
              <a:endParaRPr lang="fr-FR"/>
            </a:p>
          </p:txBody>
        </p:sp>
        <p:sp>
          <p:nvSpPr>
            <p:cNvPr id="117320" name="Freeform 848"/>
            <p:cNvSpPr>
              <a:spLocks/>
            </p:cNvSpPr>
            <p:nvPr/>
          </p:nvSpPr>
          <p:spPr bwMode="auto">
            <a:xfrm>
              <a:off x="1767" y="1944"/>
              <a:ext cx="0" cy="174"/>
            </a:xfrm>
            <a:custGeom>
              <a:avLst/>
              <a:gdLst>
                <a:gd name="T0" fmla="*/ 0 w 5"/>
                <a:gd name="T1" fmla="*/ 0 h 11"/>
                <a:gd name="T2" fmla="*/ 0 w 5"/>
                <a:gd name="T3" fmla="*/ 95 h 11"/>
                <a:gd name="T4" fmla="*/ 0 w 5"/>
                <a:gd name="T5" fmla="*/ 174 h 11"/>
                <a:gd name="T6" fmla="*/ 0 60000 65536"/>
                <a:gd name="T7" fmla="*/ 0 60000 65536"/>
                <a:gd name="T8" fmla="*/ 0 60000 65536"/>
                <a:gd name="T9" fmla="*/ 0 w 5"/>
                <a:gd name="T10" fmla="*/ 0 h 11"/>
                <a:gd name="T11" fmla="*/ 0 w 5"/>
                <a:gd name="T12" fmla="*/ 11 h 11"/>
              </a:gdLst>
              <a:ahLst/>
              <a:cxnLst>
                <a:cxn ang="T6">
                  <a:pos x="T0" y="T1"/>
                </a:cxn>
                <a:cxn ang="T7">
                  <a:pos x="T2" y="T3"/>
                </a:cxn>
                <a:cxn ang="T8">
                  <a:pos x="T4" y="T5"/>
                </a:cxn>
              </a:cxnLst>
              <a:rect l="T9" t="T10" r="T11" b="T12"/>
              <a:pathLst>
                <a:path w="5" h="11">
                  <a:moveTo>
                    <a:pt x="0" y="0"/>
                  </a:moveTo>
                  <a:lnTo>
                    <a:pt x="0" y="6"/>
                  </a:lnTo>
                  <a:lnTo>
                    <a:pt x="5" y="11"/>
                  </a:lnTo>
                </a:path>
              </a:pathLst>
            </a:custGeom>
            <a:noFill/>
            <a:ln w="15875">
              <a:solidFill>
                <a:srgbClr val="00FF00"/>
              </a:solidFill>
              <a:round/>
              <a:headEnd/>
              <a:tailEnd/>
            </a:ln>
          </p:spPr>
          <p:txBody>
            <a:bodyPr wrap="none" lIns="0" tIns="0" rIns="0" bIns="0">
              <a:spAutoFit/>
            </a:bodyPr>
            <a:lstStyle/>
            <a:p>
              <a:endParaRPr lang="fr-FR"/>
            </a:p>
          </p:txBody>
        </p:sp>
        <p:sp>
          <p:nvSpPr>
            <p:cNvPr id="117321" name="Line 849"/>
            <p:cNvSpPr>
              <a:spLocks noChangeShapeType="1"/>
            </p:cNvSpPr>
            <p:nvPr/>
          </p:nvSpPr>
          <p:spPr bwMode="auto">
            <a:xfrm>
              <a:off x="1772" y="1955"/>
              <a:ext cx="1" cy="15"/>
            </a:xfrm>
            <a:prstGeom prst="line">
              <a:avLst/>
            </a:prstGeom>
            <a:noFill/>
            <a:ln w="15875">
              <a:solidFill>
                <a:srgbClr val="00FF00"/>
              </a:solidFill>
              <a:round/>
              <a:headEnd/>
              <a:tailEnd/>
            </a:ln>
          </p:spPr>
          <p:txBody>
            <a:bodyPr wrap="none" lIns="0" tIns="0" rIns="0" bIns="0">
              <a:spAutoFit/>
            </a:bodyPr>
            <a:lstStyle/>
            <a:p>
              <a:endParaRPr lang="fr-FR"/>
            </a:p>
          </p:txBody>
        </p:sp>
        <p:sp>
          <p:nvSpPr>
            <p:cNvPr id="117322" name="Freeform 850"/>
            <p:cNvSpPr>
              <a:spLocks/>
            </p:cNvSpPr>
            <p:nvPr/>
          </p:nvSpPr>
          <p:spPr bwMode="auto">
            <a:xfrm>
              <a:off x="1772" y="1970"/>
              <a:ext cx="0" cy="174"/>
            </a:xfrm>
            <a:custGeom>
              <a:avLst/>
              <a:gdLst>
                <a:gd name="T0" fmla="*/ 0 w 5"/>
                <a:gd name="T1" fmla="*/ 0 h 15"/>
                <a:gd name="T2" fmla="*/ 0 w 5"/>
                <a:gd name="T3" fmla="*/ 58 h 15"/>
                <a:gd name="T4" fmla="*/ 0 w 5"/>
                <a:gd name="T5" fmla="*/ 174 h 15"/>
                <a:gd name="T6" fmla="*/ 0 60000 65536"/>
                <a:gd name="T7" fmla="*/ 0 60000 65536"/>
                <a:gd name="T8" fmla="*/ 0 60000 65536"/>
                <a:gd name="T9" fmla="*/ 0 w 5"/>
                <a:gd name="T10" fmla="*/ 0 h 15"/>
                <a:gd name="T11" fmla="*/ 0 w 5"/>
                <a:gd name="T12" fmla="*/ 15 h 15"/>
              </a:gdLst>
              <a:ahLst/>
              <a:cxnLst>
                <a:cxn ang="T6">
                  <a:pos x="T0" y="T1"/>
                </a:cxn>
                <a:cxn ang="T7">
                  <a:pos x="T2" y="T3"/>
                </a:cxn>
                <a:cxn ang="T8">
                  <a:pos x="T4" y="T5"/>
                </a:cxn>
              </a:cxnLst>
              <a:rect l="T9" t="T10" r="T11" b="T12"/>
              <a:pathLst>
                <a:path w="5" h="15">
                  <a:moveTo>
                    <a:pt x="0" y="0"/>
                  </a:moveTo>
                  <a:lnTo>
                    <a:pt x="0" y="5"/>
                  </a:lnTo>
                  <a:lnTo>
                    <a:pt x="5" y="15"/>
                  </a:lnTo>
                </a:path>
              </a:pathLst>
            </a:custGeom>
            <a:noFill/>
            <a:ln w="15875">
              <a:solidFill>
                <a:srgbClr val="00FF00"/>
              </a:solidFill>
              <a:round/>
              <a:headEnd/>
              <a:tailEnd/>
            </a:ln>
          </p:spPr>
          <p:txBody>
            <a:bodyPr wrap="none" lIns="0" tIns="0" rIns="0" bIns="0">
              <a:spAutoFit/>
            </a:bodyPr>
            <a:lstStyle/>
            <a:p>
              <a:endParaRPr lang="fr-FR"/>
            </a:p>
          </p:txBody>
        </p:sp>
        <p:sp>
          <p:nvSpPr>
            <p:cNvPr id="117323" name="Line 851"/>
            <p:cNvSpPr>
              <a:spLocks noChangeShapeType="1"/>
            </p:cNvSpPr>
            <p:nvPr/>
          </p:nvSpPr>
          <p:spPr bwMode="auto">
            <a:xfrm>
              <a:off x="1777" y="1985"/>
              <a:ext cx="1" cy="16"/>
            </a:xfrm>
            <a:prstGeom prst="line">
              <a:avLst/>
            </a:prstGeom>
            <a:noFill/>
            <a:ln w="15875">
              <a:solidFill>
                <a:srgbClr val="00FF00"/>
              </a:solidFill>
              <a:round/>
              <a:headEnd/>
              <a:tailEnd/>
            </a:ln>
          </p:spPr>
          <p:txBody>
            <a:bodyPr wrap="none" lIns="0" tIns="0" rIns="0" bIns="0">
              <a:spAutoFit/>
            </a:bodyPr>
            <a:lstStyle/>
            <a:p>
              <a:endParaRPr lang="fr-FR"/>
            </a:p>
          </p:txBody>
        </p:sp>
        <p:sp>
          <p:nvSpPr>
            <p:cNvPr id="117324" name="Freeform 852"/>
            <p:cNvSpPr>
              <a:spLocks/>
            </p:cNvSpPr>
            <p:nvPr/>
          </p:nvSpPr>
          <p:spPr bwMode="auto">
            <a:xfrm>
              <a:off x="1777" y="2001"/>
              <a:ext cx="0" cy="174"/>
            </a:xfrm>
            <a:custGeom>
              <a:avLst/>
              <a:gdLst>
                <a:gd name="T0" fmla="*/ 0 w 5"/>
                <a:gd name="T1" fmla="*/ 0 h 15"/>
                <a:gd name="T2" fmla="*/ 0 w 5"/>
                <a:gd name="T3" fmla="*/ 58 h 15"/>
                <a:gd name="T4" fmla="*/ 0 w 5"/>
                <a:gd name="T5" fmla="*/ 174 h 15"/>
                <a:gd name="T6" fmla="*/ 0 60000 65536"/>
                <a:gd name="T7" fmla="*/ 0 60000 65536"/>
                <a:gd name="T8" fmla="*/ 0 60000 65536"/>
                <a:gd name="T9" fmla="*/ 0 w 5"/>
                <a:gd name="T10" fmla="*/ 0 h 15"/>
                <a:gd name="T11" fmla="*/ 0 w 5"/>
                <a:gd name="T12" fmla="*/ 15 h 15"/>
              </a:gdLst>
              <a:ahLst/>
              <a:cxnLst>
                <a:cxn ang="T6">
                  <a:pos x="T0" y="T1"/>
                </a:cxn>
                <a:cxn ang="T7">
                  <a:pos x="T2" y="T3"/>
                </a:cxn>
                <a:cxn ang="T8">
                  <a:pos x="T4" y="T5"/>
                </a:cxn>
              </a:cxnLst>
              <a:rect l="T9" t="T10" r="T11" b="T12"/>
              <a:pathLst>
                <a:path w="5" h="15">
                  <a:moveTo>
                    <a:pt x="0" y="0"/>
                  </a:moveTo>
                  <a:lnTo>
                    <a:pt x="0" y="5"/>
                  </a:lnTo>
                  <a:lnTo>
                    <a:pt x="5" y="15"/>
                  </a:lnTo>
                </a:path>
              </a:pathLst>
            </a:custGeom>
            <a:noFill/>
            <a:ln w="15875">
              <a:solidFill>
                <a:srgbClr val="00FF00"/>
              </a:solidFill>
              <a:round/>
              <a:headEnd/>
              <a:tailEnd/>
            </a:ln>
          </p:spPr>
          <p:txBody>
            <a:bodyPr wrap="none" lIns="0" tIns="0" rIns="0" bIns="0">
              <a:spAutoFit/>
            </a:bodyPr>
            <a:lstStyle/>
            <a:p>
              <a:endParaRPr lang="fr-FR"/>
            </a:p>
          </p:txBody>
        </p:sp>
        <p:sp>
          <p:nvSpPr>
            <p:cNvPr id="117325" name="Line 853"/>
            <p:cNvSpPr>
              <a:spLocks noChangeShapeType="1"/>
            </p:cNvSpPr>
            <p:nvPr/>
          </p:nvSpPr>
          <p:spPr bwMode="auto">
            <a:xfrm>
              <a:off x="1782" y="2016"/>
              <a:ext cx="1" cy="16"/>
            </a:xfrm>
            <a:prstGeom prst="line">
              <a:avLst/>
            </a:prstGeom>
            <a:noFill/>
            <a:ln w="15875">
              <a:solidFill>
                <a:srgbClr val="00FF00"/>
              </a:solidFill>
              <a:round/>
              <a:headEnd/>
              <a:tailEnd/>
            </a:ln>
          </p:spPr>
          <p:txBody>
            <a:bodyPr wrap="none" lIns="0" tIns="0" rIns="0" bIns="0">
              <a:spAutoFit/>
            </a:bodyPr>
            <a:lstStyle/>
            <a:p>
              <a:endParaRPr lang="fr-FR"/>
            </a:p>
          </p:txBody>
        </p:sp>
        <p:sp>
          <p:nvSpPr>
            <p:cNvPr id="117326" name="Line 854"/>
            <p:cNvSpPr>
              <a:spLocks noChangeShapeType="1"/>
            </p:cNvSpPr>
            <p:nvPr/>
          </p:nvSpPr>
          <p:spPr bwMode="auto">
            <a:xfrm>
              <a:off x="1782" y="2032"/>
              <a:ext cx="1" cy="20"/>
            </a:xfrm>
            <a:prstGeom prst="line">
              <a:avLst/>
            </a:prstGeom>
            <a:noFill/>
            <a:ln w="15875">
              <a:solidFill>
                <a:srgbClr val="00FF00"/>
              </a:solidFill>
              <a:round/>
              <a:headEnd/>
              <a:tailEnd/>
            </a:ln>
          </p:spPr>
          <p:txBody>
            <a:bodyPr wrap="none" lIns="0" tIns="0" rIns="0" bIns="0">
              <a:spAutoFit/>
            </a:bodyPr>
            <a:lstStyle/>
            <a:p>
              <a:endParaRPr lang="fr-FR"/>
            </a:p>
          </p:txBody>
        </p:sp>
        <p:sp>
          <p:nvSpPr>
            <p:cNvPr id="117327" name="Freeform 855"/>
            <p:cNvSpPr>
              <a:spLocks/>
            </p:cNvSpPr>
            <p:nvPr/>
          </p:nvSpPr>
          <p:spPr bwMode="auto">
            <a:xfrm>
              <a:off x="1782" y="2052"/>
              <a:ext cx="0" cy="174"/>
            </a:xfrm>
            <a:custGeom>
              <a:avLst/>
              <a:gdLst>
                <a:gd name="T0" fmla="*/ 0 w 5"/>
                <a:gd name="T1" fmla="*/ 0 h 21"/>
                <a:gd name="T2" fmla="*/ 0 w 5"/>
                <a:gd name="T3" fmla="*/ 83 h 21"/>
                <a:gd name="T4" fmla="*/ 0 w 5"/>
                <a:gd name="T5" fmla="*/ 174 h 21"/>
                <a:gd name="T6" fmla="*/ 0 60000 65536"/>
                <a:gd name="T7" fmla="*/ 0 60000 65536"/>
                <a:gd name="T8" fmla="*/ 0 60000 65536"/>
                <a:gd name="T9" fmla="*/ 0 w 5"/>
                <a:gd name="T10" fmla="*/ 0 h 21"/>
                <a:gd name="T11" fmla="*/ 0 w 5"/>
                <a:gd name="T12" fmla="*/ 21 h 21"/>
              </a:gdLst>
              <a:ahLst/>
              <a:cxnLst>
                <a:cxn ang="T6">
                  <a:pos x="T0" y="T1"/>
                </a:cxn>
                <a:cxn ang="T7">
                  <a:pos x="T2" y="T3"/>
                </a:cxn>
                <a:cxn ang="T8">
                  <a:pos x="T4" y="T5"/>
                </a:cxn>
              </a:cxnLst>
              <a:rect l="T9" t="T10" r="T11" b="T12"/>
              <a:pathLst>
                <a:path w="5" h="21">
                  <a:moveTo>
                    <a:pt x="0" y="0"/>
                  </a:moveTo>
                  <a:lnTo>
                    <a:pt x="0" y="10"/>
                  </a:lnTo>
                  <a:lnTo>
                    <a:pt x="5" y="21"/>
                  </a:lnTo>
                </a:path>
              </a:pathLst>
            </a:custGeom>
            <a:noFill/>
            <a:ln w="15875">
              <a:solidFill>
                <a:srgbClr val="00FF00"/>
              </a:solidFill>
              <a:round/>
              <a:headEnd/>
              <a:tailEnd/>
            </a:ln>
          </p:spPr>
          <p:txBody>
            <a:bodyPr wrap="none" lIns="0" tIns="0" rIns="0" bIns="0">
              <a:spAutoFit/>
            </a:bodyPr>
            <a:lstStyle/>
            <a:p>
              <a:endParaRPr lang="fr-FR"/>
            </a:p>
          </p:txBody>
        </p:sp>
        <p:sp>
          <p:nvSpPr>
            <p:cNvPr id="117328" name="Line 856"/>
            <p:cNvSpPr>
              <a:spLocks noChangeShapeType="1"/>
            </p:cNvSpPr>
            <p:nvPr/>
          </p:nvSpPr>
          <p:spPr bwMode="auto">
            <a:xfrm>
              <a:off x="1787" y="2073"/>
              <a:ext cx="1" cy="20"/>
            </a:xfrm>
            <a:prstGeom prst="line">
              <a:avLst/>
            </a:prstGeom>
            <a:noFill/>
            <a:ln w="15875">
              <a:solidFill>
                <a:srgbClr val="00FF00"/>
              </a:solidFill>
              <a:round/>
              <a:headEnd/>
              <a:tailEnd/>
            </a:ln>
          </p:spPr>
          <p:txBody>
            <a:bodyPr wrap="none" lIns="0" tIns="0" rIns="0" bIns="0">
              <a:spAutoFit/>
            </a:bodyPr>
            <a:lstStyle/>
            <a:p>
              <a:endParaRPr lang="fr-FR"/>
            </a:p>
          </p:txBody>
        </p:sp>
        <p:sp>
          <p:nvSpPr>
            <p:cNvPr id="117329" name="Freeform 857"/>
            <p:cNvSpPr>
              <a:spLocks/>
            </p:cNvSpPr>
            <p:nvPr/>
          </p:nvSpPr>
          <p:spPr bwMode="auto">
            <a:xfrm>
              <a:off x="1787" y="2093"/>
              <a:ext cx="0" cy="174"/>
            </a:xfrm>
            <a:custGeom>
              <a:avLst/>
              <a:gdLst>
                <a:gd name="T0" fmla="*/ 0 w 5"/>
                <a:gd name="T1" fmla="*/ 0 h 26"/>
                <a:gd name="T2" fmla="*/ 0 w 5"/>
                <a:gd name="T3" fmla="*/ 67 h 26"/>
                <a:gd name="T4" fmla="*/ 0 w 5"/>
                <a:gd name="T5" fmla="*/ 174 h 26"/>
                <a:gd name="T6" fmla="*/ 0 60000 65536"/>
                <a:gd name="T7" fmla="*/ 0 60000 65536"/>
                <a:gd name="T8" fmla="*/ 0 60000 65536"/>
                <a:gd name="T9" fmla="*/ 0 w 5"/>
                <a:gd name="T10" fmla="*/ 0 h 26"/>
                <a:gd name="T11" fmla="*/ 0 w 5"/>
                <a:gd name="T12" fmla="*/ 26 h 26"/>
              </a:gdLst>
              <a:ahLst/>
              <a:cxnLst>
                <a:cxn ang="T6">
                  <a:pos x="T0" y="T1"/>
                </a:cxn>
                <a:cxn ang="T7">
                  <a:pos x="T2" y="T3"/>
                </a:cxn>
                <a:cxn ang="T8">
                  <a:pos x="T4" y="T5"/>
                </a:cxn>
              </a:cxnLst>
              <a:rect l="T9" t="T10" r="T11" b="T12"/>
              <a:pathLst>
                <a:path w="5" h="26">
                  <a:moveTo>
                    <a:pt x="0" y="0"/>
                  </a:moveTo>
                  <a:lnTo>
                    <a:pt x="0" y="10"/>
                  </a:lnTo>
                  <a:lnTo>
                    <a:pt x="5" y="26"/>
                  </a:lnTo>
                </a:path>
              </a:pathLst>
            </a:custGeom>
            <a:noFill/>
            <a:ln w="15875">
              <a:solidFill>
                <a:srgbClr val="00FF00"/>
              </a:solidFill>
              <a:round/>
              <a:headEnd/>
              <a:tailEnd/>
            </a:ln>
          </p:spPr>
          <p:txBody>
            <a:bodyPr wrap="none" lIns="0" tIns="0" rIns="0" bIns="0">
              <a:spAutoFit/>
            </a:bodyPr>
            <a:lstStyle/>
            <a:p>
              <a:endParaRPr lang="fr-FR"/>
            </a:p>
          </p:txBody>
        </p:sp>
        <p:sp>
          <p:nvSpPr>
            <p:cNvPr id="117330" name="Line 858"/>
            <p:cNvSpPr>
              <a:spLocks noChangeShapeType="1"/>
            </p:cNvSpPr>
            <p:nvPr/>
          </p:nvSpPr>
          <p:spPr bwMode="auto">
            <a:xfrm>
              <a:off x="1792" y="2119"/>
              <a:ext cx="1" cy="25"/>
            </a:xfrm>
            <a:prstGeom prst="line">
              <a:avLst/>
            </a:prstGeom>
            <a:noFill/>
            <a:ln w="15875">
              <a:solidFill>
                <a:srgbClr val="00FF00"/>
              </a:solidFill>
              <a:round/>
              <a:headEnd/>
              <a:tailEnd/>
            </a:ln>
          </p:spPr>
          <p:txBody>
            <a:bodyPr wrap="none" lIns="0" tIns="0" rIns="0" bIns="0">
              <a:spAutoFit/>
            </a:bodyPr>
            <a:lstStyle/>
            <a:p>
              <a:endParaRPr lang="fr-FR"/>
            </a:p>
          </p:txBody>
        </p:sp>
        <p:sp>
          <p:nvSpPr>
            <p:cNvPr id="117331" name="Freeform 859"/>
            <p:cNvSpPr>
              <a:spLocks/>
            </p:cNvSpPr>
            <p:nvPr/>
          </p:nvSpPr>
          <p:spPr bwMode="auto">
            <a:xfrm>
              <a:off x="1792" y="2144"/>
              <a:ext cx="0" cy="174"/>
            </a:xfrm>
            <a:custGeom>
              <a:avLst/>
              <a:gdLst>
                <a:gd name="T0" fmla="*/ 0 w 5"/>
                <a:gd name="T1" fmla="*/ 0 h 31"/>
                <a:gd name="T2" fmla="*/ 0 w 5"/>
                <a:gd name="T3" fmla="*/ 90 h 31"/>
                <a:gd name="T4" fmla="*/ 0 w 5"/>
                <a:gd name="T5" fmla="*/ 174 h 31"/>
                <a:gd name="T6" fmla="*/ 0 60000 65536"/>
                <a:gd name="T7" fmla="*/ 0 60000 65536"/>
                <a:gd name="T8" fmla="*/ 0 60000 65536"/>
                <a:gd name="T9" fmla="*/ 0 w 5"/>
                <a:gd name="T10" fmla="*/ 0 h 31"/>
                <a:gd name="T11" fmla="*/ 0 w 5"/>
                <a:gd name="T12" fmla="*/ 31 h 31"/>
              </a:gdLst>
              <a:ahLst/>
              <a:cxnLst>
                <a:cxn ang="T6">
                  <a:pos x="T0" y="T1"/>
                </a:cxn>
                <a:cxn ang="T7">
                  <a:pos x="T2" y="T3"/>
                </a:cxn>
                <a:cxn ang="T8">
                  <a:pos x="T4" y="T5"/>
                </a:cxn>
              </a:cxnLst>
              <a:rect l="T9" t="T10" r="T11" b="T12"/>
              <a:pathLst>
                <a:path w="5" h="31">
                  <a:moveTo>
                    <a:pt x="0" y="0"/>
                  </a:moveTo>
                  <a:lnTo>
                    <a:pt x="0" y="16"/>
                  </a:lnTo>
                  <a:lnTo>
                    <a:pt x="5" y="31"/>
                  </a:lnTo>
                </a:path>
              </a:pathLst>
            </a:custGeom>
            <a:noFill/>
            <a:ln w="15875">
              <a:solidFill>
                <a:srgbClr val="00FF00"/>
              </a:solidFill>
              <a:round/>
              <a:headEnd/>
              <a:tailEnd/>
            </a:ln>
          </p:spPr>
          <p:txBody>
            <a:bodyPr wrap="none" lIns="0" tIns="0" rIns="0" bIns="0">
              <a:spAutoFit/>
            </a:bodyPr>
            <a:lstStyle/>
            <a:p>
              <a:endParaRPr lang="fr-FR"/>
            </a:p>
          </p:txBody>
        </p:sp>
        <p:sp>
          <p:nvSpPr>
            <p:cNvPr id="117332" name="Line 860"/>
            <p:cNvSpPr>
              <a:spLocks noChangeShapeType="1"/>
            </p:cNvSpPr>
            <p:nvPr/>
          </p:nvSpPr>
          <p:spPr bwMode="auto">
            <a:xfrm>
              <a:off x="1797" y="2175"/>
              <a:ext cx="1" cy="3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333" name="Freeform 861"/>
            <p:cNvSpPr>
              <a:spLocks/>
            </p:cNvSpPr>
            <p:nvPr/>
          </p:nvSpPr>
          <p:spPr bwMode="auto">
            <a:xfrm>
              <a:off x="1797" y="2206"/>
              <a:ext cx="0" cy="174"/>
            </a:xfrm>
            <a:custGeom>
              <a:avLst/>
              <a:gdLst>
                <a:gd name="T0" fmla="*/ 0 w 5"/>
                <a:gd name="T1" fmla="*/ 0 h 31"/>
                <a:gd name="T2" fmla="*/ 0 w 5"/>
                <a:gd name="T3" fmla="*/ 84 h 31"/>
                <a:gd name="T4" fmla="*/ 0 w 5"/>
                <a:gd name="T5" fmla="*/ 174 h 31"/>
                <a:gd name="T6" fmla="*/ 0 60000 65536"/>
                <a:gd name="T7" fmla="*/ 0 60000 65536"/>
                <a:gd name="T8" fmla="*/ 0 60000 65536"/>
                <a:gd name="T9" fmla="*/ 0 w 5"/>
                <a:gd name="T10" fmla="*/ 0 h 31"/>
                <a:gd name="T11" fmla="*/ 0 w 5"/>
                <a:gd name="T12" fmla="*/ 31 h 31"/>
              </a:gdLst>
              <a:ahLst/>
              <a:cxnLst>
                <a:cxn ang="T6">
                  <a:pos x="T0" y="T1"/>
                </a:cxn>
                <a:cxn ang="T7">
                  <a:pos x="T2" y="T3"/>
                </a:cxn>
                <a:cxn ang="T8">
                  <a:pos x="T4" y="T5"/>
                </a:cxn>
              </a:cxnLst>
              <a:rect l="T9" t="T10" r="T11" b="T12"/>
              <a:pathLst>
                <a:path w="5" h="31">
                  <a:moveTo>
                    <a:pt x="0" y="0"/>
                  </a:moveTo>
                  <a:lnTo>
                    <a:pt x="0" y="15"/>
                  </a:lnTo>
                  <a:lnTo>
                    <a:pt x="5" y="31"/>
                  </a:lnTo>
                </a:path>
              </a:pathLst>
            </a:custGeom>
            <a:noFill/>
            <a:ln w="15875">
              <a:solidFill>
                <a:srgbClr val="00FF00"/>
              </a:solidFill>
              <a:round/>
              <a:headEnd/>
              <a:tailEnd/>
            </a:ln>
          </p:spPr>
          <p:txBody>
            <a:bodyPr wrap="none" lIns="0" tIns="0" rIns="0" bIns="0">
              <a:spAutoFit/>
            </a:bodyPr>
            <a:lstStyle/>
            <a:p>
              <a:endParaRPr lang="fr-FR"/>
            </a:p>
          </p:txBody>
        </p:sp>
        <p:sp>
          <p:nvSpPr>
            <p:cNvPr id="117334" name="Freeform 862"/>
            <p:cNvSpPr>
              <a:spLocks/>
            </p:cNvSpPr>
            <p:nvPr/>
          </p:nvSpPr>
          <p:spPr bwMode="auto">
            <a:xfrm>
              <a:off x="1802" y="2237"/>
              <a:ext cx="0" cy="174"/>
            </a:xfrm>
            <a:custGeom>
              <a:avLst/>
              <a:gdLst>
                <a:gd name="T0" fmla="*/ 0 w 1"/>
                <a:gd name="T1" fmla="*/ 0 h 25"/>
                <a:gd name="T2" fmla="*/ 0 w 1"/>
                <a:gd name="T3" fmla="*/ 104 h 25"/>
                <a:gd name="T4" fmla="*/ 0 w 1"/>
                <a:gd name="T5" fmla="*/ 174 h 25"/>
                <a:gd name="T6" fmla="*/ 0 60000 65536"/>
                <a:gd name="T7" fmla="*/ 0 60000 65536"/>
                <a:gd name="T8" fmla="*/ 0 60000 65536"/>
                <a:gd name="T9" fmla="*/ 0 w 1"/>
                <a:gd name="T10" fmla="*/ 0 h 25"/>
                <a:gd name="T11" fmla="*/ 0 w 1"/>
                <a:gd name="T12" fmla="*/ 25 h 25"/>
              </a:gdLst>
              <a:ahLst/>
              <a:cxnLst>
                <a:cxn ang="T6">
                  <a:pos x="T0" y="T1"/>
                </a:cxn>
                <a:cxn ang="T7">
                  <a:pos x="T2" y="T3"/>
                </a:cxn>
                <a:cxn ang="T8">
                  <a:pos x="T4" y="T5"/>
                </a:cxn>
              </a:cxnLst>
              <a:rect l="T9" t="T10" r="T11" b="T12"/>
              <a:pathLst>
                <a:path w="1" h="25">
                  <a:moveTo>
                    <a:pt x="0" y="0"/>
                  </a:moveTo>
                  <a:lnTo>
                    <a:pt x="0" y="15"/>
                  </a:lnTo>
                  <a:lnTo>
                    <a:pt x="0" y="25"/>
                  </a:lnTo>
                </a:path>
              </a:pathLst>
            </a:custGeom>
            <a:noFill/>
            <a:ln w="15875">
              <a:solidFill>
                <a:srgbClr val="00FF00"/>
              </a:solidFill>
              <a:round/>
              <a:headEnd/>
              <a:tailEnd/>
            </a:ln>
          </p:spPr>
          <p:txBody>
            <a:bodyPr wrap="none" lIns="0" tIns="0" rIns="0" bIns="0">
              <a:spAutoFit/>
            </a:bodyPr>
            <a:lstStyle/>
            <a:p>
              <a:endParaRPr lang="fr-FR"/>
            </a:p>
          </p:txBody>
        </p:sp>
        <p:sp>
          <p:nvSpPr>
            <p:cNvPr id="117335" name="Freeform 863"/>
            <p:cNvSpPr>
              <a:spLocks/>
            </p:cNvSpPr>
            <p:nvPr/>
          </p:nvSpPr>
          <p:spPr bwMode="auto">
            <a:xfrm>
              <a:off x="1802" y="2262"/>
              <a:ext cx="0" cy="174"/>
            </a:xfrm>
            <a:custGeom>
              <a:avLst/>
              <a:gdLst>
                <a:gd name="T0" fmla="*/ 0 w 6"/>
                <a:gd name="T1" fmla="*/ 0 h 16"/>
                <a:gd name="T2" fmla="*/ 0 w 6"/>
                <a:gd name="T3" fmla="*/ 120 h 16"/>
                <a:gd name="T4" fmla="*/ 0 w 6"/>
                <a:gd name="T5" fmla="*/ 174 h 16"/>
                <a:gd name="T6" fmla="*/ 0 60000 65536"/>
                <a:gd name="T7" fmla="*/ 0 60000 65536"/>
                <a:gd name="T8" fmla="*/ 0 60000 65536"/>
                <a:gd name="T9" fmla="*/ 0 w 6"/>
                <a:gd name="T10" fmla="*/ 0 h 16"/>
                <a:gd name="T11" fmla="*/ 0 w 6"/>
                <a:gd name="T12" fmla="*/ 16 h 16"/>
              </a:gdLst>
              <a:ahLst/>
              <a:cxnLst>
                <a:cxn ang="T6">
                  <a:pos x="T0" y="T1"/>
                </a:cxn>
                <a:cxn ang="T7">
                  <a:pos x="T2" y="T3"/>
                </a:cxn>
                <a:cxn ang="T8">
                  <a:pos x="T4" y="T5"/>
                </a:cxn>
              </a:cxnLst>
              <a:rect l="T9" t="T10" r="T11" b="T12"/>
              <a:pathLst>
                <a:path w="6" h="16">
                  <a:moveTo>
                    <a:pt x="0" y="0"/>
                  </a:moveTo>
                  <a:lnTo>
                    <a:pt x="0" y="11"/>
                  </a:lnTo>
                  <a:lnTo>
                    <a:pt x="6" y="16"/>
                  </a:lnTo>
                </a:path>
              </a:pathLst>
            </a:custGeom>
            <a:noFill/>
            <a:ln w="15875">
              <a:solidFill>
                <a:srgbClr val="00FF00"/>
              </a:solidFill>
              <a:round/>
              <a:headEnd/>
              <a:tailEnd/>
            </a:ln>
          </p:spPr>
          <p:txBody>
            <a:bodyPr wrap="none" lIns="0" tIns="0" rIns="0" bIns="0">
              <a:spAutoFit/>
            </a:bodyPr>
            <a:lstStyle/>
            <a:p>
              <a:endParaRPr lang="fr-FR"/>
            </a:p>
          </p:txBody>
        </p:sp>
        <p:sp>
          <p:nvSpPr>
            <p:cNvPr id="117336" name="Freeform 864"/>
            <p:cNvSpPr>
              <a:spLocks/>
            </p:cNvSpPr>
            <p:nvPr/>
          </p:nvSpPr>
          <p:spPr bwMode="auto">
            <a:xfrm>
              <a:off x="1808" y="2267"/>
              <a:ext cx="0" cy="174"/>
            </a:xfrm>
            <a:custGeom>
              <a:avLst/>
              <a:gdLst>
                <a:gd name="T0" fmla="*/ 0 w 1"/>
                <a:gd name="T1" fmla="*/ 174 h 11"/>
                <a:gd name="T2" fmla="*/ 0 w 1"/>
                <a:gd name="T3" fmla="*/ 95 h 11"/>
                <a:gd name="T4" fmla="*/ 0 w 1"/>
                <a:gd name="T5" fmla="*/ 0 h 11"/>
                <a:gd name="T6" fmla="*/ 0 60000 65536"/>
                <a:gd name="T7" fmla="*/ 0 60000 65536"/>
                <a:gd name="T8" fmla="*/ 0 60000 65536"/>
                <a:gd name="T9" fmla="*/ 0 w 1"/>
                <a:gd name="T10" fmla="*/ 0 h 11"/>
                <a:gd name="T11" fmla="*/ 0 w 1"/>
                <a:gd name="T12" fmla="*/ 11 h 11"/>
              </a:gdLst>
              <a:ahLst/>
              <a:cxnLst>
                <a:cxn ang="T6">
                  <a:pos x="T0" y="T1"/>
                </a:cxn>
                <a:cxn ang="T7">
                  <a:pos x="T2" y="T3"/>
                </a:cxn>
                <a:cxn ang="T8">
                  <a:pos x="T4" y="T5"/>
                </a:cxn>
              </a:cxnLst>
              <a:rect l="T9" t="T10" r="T11" b="T12"/>
              <a:pathLst>
                <a:path w="1" h="11">
                  <a:moveTo>
                    <a:pt x="0" y="11"/>
                  </a:moveTo>
                  <a:lnTo>
                    <a:pt x="0" y="6"/>
                  </a:lnTo>
                  <a:lnTo>
                    <a:pt x="0" y="0"/>
                  </a:lnTo>
                </a:path>
              </a:pathLst>
            </a:custGeom>
            <a:noFill/>
            <a:ln w="15875">
              <a:solidFill>
                <a:srgbClr val="00FF00"/>
              </a:solidFill>
              <a:round/>
              <a:headEnd/>
              <a:tailEnd/>
            </a:ln>
          </p:spPr>
          <p:txBody>
            <a:bodyPr wrap="none" lIns="0" tIns="0" rIns="0" bIns="0">
              <a:spAutoFit/>
            </a:bodyPr>
            <a:lstStyle/>
            <a:p>
              <a:endParaRPr lang="fr-FR"/>
            </a:p>
          </p:txBody>
        </p:sp>
        <p:sp>
          <p:nvSpPr>
            <p:cNvPr id="117337" name="Line 865"/>
            <p:cNvSpPr>
              <a:spLocks noChangeShapeType="1"/>
            </p:cNvSpPr>
            <p:nvPr/>
          </p:nvSpPr>
          <p:spPr bwMode="auto">
            <a:xfrm flipV="1">
              <a:off x="1808" y="2247"/>
              <a:ext cx="1" cy="20"/>
            </a:xfrm>
            <a:prstGeom prst="line">
              <a:avLst/>
            </a:prstGeom>
            <a:noFill/>
            <a:ln w="15875">
              <a:solidFill>
                <a:srgbClr val="00FF00"/>
              </a:solidFill>
              <a:round/>
              <a:headEnd/>
              <a:tailEnd/>
            </a:ln>
          </p:spPr>
          <p:txBody>
            <a:bodyPr wrap="none" lIns="0" tIns="0" rIns="0" bIns="0">
              <a:spAutoFit/>
            </a:bodyPr>
            <a:lstStyle/>
            <a:p>
              <a:endParaRPr lang="fr-FR"/>
            </a:p>
          </p:txBody>
        </p:sp>
        <p:sp>
          <p:nvSpPr>
            <p:cNvPr id="117338" name="Freeform 866"/>
            <p:cNvSpPr>
              <a:spLocks/>
            </p:cNvSpPr>
            <p:nvPr/>
          </p:nvSpPr>
          <p:spPr bwMode="auto">
            <a:xfrm>
              <a:off x="1808" y="2216"/>
              <a:ext cx="0" cy="174"/>
            </a:xfrm>
            <a:custGeom>
              <a:avLst/>
              <a:gdLst>
                <a:gd name="T0" fmla="*/ 0 w 5"/>
                <a:gd name="T1" fmla="*/ 174 h 31"/>
                <a:gd name="T2" fmla="*/ 0 w 5"/>
                <a:gd name="T3" fmla="*/ 90 h 31"/>
                <a:gd name="T4" fmla="*/ 0 w 5"/>
                <a:gd name="T5" fmla="*/ 0 h 31"/>
                <a:gd name="T6" fmla="*/ 0 60000 65536"/>
                <a:gd name="T7" fmla="*/ 0 60000 65536"/>
                <a:gd name="T8" fmla="*/ 0 60000 65536"/>
                <a:gd name="T9" fmla="*/ 0 w 5"/>
                <a:gd name="T10" fmla="*/ 0 h 31"/>
                <a:gd name="T11" fmla="*/ 0 w 5"/>
                <a:gd name="T12" fmla="*/ 31 h 31"/>
              </a:gdLst>
              <a:ahLst/>
              <a:cxnLst>
                <a:cxn ang="T6">
                  <a:pos x="T0" y="T1"/>
                </a:cxn>
                <a:cxn ang="T7">
                  <a:pos x="T2" y="T3"/>
                </a:cxn>
                <a:cxn ang="T8">
                  <a:pos x="T4" y="T5"/>
                </a:cxn>
              </a:cxnLst>
              <a:rect l="T9" t="T10" r="T11" b="T12"/>
              <a:pathLst>
                <a:path w="5" h="31">
                  <a:moveTo>
                    <a:pt x="0" y="31"/>
                  </a:moveTo>
                  <a:lnTo>
                    <a:pt x="0" y="16"/>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339" name="Freeform 867"/>
            <p:cNvSpPr>
              <a:spLocks/>
            </p:cNvSpPr>
            <p:nvPr/>
          </p:nvSpPr>
          <p:spPr bwMode="auto">
            <a:xfrm>
              <a:off x="1813" y="2180"/>
              <a:ext cx="0" cy="174"/>
            </a:xfrm>
            <a:custGeom>
              <a:avLst/>
              <a:gdLst>
                <a:gd name="T0" fmla="*/ 0 w 1"/>
                <a:gd name="T1" fmla="*/ 174 h 36"/>
                <a:gd name="T2" fmla="*/ 0 w 1"/>
                <a:gd name="T3" fmla="*/ 77 h 36"/>
                <a:gd name="T4" fmla="*/ 0 w 1"/>
                <a:gd name="T5" fmla="*/ 0 h 36"/>
                <a:gd name="T6" fmla="*/ 0 60000 65536"/>
                <a:gd name="T7" fmla="*/ 0 60000 65536"/>
                <a:gd name="T8" fmla="*/ 0 60000 65536"/>
                <a:gd name="T9" fmla="*/ 0 w 1"/>
                <a:gd name="T10" fmla="*/ 0 h 36"/>
                <a:gd name="T11" fmla="*/ 0 w 1"/>
                <a:gd name="T12" fmla="*/ 36 h 36"/>
              </a:gdLst>
              <a:ahLst/>
              <a:cxnLst>
                <a:cxn ang="T6">
                  <a:pos x="T0" y="T1"/>
                </a:cxn>
                <a:cxn ang="T7">
                  <a:pos x="T2" y="T3"/>
                </a:cxn>
                <a:cxn ang="T8">
                  <a:pos x="T4" y="T5"/>
                </a:cxn>
              </a:cxnLst>
              <a:rect l="T9" t="T10" r="T11" b="T12"/>
              <a:pathLst>
                <a:path w="1" h="36">
                  <a:moveTo>
                    <a:pt x="0" y="36"/>
                  </a:moveTo>
                  <a:lnTo>
                    <a:pt x="0" y="16"/>
                  </a:lnTo>
                  <a:lnTo>
                    <a:pt x="0" y="0"/>
                  </a:lnTo>
                </a:path>
              </a:pathLst>
            </a:custGeom>
            <a:noFill/>
            <a:ln w="15875">
              <a:solidFill>
                <a:srgbClr val="00FF00"/>
              </a:solidFill>
              <a:round/>
              <a:headEnd/>
              <a:tailEnd/>
            </a:ln>
          </p:spPr>
          <p:txBody>
            <a:bodyPr wrap="none" lIns="0" tIns="0" rIns="0" bIns="0">
              <a:spAutoFit/>
            </a:bodyPr>
            <a:lstStyle/>
            <a:p>
              <a:endParaRPr lang="fr-FR"/>
            </a:p>
          </p:txBody>
        </p:sp>
        <p:sp>
          <p:nvSpPr>
            <p:cNvPr id="117340" name="Freeform 868"/>
            <p:cNvSpPr>
              <a:spLocks/>
            </p:cNvSpPr>
            <p:nvPr/>
          </p:nvSpPr>
          <p:spPr bwMode="auto">
            <a:xfrm>
              <a:off x="1813" y="2149"/>
              <a:ext cx="0" cy="174"/>
            </a:xfrm>
            <a:custGeom>
              <a:avLst/>
              <a:gdLst>
                <a:gd name="T0" fmla="*/ 0 w 5"/>
                <a:gd name="T1" fmla="*/ 174 h 31"/>
                <a:gd name="T2" fmla="*/ 0 w 5"/>
                <a:gd name="T3" fmla="*/ 90 h 31"/>
                <a:gd name="T4" fmla="*/ 0 w 5"/>
                <a:gd name="T5" fmla="*/ 0 h 31"/>
                <a:gd name="T6" fmla="*/ 0 60000 65536"/>
                <a:gd name="T7" fmla="*/ 0 60000 65536"/>
                <a:gd name="T8" fmla="*/ 0 60000 65536"/>
                <a:gd name="T9" fmla="*/ 0 w 5"/>
                <a:gd name="T10" fmla="*/ 0 h 31"/>
                <a:gd name="T11" fmla="*/ 0 w 5"/>
                <a:gd name="T12" fmla="*/ 31 h 31"/>
              </a:gdLst>
              <a:ahLst/>
              <a:cxnLst>
                <a:cxn ang="T6">
                  <a:pos x="T0" y="T1"/>
                </a:cxn>
                <a:cxn ang="T7">
                  <a:pos x="T2" y="T3"/>
                </a:cxn>
                <a:cxn ang="T8">
                  <a:pos x="T4" y="T5"/>
                </a:cxn>
              </a:cxnLst>
              <a:rect l="T9" t="T10" r="T11" b="T12"/>
              <a:pathLst>
                <a:path w="5" h="31">
                  <a:moveTo>
                    <a:pt x="0" y="31"/>
                  </a:moveTo>
                  <a:lnTo>
                    <a:pt x="0" y="16"/>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341" name="Line 869"/>
            <p:cNvSpPr>
              <a:spLocks noChangeShapeType="1"/>
            </p:cNvSpPr>
            <p:nvPr/>
          </p:nvSpPr>
          <p:spPr bwMode="auto">
            <a:xfrm flipV="1">
              <a:off x="1818" y="2124"/>
              <a:ext cx="1" cy="25"/>
            </a:xfrm>
            <a:prstGeom prst="line">
              <a:avLst/>
            </a:prstGeom>
            <a:noFill/>
            <a:ln w="15875">
              <a:solidFill>
                <a:srgbClr val="00FF00"/>
              </a:solidFill>
              <a:round/>
              <a:headEnd/>
              <a:tailEnd/>
            </a:ln>
          </p:spPr>
          <p:txBody>
            <a:bodyPr wrap="none" lIns="0" tIns="0" rIns="0" bIns="0">
              <a:spAutoFit/>
            </a:bodyPr>
            <a:lstStyle/>
            <a:p>
              <a:endParaRPr lang="fr-FR"/>
            </a:p>
          </p:txBody>
        </p:sp>
        <p:sp>
          <p:nvSpPr>
            <p:cNvPr id="117342" name="Freeform 870"/>
            <p:cNvSpPr>
              <a:spLocks/>
            </p:cNvSpPr>
            <p:nvPr/>
          </p:nvSpPr>
          <p:spPr bwMode="auto">
            <a:xfrm>
              <a:off x="1818" y="2098"/>
              <a:ext cx="0" cy="174"/>
            </a:xfrm>
            <a:custGeom>
              <a:avLst/>
              <a:gdLst>
                <a:gd name="T0" fmla="*/ 0 w 5"/>
                <a:gd name="T1" fmla="*/ 174 h 26"/>
                <a:gd name="T2" fmla="*/ 0 w 5"/>
                <a:gd name="T3" fmla="*/ 67 h 26"/>
                <a:gd name="T4" fmla="*/ 0 w 5"/>
                <a:gd name="T5" fmla="*/ 0 h 26"/>
                <a:gd name="T6" fmla="*/ 0 60000 65536"/>
                <a:gd name="T7" fmla="*/ 0 60000 65536"/>
                <a:gd name="T8" fmla="*/ 0 60000 65536"/>
                <a:gd name="T9" fmla="*/ 0 w 5"/>
                <a:gd name="T10" fmla="*/ 0 h 26"/>
                <a:gd name="T11" fmla="*/ 0 w 5"/>
                <a:gd name="T12" fmla="*/ 26 h 26"/>
              </a:gdLst>
              <a:ahLst/>
              <a:cxnLst>
                <a:cxn ang="T6">
                  <a:pos x="T0" y="T1"/>
                </a:cxn>
                <a:cxn ang="T7">
                  <a:pos x="T2" y="T3"/>
                </a:cxn>
                <a:cxn ang="T8">
                  <a:pos x="T4" y="T5"/>
                </a:cxn>
              </a:cxnLst>
              <a:rect l="T9" t="T10" r="T11" b="T12"/>
              <a:pathLst>
                <a:path w="5" h="26">
                  <a:moveTo>
                    <a:pt x="0" y="26"/>
                  </a:moveTo>
                  <a:lnTo>
                    <a:pt x="0" y="1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343" name="Line 871"/>
            <p:cNvSpPr>
              <a:spLocks noChangeShapeType="1"/>
            </p:cNvSpPr>
            <p:nvPr/>
          </p:nvSpPr>
          <p:spPr bwMode="auto">
            <a:xfrm flipV="1">
              <a:off x="1823" y="2073"/>
              <a:ext cx="1" cy="25"/>
            </a:xfrm>
            <a:prstGeom prst="line">
              <a:avLst/>
            </a:prstGeom>
            <a:noFill/>
            <a:ln w="15875">
              <a:solidFill>
                <a:srgbClr val="00FF00"/>
              </a:solidFill>
              <a:round/>
              <a:headEnd/>
              <a:tailEnd/>
            </a:ln>
          </p:spPr>
          <p:txBody>
            <a:bodyPr wrap="none" lIns="0" tIns="0" rIns="0" bIns="0">
              <a:spAutoFit/>
            </a:bodyPr>
            <a:lstStyle/>
            <a:p>
              <a:endParaRPr lang="fr-FR"/>
            </a:p>
          </p:txBody>
        </p:sp>
        <p:sp>
          <p:nvSpPr>
            <p:cNvPr id="117344" name="Freeform 872"/>
            <p:cNvSpPr>
              <a:spLocks/>
            </p:cNvSpPr>
            <p:nvPr/>
          </p:nvSpPr>
          <p:spPr bwMode="auto">
            <a:xfrm>
              <a:off x="1823" y="2052"/>
              <a:ext cx="0" cy="174"/>
            </a:xfrm>
            <a:custGeom>
              <a:avLst/>
              <a:gdLst>
                <a:gd name="T0" fmla="*/ 0 w 5"/>
                <a:gd name="T1" fmla="*/ 174 h 21"/>
                <a:gd name="T2" fmla="*/ 0 w 5"/>
                <a:gd name="T3" fmla="*/ 83 h 21"/>
                <a:gd name="T4" fmla="*/ 0 w 5"/>
                <a:gd name="T5" fmla="*/ 0 h 21"/>
                <a:gd name="T6" fmla="*/ 0 60000 65536"/>
                <a:gd name="T7" fmla="*/ 0 60000 65536"/>
                <a:gd name="T8" fmla="*/ 0 60000 65536"/>
                <a:gd name="T9" fmla="*/ 0 w 5"/>
                <a:gd name="T10" fmla="*/ 0 h 21"/>
                <a:gd name="T11" fmla="*/ 0 w 5"/>
                <a:gd name="T12" fmla="*/ 21 h 21"/>
              </a:gdLst>
              <a:ahLst/>
              <a:cxnLst>
                <a:cxn ang="T6">
                  <a:pos x="T0" y="T1"/>
                </a:cxn>
                <a:cxn ang="T7">
                  <a:pos x="T2" y="T3"/>
                </a:cxn>
                <a:cxn ang="T8">
                  <a:pos x="T4" y="T5"/>
                </a:cxn>
              </a:cxnLst>
              <a:rect l="T9" t="T10" r="T11" b="T12"/>
              <a:pathLst>
                <a:path w="5" h="21">
                  <a:moveTo>
                    <a:pt x="0" y="21"/>
                  </a:moveTo>
                  <a:lnTo>
                    <a:pt x="0" y="1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345" name="Line 873"/>
            <p:cNvSpPr>
              <a:spLocks noChangeShapeType="1"/>
            </p:cNvSpPr>
            <p:nvPr/>
          </p:nvSpPr>
          <p:spPr bwMode="auto">
            <a:xfrm flipV="1">
              <a:off x="1828" y="2032"/>
              <a:ext cx="1" cy="20"/>
            </a:xfrm>
            <a:prstGeom prst="line">
              <a:avLst/>
            </a:prstGeom>
            <a:noFill/>
            <a:ln w="15875">
              <a:solidFill>
                <a:srgbClr val="00FF00"/>
              </a:solidFill>
              <a:round/>
              <a:headEnd/>
              <a:tailEnd/>
            </a:ln>
          </p:spPr>
          <p:txBody>
            <a:bodyPr wrap="none" lIns="0" tIns="0" rIns="0" bIns="0">
              <a:spAutoFit/>
            </a:bodyPr>
            <a:lstStyle/>
            <a:p>
              <a:endParaRPr lang="fr-FR"/>
            </a:p>
          </p:txBody>
        </p:sp>
        <p:sp>
          <p:nvSpPr>
            <p:cNvPr id="117346" name="Freeform 874"/>
            <p:cNvSpPr>
              <a:spLocks/>
            </p:cNvSpPr>
            <p:nvPr/>
          </p:nvSpPr>
          <p:spPr bwMode="auto">
            <a:xfrm>
              <a:off x="1828" y="2011"/>
              <a:ext cx="0" cy="174"/>
            </a:xfrm>
            <a:custGeom>
              <a:avLst/>
              <a:gdLst>
                <a:gd name="T0" fmla="*/ 0 w 5"/>
                <a:gd name="T1" fmla="*/ 174 h 21"/>
                <a:gd name="T2" fmla="*/ 0 w 5"/>
                <a:gd name="T3" fmla="*/ 83 h 21"/>
                <a:gd name="T4" fmla="*/ 0 w 5"/>
                <a:gd name="T5" fmla="*/ 0 h 21"/>
                <a:gd name="T6" fmla="*/ 0 60000 65536"/>
                <a:gd name="T7" fmla="*/ 0 60000 65536"/>
                <a:gd name="T8" fmla="*/ 0 60000 65536"/>
                <a:gd name="T9" fmla="*/ 0 w 5"/>
                <a:gd name="T10" fmla="*/ 0 h 21"/>
                <a:gd name="T11" fmla="*/ 0 w 5"/>
                <a:gd name="T12" fmla="*/ 21 h 21"/>
              </a:gdLst>
              <a:ahLst/>
              <a:cxnLst>
                <a:cxn ang="T6">
                  <a:pos x="T0" y="T1"/>
                </a:cxn>
                <a:cxn ang="T7">
                  <a:pos x="T2" y="T3"/>
                </a:cxn>
                <a:cxn ang="T8">
                  <a:pos x="T4" y="T5"/>
                </a:cxn>
              </a:cxnLst>
              <a:rect l="T9" t="T10" r="T11" b="T12"/>
              <a:pathLst>
                <a:path w="5" h="21">
                  <a:moveTo>
                    <a:pt x="0" y="21"/>
                  </a:moveTo>
                  <a:lnTo>
                    <a:pt x="0" y="1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347" name="Line 875"/>
            <p:cNvSpPr>
              <a:spLocks noChangeShapeType="1"/>
            </p:cNvSpPr>
            <p:nvPr/>
          </p:nvSpPr>
          <p:spPr bwMode="auto">
            <a:xfrm flipV="1">
              <a:off x="1833" y="1996"/>
              <a:ext cx="1" cy="15"/>
            </a:xfrm>
            <a:prstGeom prst="line">
              <a:avLst/>
            </a:prstGeom>
            <a:noFill/>
            <a:ln w="15875">
              <a:solidFill>
                <a:srgbClr val="00FF00"/>
              </a:solidFill>
              <a:round/>
              <a:headEnd/>
              <a:tailEnd/>
            </a:ln>
          </p:spPr>
          <p:txBody>
            <a:bodyPr wrap="none" lIns="0" tIns="0" rIns="0" bIns="0">
              <a:spAutoFit/>
            </a:bodyPr>
            <a:lstStyle/>
            <a:p>
              <a:endParaRPr lang="fr-FR"/>
            </a:p>
          </p:txBody>
        </p:sp>
        <p:sp>
          <p:nvSpPr>
            <p:cNvPr id="117348" name="Line 876"/>
            <p:cNvSpPr>
              <a:spLocks noChangeShapeType="1"/>
            </p:cNvSpPr>
            <p:nvPr/>
          </p:nvSpPr>
          <p:spPr bwMode="auto">
            <a:xfrm flipV="1">
              <a:off x="1833" y="1980"/>
              <a:ext cx="1" cy="16"/>
            </a:xfrm>
            <a:prstGeom prst="line">
              <a:avLst/>
            </a:prstGeom>
            <a:noFill/>
            <a:ln w="15875">
              <a:solidFill>
                <a:srgbClr val="00FF00"/>
              </a:solidFill>
              <a:round/>
              <a:headEnd/>
              <a:tailEnd/>
            </a:ln>
          </p:spPr>
          <p:txBody>
            <a:bodyPr wrap="none" lIns="0" tIns="0" rIns="0" bIns="0">
              <a:spAutoFit/>
            </a:bodyPr>
            <a:lstStyle/>
            <a:p>
              <a:endParaRPr lang="fr-FR"/>
            </a:p>
          </p:txBody>
        </p:sp>
        <p:sp>
          <p:nvSpPr>
            <p:cNvPr id="117349" name="Freeform 877"/>
            <p:cNvSpPr>
              <a:spLocks/>
            </p:cNvSpPr>
            <p:nvPr/>
          </p:nvSpPr>
          <p:spPr bwMode="auto">
            <a:xfrm>
              <a:off x="1833" y="1965"/>
              <a:ext cx="0" cy="174"/>
            </a:xfrm>
            <a:custGeom>
              <a:avLst/>
              <a:gdLst>
                <a:gd name="T0" fmla="*/ 0 w 5"/>
                <a:gd name="T1" fmla="*/ 174 h 15"/>
                <a:gd name="T2" fmla="*/ 0 w 5"/>
                <a:gd name="T3" fmla="*/ 58 h 15"/>
                <a:gd name="T4" fmla="*/ 0 w 5"/>
                <a:gd name="T5" fmla="*/ 0 h 15"/>
                <a:gd name="T6" fmla="*/ 0 60000 65536"/>
                <a:gd name="T7" fmla="*/ 0 60000 65536"/>
                <a:gd name="T8" fmla="*/ 0 60000 65536"/>
                <a:gd name="T9" fmla="*/ 0 w 5"/>
                <a:gd name="T10" fmla="*/ 0 h 15"/>
                <a:gd name="T11" fmla="*/ 0 w 5"/>
                <a:gd name="T12" fmla="*/ 15 h 15"/>
              </a:gdLst>
              <a:ahLst/>
              <a:cxnLst>
                <a:cxn ang="T6">
                  <a:pos x="T0" y="T1"/>
                </a:cxn>
                <a:cxn ang="T7">
                  <a:pos x="T2" y="T3"/>
                </a:cxn>
                <a:cxn ang="T8">
                  <a:pos x="T4" y="T5"/>
                </a:cxn>
              </a:cxnLst>
              <a:rect l="T9" t="T10" r="T11" b="T12"/>
              <a:pathLst>
                <a:path w="5" h="15">
                  <a:moveTo>
                    <a:pt x="0" y="15"/>
                  </a:moveTo>
                  <a:lnTo>
                    <a:pt x="0" y="5"/>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350" name="Line 878"/>
            <p:cNvSpPr>
              <a:spLocks noChangeShapeType="1"/>
            </p:cNvSpPr>
            <p:nvPr/>
          </p:nvSpPr>
          <p:spPr bwMode="auto">
            <a:xfrm flipV="1">
              <a:off x="1838" y="1950"/>
              <a:ext cx="1" cy="15"/>
            </a:xfrm>
            <a:prstGeom prst="line">
              <a:avLst/>
            </a:prstGeom>
            <a:noFill/>
            <a:ln w="15875">
              <a:solidFill>
                <a:srgbClr val="00FF00"/>
              </a:solidFill>
              <a:round/>
              <a:headEnd/>
              <a:tailEnd/>
            </a:ln>
          </p:spPr>
          <p:txBody>
            <a:bodyPr wrap="none" lIns="0" tIns="0" rIns="0" bIns="0">
              <a:spAutoFit/>
            </a:bodyPr>
            <a:lstStyle/>
            <a:p>
              <a:endParaRPr lang="fr-FR"/>
            </a:p>
          </p:txBody>
        </p:sp>
        <p:sp>
          <p:nvSpPr>
            <p:cNvPr id="117351" name="Freeform 879"/>
            <p:cNvSpPr>
              <a:spLocks/>
            </p:cNvSpPr>
            <p:nvPr/>
          </p:nvSpPr>
          <p:spPr bwMode="auto">
            <a:xfrm>
              <a:off x="1838" y="1939"/>
              <a:ext cx="0" cy="174"/>
            </a:xfrm>
            <a:custGeom>
              <a:avLst/>
              <a:gdLst>
                <a:gd name="T0" fmla="*/ 0 w 5"/>
                <a:gd name="T1" fmla="*/ 174 h 11"/>
                <a:gd name="T2" fmla="*/ 0 w 5"/>
                <a:gd name="T3" fmla="*/ 79 h 11"/>
                <a:gd name="T4" fmla="*/ 0 w 5"/>
                <a:gd name="T5" fmla="*/ 0 h 11"/>
                <a:gd name="T6" fmla="*/ 0 60000 65536"/>
                <a:gd name="T7" fmla="*/ 0 60000 65536"/>
                <a:gd name="T8" fmla="*/ 0 60000 65536"/>
                <a:gd name="T9" fmla="*/ 0 w 5"/>
                <a:gd name="T10" fmla="*/ 0 h 11"/>
                <a:gd name="T11" fmla="*/ 0 w 5"/>
                <a:gd name="T12" fmla="*/ 11 h 11"/>
              </a:gdLst>
              <a:ahLst/>
              <a:cxnLst>
                <a:cxn ang="T6">
                  <a:pos x="T0" y="T1"/>
                </a:cxn>
                <a:cxn ang="T7">
                  <a:pos x="T2" y="T3"/>
                </a:cxn>
                <a:cxn ang="T8">
                  <a:pos x="T4" y="T5"/>
                </a:cxn>
              </a:cxnLst>
              <a:rect l="T9" t="T10" r="T11" b="T12"/>
              <a:pathLst>
                <a:path w="5" h="11">
                  <a:moveTo>
                    <a:pt x="0" y="11"/>
                  </a:moveTo>
                  <a:lnTo>
                    <a:pt x="0" y="5"/>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352" name="Freeform 880"/>
            <p:cNvSpPr>
              <a:spLocks/>
            </p:cNvSpPr>
            <p:nvPr/>
          </p:nvSpPr>
          <p:spPr bwMode="auto">
            <a:xfrm>
              <a:off x="1843" y="1924"/>
              <a:ext cx="0" cy="174"/>
            </a:xfrm>
            <a:custGeom>
              <a:avLst/>
              <a:gdLst>
                <a:gd name="T0" fmla="*/ 0 w 1"/>
                <a:gd name="T1" fmla="*/ 174 h 15"/>
                <a:gd name="T2" fmla="*/ 0 w 1"/>
                <a:gd name="T3" fmla="*/ 58 h 15"/>
                <a:gd name="T4" fmla="*/ 0 w 1"/>
                <a:gd name="T5" fmla="*/ 0 h 15"/>
                <a:gd name="T6" fmla="*/ 0 60000 65536"/>
                <a:gd name="T7" fmla="*/ 0 60000 65536"/>
                <a:gd name="T8" fmla="*/ 0 60000 65536"/>
                <a:gd name="T9" fmla="*/ 0 w 1"/>
                <a:gd name="T10" fmla="*/ 0 h 15"/>
                <a:gd name="T11" fmla="*/ 0 w 1"/>
                <a:gd name="T12" fmla="*/ 15 h 15"/>
              </a:gdLst>
              <a:ahLst/>
              <a:cxnLst>
                <a:cxn ang="T6">
                  <a:pos x="T0" y="T1"/>
                </a:cxn>
                <a:cxn ang="T7">
                  <a:pos x="T2" y="T3"/>
                </a:cxn>
                <a:cxn ang="T8">
                  <a:pos x="T4" y="T5"/>
                </a:cxn>
              </a:cxnLst>
              <a:rect l="T9" t="T10" r="T11" b="T12"/>
              <a:pathLst>
                <a:path w="1" h="15">
                  <a:moveTo>
                    <a:pt x="0" y="15"/>
                  </a:moveTo>
                  <a:lnTo>
                    <a:pt x="0" y="5"/>
                  </a:lnTo>
                  <a:lnTo>
                    <a:pt x="0" y="0"/>
                  </a:lnTo>
                </a:path>
              </a:pathLst>
            </a:custGeom>
            <a:noFill/>
            <a:ln w="15875">
              <a:solidFill>
                <a:srgbClr val="00FF00"/>
              </a:solidFill>
              <a:round/>
              <a:headEnd/>
              <a:tailEnd/>
            </a:ln>
          </p:spPr>
          <p:txBody>
            <a:bodyPr wrap="none" lIns="0" tIns="0" rIns="0" bIns="0">
              <a:spAutoFit/>
            </a:bodyPr>
            <a:lstStyle/>
            <a:p>
              <a:endParaRPr lang="fr-FR"/>
            </a:p>
          </p:txBody>
        </p:sp>
        <p:sp>
          <p:nvSpPr>
            <p:cNvPr id="117353" name="Freeform 881"/>
            <p:cNvSpPr>
              <a:spLocks/>
            </p:cNvSpPr>
            <p:nvPr/>
          </p:nvSpPr>
          <p:spPr bwMode="auto">
            <a:xfrm>
              <a:off x="1843" y="1914"/>
              <a:ext cx="0" cy="174"/>
            </a:xfrm>
            <a:custGeom>
              <a:avLst/>
              <a:gdLst>
                <a:gd name="T0" fmla="*/ 0 w 6"/>
                <a:gd name="T1" fmla="*/ 174 h 10"/>
                <a:gd name="T2" fmla="*/ 0 w 6"/>
                <a:gd name="T3" fmla="*/ 87 h 10"/>
                <a:gd name="T4" fmla="*/ 0 w 6"/>
                <a:gd name="T5" fmla="*/ 0 h 10"/>
                <a:gd name="T6" fmla="*/ 0 60000 65536"/>
                <a:gd name="T7" fmla="*/ 0 60000 65536"/>
                <a:gd name="T8" fmla="*/ 0 60000 65536"/>
                <a:gd name="T9" fmla="*/ 0 w 6"/>
                <a:gd name="T10" fmla="*/ 0 h 10"/>
                <a:gd name="T11" fmla="*/ 0 w 6"/>
                <a:gd name="T12" fmla="*/ 10 h 10"/>
              </a:gdLst>
              <a:ahLst/>
              <a:cxnLst>
                <a:cxn ang="T6">
                  <a:pos x="T0" y="T1"/>
                </a:cxn>
                <a:cxn ang="T7">
                  <a:pos x="T2" y="T3"/>
                </a:cxn>
                <a:cxn ang="T8">
                  <a:pos x="T4" y="T5"/>
                </a:cxn>
              </a:cxnLst>
              <a:rect l="T9" t="T10" r="T11" b="T12"/>
              <a:pathLst>
                <a:path w="6" h="10">
                  <a:moveTo>
                    <a:pt x="0" y="10"/>
                  </a:moveTo>
                  <a:lnTo>
                    <a:pt x="0" y="5"/>
                  </a:lnTo>
                  <a:lnTo>
                    <a:pt x="6" y="0"/>
                  </a:lnTo>
                </a:path>
              </a:pathLst>
            </a:custGeom>
            <a:noFill/>
            <a:ln w="15875">
              <a:solidFill>
                <a:srgbClr val="00FF00"/>
              </a:solidFill>
              <a:round/>
              <a:headEnd/>
              <a:tailEnd/>
            </a:ln>
          </p:spPr>
          <p:txBody>
            <a:bodyPr wrap="none" lIns="0" tIns="0" rIns="0" bIns="0">
              <a:spAutoFit/>
            </a:bodyPr>
            <a:lstStyle/>
            <a:p>
              <a:endParaRPr lang="fr-FR"/>
            </a:p>
          </p:txBody>
        </p:sp>
        <p:sp>
          <p:nvSpPr>
            <p:cNvPr id="117354" name="Line 882"/>
            <p:cNvSpPr>
              <a:spLocks noChangeShapeType="1"/>
            </p:cNvSpPr>
            <p:nvPr/>
          </p:nvSpPr>
          <p:spPr bwMode="auto">
            <a:xfrm flipV="1">
              <a:off x="1849" y="1903"/>
              <a:ext cx="1" cy="1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355" name="Freeform 883"/>
            <p:cNvSpPr>
              <a:spLocks/>
            </p:cNvSpPr>
            <p:nvPr/>
          </p:nvSpPr>
          <p:spPr bwMode="auto">
            <a:xfrm>
              <a:off x="1849" y="1893"/>
              <a:ext cx="0" cy="174"/>
            </a:xfrm>
            <a:custGeom>
              <a:avLst/>
              <a:gdLst>
                <a:gd name="T0" fmla="*/ 0 w 5"/>
                <a:gd name="T1" fmla="*/ 174 h 10"/>
                <a:gd name="T2" fmla="*/ 0 w 5"/>
                <a:gd name="T3" fmla="*/ 87 h 10"/>
                <a:gd name="T4" fmla="*/ 0 w 5"/>
                <a:gd name="T5" fmla="*/ 0 h 10"/>
                <a:gd name="T6" fmla="*/ 0 60000 65536"/>
                <a:gd name="T7" fmla="*/ 0 60000 65536"/>
                <a:gd name="T8" fmla="*/ 0 60000 65536"/>
                <a:gd name="T9" fmla="*/ 0 w 5"/>
                <a:gd name="T10" fmla="*/ 0 h 10"/>
                <a:gd name="T11" fmla="*/ 0 w 5"/>
                <a:gd name="T12" fmla="*/ 10 h 10"/>
              </a:gdLst>
              <a:ahLst/>
              <a:cxnLst>
                <a:cxn ang="T6">
                  <a:pos x="T0" y="T1"/>
                </a:cxn>
                <a:cxn ang="T7">
                  <a:pos x="T2" y="T3"/>
                </a:cxn>
                <a:cxn ang="T8">
                  <a:pos x="T4" y="T5"/>
                </a:cxn>
              </a:cxnLst>
              <a:rect l="T9" t="T10" r="T11" b="T12"/>
              <a:pathLst>
                <a:path w="5" h="10">
                  <a:moveTo>
                    <a:pt x="0" y="10"/>
                  </a:moveTo>
                  <a:lnTo>
                    <a:pt x="0" y="5"/>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356" name="Line 884"/>
            <p:cNvSpPr>
              <a:spLocks noChangeShapeType="1"/>
            </p:cNvSpPr>
            <p:nvPr/>
          </p:nvSpPr>
          <p:spPr bwMode="auto">
            <a:xfrm flipV="1">
              <a:off x="1854" y="1883"/>
              <a:ext cx="1" cy="10"/>
            </a:xfrm>
            <a:prstGeom prst="line">
              <a:avLst/>
            </a:prstGeom>
            <a:noFill/>
            <a:ln w="15875">
              <a:solidFill>
                <a:srgbClr val="00FF00"/>
              </a:solidFill>
              <a:round/>
              <a:headEnd/>
              <a:tailEnd/>
            </a:ln>
          </p:spPr>
          <p:txBody>
            <a:bodyPr wrap="none" lIns="0" tIns="0" rIns="0" bIns="0">
              <a:spAutoFit/>
            </a:bodyPr>
            <a:lstStyle/>
            <a:p>
              <a:endParaRPr lang="fr-FR"/>
            </a:p>
          </p:txBody>
        </p:sp>
        <p:sp>
          <p:nvSpPr>
            <p:cNvPr id="117357" name="Freeform 885"/>
            <p:cNvSpPr>
              <a:spLocks/>
            </p:cNvSpPr>
            <p:nvPr/>
          </p:nvSpPr>
          <p:spPr bwMode="auto">
            <a:xfrm>
              <a:off x="1854" y="1873"/>
              <a:ext cx="0" cy="174"/>
            </a:xfrm>
            <a:custGeom>
              <a:avLst/>
              <a:gdLst>
                <a:gd name="T0" fmla="*/ 0 w 5"/>
                <a:gd name="T1" fmla="*/ 174 h 10"/>
                <a:gd name="T2" fmla="*/ 0 w 5"/>
                <a:gd name="T3" fmla="*/ 87 h 10"/>
                <a:gd name="T4" fmla="*/ 0 w 5"/>
                <a:gd name="T5" fmla="*/ 0 h 10"/>
                <a:gd name="T6" fmla="*/ 0 60000 65536"/>
                <a:gd name="T7" fmla="*/ 0 60000 65536"/>
                <a:gd name="T8" fmla="*/ 0 60000 65536"/>
                <a:gd name="T9" fmla="*/ 0 w 5"/>
                <a:gd name="T10" fmla="*/ 0 h 10"/>
                <a:gd name="T11" fmla="*/ 0 w 5"/>
                <a:gd name="T12" fmla="*/ 10 h 10"/>
              </a:gdLst>
              <a:ahLst/>
              <a:cxnLst>
                <a:cxn ang="T6">
                  <a:pos x="T0" y="T1"/>
                </a:cxn>
                <a:cxn ang="T7">
                  <a:pos x="T2" y="T3"/>
                </a:cxn>
                <a:cxn ang="T8">
                  <a:pos x="T4" y="T5"/>
                </a:cxn>
              </a:cxnLst>
              <a:rect l="T9" t="T10" r="T11" b="T12"/>
              <a:pathLst>
                <a:path w="5" h="10">
                  <a:moveTo>
                    <a:pt x="0" y="10"/>
                  </a:moveTo>
                  <a:lnTo>
                    <a:pt x="0" y="5"/>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358" name="Line 886"/>
            <p:cNvSpPr>
              <a:spLocks noChangeShapeType="1"/>
            </p:cNvSpPr>
            <p:nvPr/>
          </p:nvSpPr>
          <p:spPr bwMode="auto">
            <a:xfrm flipV="1">
              <a:off x="1859" y="1862"/>
              <a:ext cx="1" cy="1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359" name="Line 887"/>
            <p:cNvSpPr>
              <a:spLocks noChangeShapeType="1"/>
            </p:cNvSpPr>
            <p:nvPr/>
          </p:nvSpPr>
          <p:spPr bwMode="auto">
            <a:xfrm flipV="1">
              <a:off x="1859" y="1852"/>
              <a:ext cx="1" cy="10"/>
            </a:xfrm>
            <a:prstGeom prst="line">
              <a:avLst/>
            </a:prstGeom>
            <a:noFill/>
            <a:ln w="15875">
              <a:solidFill>
                <a:srgbClr val="00FF00"/>
              </a:solidFill>
              <a:round/>
              <a:headEnd/>
              <a:tailEnd/>
            </a:ln>
          </p:spPr>
          <p:txBody>
            <a:bodyPr wrap="none" lIns="0" tIns="0" rIns="0" bIns="0">
              <a:spAutoFit/>
            </a:bodyPr>
            <a:lstStyle/>
            <a:p>
              <a:endParaRPr lang="fr-FR"/>
            </a:p>
          </p:txBody>
        </p:sp>
        <p:sp>
          <p:nvSpPr>
            <p:cNvPr id="117360" name="Freeform 888"/>
            <p:cNvSpPr>
              <a:spLocks/>
            </p:cNvSpPr>
            <p:nvPr/>
          </p:nvSpPr>
          <p:spPr bwMode="auto">
            <a:xfrm>
              <a:off x="1859" y="1847"/>
              <a:ext cx="0" cy="174"/>
            </a:xfrm>
            <a:custGeom>
              <a:avLst/>
              <a:gdLst>
                <a:gd name="T0" fmla="*/ 0 w 5"/>
                <a:gd name="T1" fmla="*/ 174 h 5"/>
                <a:gd name="T2" fmla="*/ 0 w 5"/>
                <a:gd name="T3" fmla="*/ 0 h 5"/>
                <a:gd name="T4" fmla="*/ 0 w 5"/>
                <a:gd name="T5" fmla="*/ 0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5"/>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361" name="Line 889"/>
            <p:cNvSpPr>
              <a:spLocks noChangeShapeType="1"/>
            </p:cNvSpPr>
            <p:nvPr/>
          </p:nvSpPr>
          <p:spPr bwMode="auto">
            <a:xfrm flipV="1">
              <a:off x="1864" y="1837"/>
              <a:ext cx="1" cy="10"/>
            </a:xfrm>
            <a:prstGeom prst="line">
              <a:avLst/>
            </a:prstGeom>
            <a:noFill/>
            <a:ln w="15875">
              <a:solidFill>
                <a:srgbClr val="00FF00"/>
              </a:solidFill>
              <a:round/>
              <a:headEnd/>
              <a:tailEnd/>
            </a:ln>
          </p:spPr>
          <p:txBody>
            <a:bodyPr wrap="none" lIns="0" tIns="0" rIns="0" bIns="0">
              <a:spAutoFit/>
            </a:bodyPr>
            <a:lstStyle/>
            <a:p>
              <a:endParaRPr lang="fr-FR"/>
            </a:p>
          </p:txBody>
        </p:sp>
        <p:sp>
          <p:nvSpPr>
            <p:cNvPr id="117362" name="Freeform 890"/>
            <p:cNvSpPr>
              <a:spLocks/>
            </p:cNvSpPr>
            <p:nvPr/>
          </p:nvSpPr>
          <p:spPr bwMode="auto">
            <a:xfrm>
              <a:off x="1864" y="1826"/>
              <a:ext cx="0" cy="174"/>
            </a:xfrm>
            <a:custGeom>
              <a:avLst/>
              <a:gdLst>
                <a:gd name="T0" fmla="*/ 0 w 5"/>
                <a:gd name="T1" fmla="*/ 174 h 11"/>
                <a:gd name="T2" fmla="*/ 0 w 5"/>
                <a:gd name="T3" fmla="*/ 95 h 11"/>
                <a:gd name="T4" fmla="*/ 0 w 5"/>
                <a:gd name="T5" fmla="*/ 0 h 11"/>
                <a:gd name="T6" fmla="*/ 0 60000 65536"/>
                <a:gd name="T7" fmla="*/ 0 60000 65536"/>
                <a:gd name="T8" fmla="*/ 0 60000 65536"/>
                <a:gd name="T9" fmla="*/ 0 w 5"/>
                <a:gd name="T10" fmla="*/ 0 h 11"/>
                <a:gd name="T11" fmla="*/ 0 w 5"/>
                <a:gd name="T12" fmla="*/ 11 h 11"/>
              </a:gdLst>
              <a:ahLst/>
              <a:cxnLst>
                <a:cxn ang="T6">
                  <a:pos x="T0" y="T1"/>
                </a:cxn>
                <a:cxn ang="T7">
                  <a:pos x="T2" y="T3"/>
                </a:cxn>
                <a:cxn ang="T8">
                  <a:pos x="T4" y="T5"/>
                </a:cxn>
              </a:cxnLst>
              <a:rect l="T9" t="T10" r="T11" b="T12"/>
              <a:pathLst>
                <a:path w="5" h="11">
                  <a:moveTo>
                    <a:pt x="0" y="11"/>
                  </a:moveTo>
                  <a:lnTo>
                    <a:pt x="0" y="6"/>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363" name="Line 891"/>
            <p:cNvSpPr>
              <a:spLocks noChangeShapeType="1"/>
            </p:cNvSpPr>
            <p:nvPr/>
          </p:nvSpPr>
          <p:spPr bwMode="auto">
            <a:xfrm flipV="1">
              <a:off x="1869" y="1821"/>
              <a:ext cx="1" cy="5"/>
            </a:xfrm>
            <a:prstGeom prst="line">
              <a:avLst/>
            </a:prstGeom>
            <a:noFill/>
            <a:ln w="15875">
              <a:solidFill>
                <a:srgbClr val="00FF00"/>
              </a:solidFill>
              <a:round/>
              <a:headEnd/>
              <a:tailEnd/>
            </a:ln>
          </p:spPr>
          <p:txBody>
            <a:bodyPr wrap="none" lIns="0" tIns="0" rIns="0" bIns="0">
              <a:spAutoFit/>
            </a:bodyPr>
            <a:lstStyle/>
            <a:p>
              <a:endParaRPr lang="fr-FR"/>
            </a:p>
          </p:txBody>
        </p:sp>
        <p:sp>
          <p:nvSpPr>
            <p:cNvPr id="117364" name="Freeform 892"/>
            <p:cNvSpPr>
              <a:spLocks/>
            </p:cNvSpPr>
            <p:nvPr/>
          </p:nvSpPr>
          <p:spPr bwMode="auto">
            <a:xfrm>
              <a:off x="1869" y="1811"/>
              <a:ext cx="0" cy="174"/>
            </a:xfrm>
            <a:custGeom>
              <a:avLst/>
              <a:gdLst>
                <a:gd name="T0" fmla="*/ 0 w 5"/>
                <a:gd name="T1" fmla="*/ 174 h 10"/>
                <a:gd name="T2" fmla="*/ 0 w 5"/>
                <a:gd name="T3" fmla="*/ 87 h 10"/>
                <a:gd name="T4" fmla="*/ 0 w 5"/>
                <a:gd name="T5" fmla="*/ 0 h 10"/>
                <a:gd name="T6" fmla="*/ 0 60000 65536"/>
                <a:gd name="T7" fmla="*/ 0 60000 65536"/>
                <a:gd name="T8" fmla="*/ 0 60000 65536"/>
                <a:gd name="T9" fmla="*/ 0 w 5"/>
                <a:gd name="T10" fmla="*/ 0 h 10"/>
                <a:gd name="T11" fmla="*/ 0 w 5"/>
                <a:gd name="T12" fmla="*/ 10 h 10"/>
              </a:gdLst>
              <a:ahLst/>
              <a:cxnLst>
                <a:cxn ang="T6">
                  <a:pos x="T0" y="T1"/>
                </a:cxn>
                <a:cxn ang="T7">
                  <a:pos x="T2" y="T3"/>
                </a:cxn>
                <a:cxn ang="T8">
                  <a:pos x="T4" y="T5"/>
                </a:cxn>
              </a:cxnLst>
              <a:rect l="T9" t="T10" r="T11" b="T12"/>
              <a:pathLst>
                <a:path w="5" h="10">
                  <a:moveTo>
                    <a:pt x="0" y="10"/>
                  </a:moveTo>
                  <a:lnTo>
                    <a:pt x="0" y="5"/>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365" name="Line 893"/>
            <p:cNvSpPr>
              <a:spLocks noChangeShapeType="1"/>
            </p:cNvSpPr>
            <p:nvPr/>
          </p:nvSpPr>
          <p:spPr bwMode="auto">
            <a:xfrm flipV="1">
              <a:off x="1874" y="1806"/>
              <a:ext cx="1" cy="5"/>
            </a:xfrm>
            <a:prstGeom prst="line">
              <a:avLst/>
            </a:prstGeom>
            <a:noFill/>
            <a:ln w="15875">
              <a:solidFill>
                <a:srgbClr val="00FF00"/>
              </a:solidFill>
              <a:round/>
              <a:headEnd/>
              <a:tailEnd/>
            </a:ln>
          </p:spPr>
          <p:txBody>
            <a:bodyPr wrap="none" lIns="0" tIns="0" rIns="0" bIns="0">
              <a:spAutoFit/>
            </a:bodyPr>
            <a:lstStyle/>
            <a:p>
              <a:endParaRPr lang="fr-FR"/>
            </a:p>
          </p:txBody>
        </p:sp>
        <p:sp>
          <p:nvSpPr>
            <p:cNvPr id="117366" name="Freeform 894"/>
            <p:cNvSpPr>
              <a:spLocks/>
            </p:cNvSpPr>
            <p:nvPr/>
          </p:nvSpPr>
          <p:spPr bwMode="auto">
            <a:xfrm>
              <a:off x="1874" y="1801"/>
              <a:ext cx="0" cy="174"/>
            </a:xfrm>
            <a:custGeom>
              <a:avLst/>
              <a:gdLst>
                <a:gd name="T0" fmla="*/ 0 w 5"/>
                <a:gd name="T1" fmla="*/ 174 h 5"/>
                <a:gd name="T2" fmla="*/ 0 w 5"/>
                <a:gd name="T3" fmla="*/ 174 h 5"/>
                <a:gd name="T4" fmla="*/ 0 w 5"/>
                <a:gd name="T5" fmla="*/ 0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5"/>
                  </a:moveTo>
                  <a:lnTo>
                    <a:pt x="0" y="5"/>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367" name="Line 895"/>
            <p:cNvSpPr>
              <a:spLocks noChangeShapeType="1"/>
            </p:cNvSpPr>
            <p:nvPr/>
          </p:nvSpPr>
          <p:spPr bwMode="auto">
            <a:xfrm flipV="1">
              <a:off x="1879" y="1791"/>
              <a:ext cx="1" cy="10"/>
            </a:xfrm>
            <a:prstGeom prst="line">
              <a:avLst/>
            </a:prstGeom>
            <a:noFill/>
            <a:ln w="15875">
              <a:solidFill>
                <a:srgbClr val="00FF00"/>
              </a:solidFill>
              <a:round/>
              <a:headEnd/>
              <a:tailEnd/>
            </a:ln>
          </p:spPr>
          <p:txBody>
            <a:bodyPr wrap="none" lIns="0" tIns="0" rIns="0" bIns="0">
              <a:spAutoFit/>
            </a:bodyPr>
            <a:lstStyle/>
            <a:p>
              <a:endParaRPr lang="fr-FR"/>
            </a:p>
          </p:txBody>
        </p:sp>
        <p:sp>
          <p:nvSpPr>
            <p:cNvPr id="117368" name="Freeform 896"/>
            <p:cNvSpPr>
              <a:spLocks/>
            </p:cNvSpPr>
            <p:nvPr/>
          </p:nvSpPr>
          <p:spPr bwMode="auto">
            <a:xfrm>
              <a:off x="1879" y="1785"/>
              <a:ext cx="0" cy="174"/>
            </a:xfrm>
            <a:custGeom>
              <a:avLst/>
              <a:gdLst>
                <a:gd name="T0" fmla="*/ 0 w 5"/>
                <a:gd name="T1" fmla="*/ 174 h 6"/>
                <a:gd name="T2" fmla="*/ 0 w 5"/>
                <a:gd name="T3" fmla="*/ 0 h 6"/>
                <a:gd name="T4" fmla="*/ 0 w 5"/>
                <a:gd name="T5" fmla="*/ 0 h 6"/>
                <a:gd name="T6" fmla="*/ 0 60000 65536"/>
                <a:gd name="T7" fmla="*/ 0 60000 65536"/>
                <a:gd name="T8" fmla="*/ 0 60000 65536"/>
                <a:gd name="T9" fmla="*/ 0 w 5"/>
                <a:gd name="T10" fmla="*/ 0 h 6"/>
                <a:gd name="T11" fmla="*/ 0 w 5"/>
                <a:gd name="T12" fmla="*/ 6 h 6"/>
              </a:gdLst>
              <a:ahLst/>
              <a:cxnLst>
                <a:cxn ang="T6">
                  <a:pos x="T0" y="T1"/>
                </a:cxn>
                <a:cxn ang="T7">
                  <a:pos x="T2" y="T3"/>
                </a:cxn>
                <a:cxn ang="T8">
                  <a:pos x="T4" y="T5"/>
                </a:cxn>
              </a:cxnLst>
              <a:rect l="T9" t="T10" r="T11" b="T12"/>
              <a:pathLst>
                <a:path w="5" h="6">
                  <a:moveTo>
                    <a:pt x="0" y="6"/>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369" name="Line 897"/>
            <p:cNvSpPr>
              <a:spLocks noChangeShapeType="1"/>
            </p:cNvSpPr>
            <p:nvPr/>
          </p:nvSpPr>
          <p:spPr bwMode="auto">
            <a:xfrm flipV="1">
              <a:off x="1884" y="1780"/>
              <a:ext cx="1" cy="5"/>
            </a:xfrm>
            <a:prstGeom prst="line">
              <a:avLst/>
            </a:prstGeom>
            <a:noFill/>
            <a:ln w="15875">
              <a:solidFill>
                <a:srgbClr val="00FF00"/>
              </a:solidFill>
              <a:round/>
              <a:headEnd/>
              <a:tailEnd/>
            </a:ln>
          </p:spPr>
          <p:txBody>
            <a:bodyPr wrap="none" lIns="0" tIns="0" rIns="0" bIns="0">
              <a:spAutoFit/>
            </a:bodyPr>
            <a:lstStyle/>
            <a:p>
              <a:endParaRPr lang="fr-FR"/>
            </a:p>
          </p:txBody>
        </p:sp>
        <p:sp>
          <p:nvSpPr>
            <p:cNvPr id="117370" name="Line 898"/>
            <p:cNvSpPr>
              <a:spLocks noChangeShapeType="1"/>
            </p:cNvSpPr>
            <p:nvPr/>
          </p:nvSpPr>
          <p:spPr bwMode="auto">
            <a:xfrm flipV="1">
              <a:off x="1884" y="1770"/>
              <a:ext cx="1" cy="10"/>
            </a:xfrm>
            <a:prstGeom prst="line">
              <a:avLst/>
            </a:prstGeom>
            <a:noFill/>
            <a:ln w="15875">
              <a:solidFill>
                <a:srgbClr val="00FF00"/>
              </a:solidFill>
              <a:round/>
              <a:headEnd/>
              <a:tailEnd/>
            </a:ln>
          </p:spPr>
          <p:txBody>
            <a:bodyPr wrap="none" lIns="0" tIns="0" rIns="0" bIns="0">
              <a:spAutoFit/>
            </a:bodyPr>
            <a:lstStyle/>
            <a:p>
              <a:endParaRPr lang="fr-FR"/>
            </a:p>
          </p:txBody>
        </p:sp>
        <p:sp>
          <p:nvSpPr>
            <p:cNvPr id="117371" name="Freeform 899"/>
            <p:cNvSpPr>
              <a:spLocks/>
            </p:cNvSpPr>
            <p:nvPr/>
          </p:nvSpPr>
          <p:spPr bwMode="auto">
            <a:xfrm>
              <a:off x="1884" y="1765"/>
              <a:ext cx="0" cy="174"/>
            </a:xfrm>
            <a:custGeom>
              <a:avLst/>
              <a:gdLst>
                <a:gd name="T0" fmla="*/ 0 w 6"/>
                <a:gd name="T1" fmla="*/ 174 h 5"/>
                <a:gd name="T2" fmla="*/ 0 w 6"/>
                <a:gd name="T3" fmla="*/ 0 h 5"/>
                <a:gd name="T4" fmla="*/ 0 w 6"/>
                <a:gd name="T5" fmla="*/ 0 h 5"/>
                <a:gd name="T6" fmla="*/ 0 60000 65536"/>
                <a:gd name="T7" fmla="*/ 0 60000 65536"/>
                <a:gd name="T8" fmla="*/ 0 60000 65536"/>
                <a:gd name="T9" fmla="*/ 0 w 6"/>
                <a:gd name="T10" fmla="*/ 0 h 5"/>
                <a:gd name="T11" fmla="*/ 0 w 6"/>
                <a:gd name="T12" fmla="*/ 5 h 5"/>
              </a:gdLst>
              <a:ahLst/>
              <a:cxnLst>
                <a:cxn ang="T6">
                  <a:pos x="T0" y="T1"/>
                </a:cxn>
                <a:cxn ang="T7">
                  <a:pos x="T2" y="T3"/>
                </a:cxn>
                <a:cxn ang="T8">
                  <a:pos x="T4" y="T5"/>
                </a:cxn>
              </a:cxnLst>
              <a:rect l="T9" t="T10" r="T11" b="T12"/>
              <a:pathLst>
                <a:path w="6" h="5">
                  <a:moveTo>
                    <a:pt x="0" y="5"/>
                  </a:moveTo>
                  <a:lnTo>
                    <a:pt x="0" y="0"/>
                  </a:lnTo>
                  <a:lnTo>
                    <a:pt x="6" y="0"/>
                  </a:lnTo>
                </a:path>
              </a:pathLst>
            </a:custGeom>
            <a:noFill/>
            <a:ln w="15875">
              <a:solidFill>
                <a:srgbClr val="00FF00"/>
              </a:solidFill>
              <a:round/>
              <a:headEnd/>
              <a:tailEnd/>
            </a:ln>
          </p:spPr>
          <p:txBody>
            <a:bodyPr wrap="none" lIns="0" tIns="0" rIns="0" bIns="0">
              <a:spAutoFit/>
            </a:bodyPr>
            <a:lstStyle/>
            <a:p>
              <a:endParaRPr lang="fr-FR"/>
            </a:p>
          </p:txBody>
        </p:sp>
        <p:sp>
          <p:nvSpPr>
            <p:cNvPr id="117372" name="Line 900"/>
            <p:cNvSpPr>
              <a:spLocks noChangeShapeType="1"/>
            </p:cNvSpPr>
            <p:nvPr/>
          </p:nvSpPr>
          <p:spPr bwMode="auto">
            <a:xfrm flipV="1">
              <a:off x="1890" y="1760"/>
              <a:ext cx="1" cy="5"/>
            </a:xfrm>
            <a:prstGeom prst="line">
              <a:avLst/>
            </a:prstGeom>
            <a:noFill/>
            <a:ln w="15875">
              <a:solidFill>
                <a:srgbClr val="00FF00"/>
              </a:solidFill>
              <a:round/>
              <a:headEnd/>
              <a:tailEnd/>
            </a:ln>
          </p:spPr>
          <p:txBody>
            <a:bodyPr wrap="none" lIns="0" tIns="0" rIns="0" bIns="0">
              <a:spAutoFit/>
            </a:bodyPr>
            <a:lstStyle/>
            <a:p>
              <a:endParaRPr lang="fr-FR"/>
            </a:p>
          </p:txBody>
        </p:sp>
        <p:sp>
          <p:nvSpPr>
            <p:cNvPr id="117373" name="Freeform 901"/>
            <p:cNvSpPr>
              <a:spLocks/>
            </p:cNvSpPr>
            <p:nvPr/>
          </p:nvSpPr>
          <p:spPr bwMode="auto">
            <a:xfrm>
              <a:off x="1890" y="1755"/>
              <a:ext cx="0" cy="174"/>
            </a:xfrm>
            <a:custGeom>
              <a:avLst/>
              <a:gdLst>
                <a:gd name="T0" fmla="*/ 0 w 5"/>
                <a:gd name="T1" fmla="*/ 174 h 5"/>
                <a:gd name="T2" fmla="*/ 0 w 5"/>
                <a:gd name="T3" fmla="*/ 0 h 5"/>
                <a:gd name="T4" fmla="*/ 0 w 5"/>
                <a:gd name="T5" fmla="*/ 0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5"/>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374" name="Line 902"/>
            <p:cNvSpPr>
              <a:spLocks noChangeShapeType="1"/>
            </p:cNvSpPr>
            <p:nvPr/>
          </p:nvSpPr>
          <p:spPr bwMode="auto">
            <a:xfrm flipV="1">
              <a:off x="1895" y="1750"/>
              <a:ext cx="1" cy="5"/>
            </a:xfrm>
            <a:prstGeom prst="line">
              <a:avLst/>
            </a:prstGeom>
            <a:noFill/>
            <a:ln w="15875">
              <a:solidFill>
                <a:srgbClr val="00FF00"/>
              </a:solidFill>
              <a:round/>
              <a:headEnd/>
              <a:tailEnd/>
            </a:ln>
          </p:spPr>
          <p:txBody>
            <a:bodyPr wrap="none" lIns="0" tIns="0" rIns="0" bIns="0">
              <a:spAutoFit/>
            </a:bodyPr>
            <a:lstStyle/>
            <a:p>
              <a:endParaRPr lang="fr-FR"/>
            </a:p>
          </p:txBody>
        </p:sp>
        <p:sp>
          <p:nvSpPr>
            <p:cNvPr id="117375" name="Freeform 903"/>
            <p:cNvSpPr>
              <a:spLocks/>
            </p:cNvSpPr>
            <p:nvPr/>
          </p:nvSpPr>
          <p:spPr bwMode="auto">
            <a:xfrm>
              <a:off x="1895" y="1744"/>
              <a:ext cx="0" cy="174"/>
            </a:xfrm>
            <a:custGeom>
              <a:avLst/>
              <a:gdLst>
                <a:gd name="T0" fmla="*/ 0 w 5"/>
                <a:gd name="T1" fmla="*/ 174 h 6"/>
                <a:gd name="T2" fmla="*/ 0 w 5"/>
                <a:gd name="T3" fmla="*/ 0 h 6"/>
                <a:gd name="T4" fmla="*/ 0 w 5"/>
                <a:gd name="T5" fmla="*/ 0 h 6"/>
                <a:gd name="T6" fmla="*/ 0 60000 65536"/>
                <a:gd name="T7" fmla="*/ 0 60000 65536"/>
                <a:gd name="T8" fmla="*/ 0 60000 65536"/>
                <a:gd name="T9" fmla="*/ 0 w 5"/>
                <a:gd name="T10" fmla="*/ 0 h 6"/>
                <a:gd name="T11" fmla="*/ 0 w 5"/>
                <a:gd name="T12" fmla="*/ 6 h 6"/>
              </a:gdLst>
              <a:ahLst/>
              <a:cxnLst>
                <a:cxn ang="T6">
                  <a:pos x="T0" y="T1"/>
                </a:cxn>
                <a:cxn ang="T7">
                  <a:pos x="T2" y="T3"/>
                </a:cxn>
                <a:cxn ang="T8">
                  <a:pos x="T4" y="T5"/>
                </a:cxn>
              </a:cxnLst>
              <a:rect l="T9" t="T10" r="T11" b="T12"/>
              <a:pathLst>
                <a:path w="5" h="6">
                  <a:moveTo>
                    <a:pt x="0" y="6"/>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376" name="Line 904"/>
            <p:cNvSpPr>
              <a:spLocks noChangeShapeType="1"/>
            </p:cNvSpPr>
            <p:nvPr/>
          </p:nvSpPr>
          <p:spPr bwMode="auto">
            <a:xfrm flipV="1">
              <a:off x="1900" y="1739"/>
              <a:ext cx="1" cy="5"/>
            </a:xfrm>
            <a:prstGeom prst="line">
              <a:avLst/>
            </a:prstGeom>
            <a:noFill/>
            <a:ln w="15875">
              <a:solidFill>
                <a:srgbClr val="00FF00"/>
              </a:solidFill>
              <a:round/>
              <a:headEnd/>
              <a:tailEnd/>
            </a:ln>
          </p:spPr>
          <p:txBody>
            <a:bodyPr wrap="none" lIns="0" tIns="0" rIns="0" bIns="0">
              <a:spAutoFit/>
            </a:bodyPr>
            <a:lstStyle/>
            <a:p>
              <a:endParaRPr lang="fr-FR"/>
            </a:p>
          </p:txBody>
        </p:sp>
        <p:sp>
          <p:nvSpPr>
            <p:cNvPr id="117377" name="Freeform 905"/>
            <p:cNvSpPr>
              <a:spLocks/>
            </p:cNvSpPr>
            <p:nvPr/>
          </p:nvSpPr>
          <p:spPr bwMode="auto">
            <a:xfrm>
              <a:off x="1900" y="1734"/>
              <a:ext cx="0" cy="174"/>
            </a:xfrm>
            <a:custGeom>
              <a:avLst/>
              <a:gdLst>
                <a:gd name="T0" fmla="*/ 0 w 5"/>
                <a:gd name="T1" fmla="*/ 174 h 5"/>
                <a:gd name="T2" fmla="*/ 0 w 5"/>
                <a:gd name="T3" fmla="*/ 0 h 5"/>
                <a:gd name="T4" fmla="*/ 0 w 5"/>
                <a:gd name="T5" fmla="*/ 0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5"/>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378" name="Line 906"/>
            <p:cNvSpPr>
              <a:spLocks noChangeShapeType="1"/>
            </p:cNvSpPr>
            <p:nvPr/>
          </p:nvSpPr>
          <p:spPr bwMode="auto">
            <a:xfrm flipV="1">
              <a:off x="1905" y="1729"/>
              <a:ext cx="1" cy="5"/>
            </a:xfrm>
            <a:prstGeom prst="line">
              <a:avLst/>
            </a:prstGeom>
            <a:noFill/>
            <a:ln w="15875">
              <a:solidFill>
                <a:srgbClr val="00FF00"/>
              </a:solidFill>
              <a:round/>
              <a:headEnd/>
              <a:tailEnd/>
            </a:ln>
          </p:spPr>
          <p:txBody>
            <a:bodyPr wrap="none" lIns="0" tIns="0" rIns="0" bIns="0">
              <a:spAutoFit/>
            </a:bodyPr>
            <a:lstStyle/>
            <a:p>
              <a:endParaRPr lang="fr-FR"/>
            </a:p>
          </p:txBody>
        </p:sp>
        <p:sp>
          <p:nvSpPr>
            <p:cNvPr id="117379" name="Freeform 907"/>
            <p:cNvSpPr>
              <a:spLocks/>
            </p:cNvSpPr>
            <p:nvPr/>
          </p:nvSpPr>
          <p:spPr bwMode="auto">
            <a:xfrm>
              <a:off x="1905" y="1724"/>
              <a:ext cx="0" cy="174"/>
            </a:xfrm>
            <a:custGeom>
              <a:avLst/>
              <a:gdLst>
                <a:gd name="T0" fmla="*/ 0 w 5"/>
                <a:gd name="T1" fmla="*/ 174 h 5"/>
                <a:gd name="T2" fmla="*/ 0 w 5"/>
                <a:gd name="T3" fmla="*/ 0 h 5"/>
                <a:gd name="T4" fmla="*/ 0 w 5"/>
                <a:gd name="T5" fmla="*/ 0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5"/>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380" name="Line 908"/>
            <p:cNvSpPr>
              <a:spLocks noChangeShapeType="1"/>
            </p:cNvSpPr>
            <p:nvPr/>
          </p:nvSpPr>
          <p:spPr bwMode="auto">
            <a:xfrm flipV="1">
              <a:off x="1910" y="1719"/>
              <a:ext cx="1" cy="5"/>
            </a:xfrm>
            <a:prstGeom prst="line">
              <a:avLst/>
            </a:prstGeom>
            <a:noFill/>
            <a:ln w="15875">
              <a:solidFill>
                <a:srgbClr val="00FF00"/>
              </a:solidFill>
              <a:round/>
              <a:headEnd/>
              <a:tailEnd/>
            </a:ln>
          </p:spPr>
          <p:txBody>
            <a:bodyPr wrap="none" lIns="0" tIns="0" rIns="0" bIns="0">
              <a:spAutoFit/>
            </a:bodyPr>
            <a:lstStyle/>
            <a:p>
              <a:endParaRPr lang="fr-FR"/>
            </a:p>
          </p:txBody>
        </p:sp>
        <p:sp>
          <p:nvSpPr>
            <p:cNvPr id="117381" name="Freeform 909"/>
            <p:cNvSpPr>
              <a:spLocks/>
            </p:cNvSpPr>
            <p:nvPr/>
          </p:nvSpPr>
          <p:spPr bwMode="auto">
            <a:xfrm>
              <a:off x="1910" y="1714"/>
              <a:ext cx="0" cy="174"/>
            </a:xfrm>
            <a:custGeom>
              <a:avLst/>
              <a:gdLst>
                <a:gd name="T0" fmla="*/ 0 w 5"/>
                <a:gd name="T1" fmla="*/ 174 h 5"/>
                <a:gd name="T2" fmla="*/ 0 w 5"/>
                <a:gd name="T3" fmla="*/ 0 h 5"/>
                <a:gd name="T4" fmla="*/ 0 w 5"/>
                <a:gd name="T5" fmla="*/ 0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5"/>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382" name="Line 910"/>
            <p:cNvSpPr>
              <a:spLocks noChangeShapeType="1"/>
            </p:cNvSpPr>
            <p:nvPr/>
          </p:nvSpPr>
          <p:spPr bwMode="auto">
            <a:xfrm flipV="1">
              <a:off x="1915" y="1709"/>
              <a:ext cx="1" cy="5"/>
            </a:xfrm>
            <a:prstGeom prst="line">
              <a:avLst/>
            </a:prstGeom>
            <a:noFill/>
            <a:ln w="15875">
              <a:solidFill>
                <a:srgbClr val="00FF00"/>
              </a:solidFill>
              <a:round/>
              <a:headEnd/>
              <a:tailEnd/>
            </a:ln>
          </p:spPr>
          <p:txBody>
            <a:bodyPr wrap="none" lIns="0" tIns="0" rIns="0" bIns="0">
              <a:spAutoFit/>
            </a:bodyPr>
            <a:lstStyle/>
            <a:p>
              <a:endParaRPr lang="fr-FR"/>
            </a:p>
          </p:txBody>
        </p:sp>
        <p:sp>
          <p:nvSpPr>
            <p:cNvPr id="117383" name="Line 911"/>
            <p:cNvSpPr>
              <a:spLocks noChangeShapeType="1"/>
            </p:cNvSpPr>
            <p:nvPr/>
          </p:nvSpPr>
          <p:spPr bwMode="auto">
            <a:xfrm flipV="1">
              <a:off x="1915" y="1703"/>
              <a:ext cx="1" cy="6"/>
            </a:xfrm>
            <a:prstGeom prst="line">
              <a:avLst/>
            </a:prstGeom>
            <a:noFill/>
            <a:ln w="15875">
              <a:solidFill>
                <a:srgbClr val="00FF00"/>
              </a:solidFill>
              <a:round/>
              <a:headEnd/>
              <a:tailEnd/>
            </a:ln>
          </p:spPr>
          <p:txBody>
            <a:bodyPr wrap="none" lIns="0" tIns="0" rIns="0" bIns="0">
              <a:spAutoFit/>
            </a:bodyPr>
            <a:lstStyle/>
            <a:p>
              <a:endParaRPr lang="fr-FR"/>
            </a:p>
          </p:txBody>
        </p:sp>
        <p:sp>
          <p:nvSpPr>
            <p:cNvPr id="117384" name="Freeform 912"/>
            <p:cNvSpPr>
              <a:spLocks/>
            </p:cNvSpPr>
            <p:nvPr/>
          </p:nvSpPr>
          <p:spPr bwMode="auto">
            <a:xfrm>
              <a:off x="1915" y="1698"/>
              <a:ext cx="0" cy="174"/>
            </a:xfrm>
            <a:custGeom>
              <a:avLst/>
              <a:gdLst>
                <a:gd name="T0" fmla="*/ 0 w 5"/>
                <a:gd name="T1" fmla="*/ 174 h 5"/>
                <a:gd name="T2" fmla="*/ 0 w 5"/>
                <a:gd name="T3" fmla="*/ 0 h 5"/>
                <a:gd name="T4" fmla="*/ 0 w 5"/>
                <a:gd name="T5" fmla="*/ 0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5"/>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385" name="Line 913"/>
            <p:cNvSpPr>
              <a:spLocks noChangeShapeType="1"/>
            </p:cNvSpPr>
            <p:nvPr/>
          </p:nvSpPr>
          <p:spPr bwMode="auto">
            <a:xfrm flipV="1">
              <a:off x="1920" y="1693"/>
              <a:ext cx="1" cy="5"/>
            </a:xfrm>
            <a:prstGeom prst="line">
              <a:avLst/>
            </a:prstGeom>
            <a:noFill/>
            <a:ln w="15875">
              <a:solidFill>
                <a:srgbClr val="00FF00"/>
              </a:solidFill>
              <a:round/>
              <a:headEnd/>
              <a:tailEnd/>
            </a:ln>
          </p:spPr>
          <p:txBody>
            <a:bodyPr wrap="none" lIns="0" tIns="0" rIns="0" bIns="0">
              <a:spAutoFit/>
            </a:bodyPr>
            <a:lstStyle/>
            <a:p>
              <a:endParaRPr lang="fr-FR"/>
            </a:p>
          </p:txBody>
        </p:sp>
        <p:sp>
          <p:nvSpPr>
            <p:cNvPr id="117386" name="Freeform 914"/>
            <p:cNvSpPr>
              <a:spLocks/>
            </p:cNvSpPr>
            <p:nvPr/>
          </p:nvSpPr>
          <p:spPr bwMode="auto">
            <a:xfrm>
              <a:off x="1920" y="1693"/>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387" name="Line 915"/>
            <p:cNvSpPr>
              <a:spLocks noChangeShapeType="1"/>
            </p:cNvSpPr>
            <p:nvPr/>
          </p:nvSpPr>
          <p:spPr bwMode="auto">
            <a:xfrm flipV="1">
              <a:off x="1925" y="1688"/>
              <a:ext cx="1" cy="5"/>
            </a:xfrm>
            <a:prstGeom prst="line">
              <a:avLst/>
            </a:prstGeom>
            <a:noFill/>
            <a:ln w="15875">
              <a:solidFill>
                <a:srgbClr val="00FF00"/>
              </a:solidFill>
              <a:round/>
              <a:headEnd/>
              <a:tailEnd/>
            </a:ln>
          </p:spPr>
          <p:txBody>
            <a:bodyPr wrap="none" lIns="0" tIns="0" rIns="0" bIns="0">
              <a:spAutoFit/>
            </a:bodyPr>
            <a:lstStyle/>
            <a:p>
              <a:endParaRPr lang="fr-FR"/>
            </a:p>
          </p:txBody>
        </p:sp>
        <p:sp>
          <p:nvSpPr>
            <p:cNvPr id="117388" name="Freeform 916"/>
            <p:cNvSpPr>
              <a:spLocks/>
            </p:cNvSpPr>
            <p:nvPr/>
          </p:nvSpPr>
          <p:spPr bwMode="auto">
            <a:xfrm>
              <a:off x="1925" y="1683"/>
              <a:ext cx="0" cy="174"/>
            </a:xfrm>
            <a:custGeom>
              <a:avLst/>
              <a:gdLst>
                <a:gd name="T0" fmla="*/ 0 w 6"/>
                <a:gd name="T1" fmla="*/ 174 h 5"/>
                <a:gd name="T2" fmla="*/ 0 w 6"/>
                <a:gd name="T3" fmla="*/ 0 h 5"/>
                <a:gd name="T4" fmla="*/ 0 w 6"/>
                <a:gd name="T5" fmla="*/ 0 h 5"/>
                <a:gd name="T6" fmla="*/ 0 60000 65536"/>
                <a:gd name="T7" fmla="*/ 0 60000 65536"/>
                <a:gd name="T8" fmla="*/ 0 60000 65536"/>
                <a:gd name="T9" fmla="*/ 0 w 6"/>
                <a:gd name="T10" fmla="*/ 0 h 5"/>
                <a:gd name="T11" fmla="*/ 0 w 6"/>
                <a:gd name="T12" fmla="*/ 5 h 5"/>
              </a:gdLst>
              <a:ahLst/>
              <a:cxnLst>
                <a:cxn ang="T6">
                  <a:pos x="T0" y="T1"/>
                </a:cxn>
                <a:cxn ang="T7">
                  <a:pos x="T2" y="T3"/>
                </a:cxn>
                <a:cxn ang="T8">
                  <a:pos x="T4" y="T5"/>
                </a:cxn>
              </a:cxnLst>
              <a:rect l="T9" t="T10" r="T11" b="T12"/>
              <a:pathLst>
                <a:path w="6" h="5">
                  <a:moveTo>
                    <a:pt x="0" y="5"/>
                  </a:moveTo>
                  <a:lnTo>
                    <a:pt x="0" y="0"/>
                  </a:lnTo>
                  <a:lnTo>
                    <a:pt x="6" y="0"/>
                  </a:lnTo>
                </a:path>
              </a:pathLst>
            </a:custGeom>
            <a:noFill/>
            <a:ln w="15875">
              <a:solidFill>
                <a:srgbClr val="00FF00"/>
              </a:solidFill>
              <a:round/>
              <a:headEnd/>
              <a:tailEnd/>
            </a:ln>
          </p:spPr>
          <p:txBody>
            <a:bodyPr wrap="none" lIns="0" tIns="0" rIns="0" bIns="0">
              <a:spAutoFit/>
            </a:bodyPr>
            <a:lstStyle/>
            <a:p>
              <a:endParaRPr lang="fr-FR"/>
            </a:p>
          </p:txBody>
        </p:sp>
        <p:sp>
          <p:nvSpPr>
            <p:cNvPr id="117389" name="Line 917"/>
            <p:cNvSpPr>
              <a:spLocks noChangeShapeType="1"/>
            </p:cNvSpPr>
            <p:nvPr/>
          </p:nvSpPr>
          <p:spPr bwMode="auto">
            <a:xfrm flipV="1">
              <a:off x="1931" y="1678"/>
              <a:ext cx="1" cy="5"/>
            </a:xfrm>
            <a:prstGeom prst="line">
              <a:avLst/>
            </a:prstGeom>
            <a:noFill/>
            <a:ln w="15875">
              <a:solidFill>
                <a:srgbClr val="00FF00"/>
              </a:solidFill>
              <a:round/>
              <a:headEnd/>
              <a:tailEnd/>
            </a:ln>
          </p:spPr>
          <p:txBody>
            <a:bodyPr wrap="none" lIns="0" tIns="0" rIns="0" bIns="0">
              <a:spAutoFit/>
            </a:bodyPr>
            <a:lstStyle/>
            <a:p>
              <a:endParaRPr lang="fr-FR"/>
            </a:p>
          </p:txBody>
        </p:sp>
        <p:sp>
          <p:nvSpPr>
            <p:cNvPr id="117390" name="Freeform 918"/>
            <p:cNvSpPr>
              <a:spLocks/>
            </p:cNvSpPr>
            <p:nvPr/>
          </p:nvSpPr>
          <p:spPr bwMode="auto">
            <a:xfrm>
              <a:off x="1931" y="1673"/>
              <a:ext cx="0" cy="174"/>
            </a:xfrm>
            <a:custGeom>
              <a:avLst/>
              <a:gdLst>
                <a:gd name="T0" fmla="*/ 0 w 5"/>
                <a:gd name="T1" fmla="*/ 174 h 5"/>
                <a:gd name="T2" fmla="*/ 0 w 5"/>
                <a:gd name="T3" fmla="*/ 0 h 5"/>
                <a:gd name="T4" fmla="*/ 0 w 5"/>
                <a:gd name="T5" fmla="*/ 0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5"/>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391" name="Line 919"/>
            <p:cNvSpPr>
              <a:spLocks noChangeShapeType="1"/>
            </p:cNvSpPr>
            <p:nvPr/>
          </p:nvSpPr>
          <p:spPr bwMode="auto">
            <a:xfrm>
              <a:off x="1936" y="1673"/>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392" name="Freeform 920"/>
            <p:cNvSpPr>
              <a:spLocks/>
            </p:cNvSpPr>
            <p:nvPr/>
          </p:nvSpPr>
          <p:spPr bwMode="auto">
            <a:xfrm>
              <a:off x="1936" y="1667"/>
              <a:ext cx="0" cy="174"/>
            </a:xfrm>
            <a:custGeom>
              <a:avLst/>
              <a:gdLst>
                <a:gd name="T0" fmla="*/ 0 w 5"/>
                <a:gd name="T1" fmla="*/ 174 h 6"/>
                <a:gd name="T2" fmla="*/ 0 w 5"/>
                <a:gd name="T3" fmla="*/ 174 h 6"/>
                <a:gd name="T4" fmla="*/ 0 w 5"/>
                <a:gd name="T5" fmla="*/ 0 h 6"/>
                <a:gd name="T6" fmla="*/ 0 60000 65536"/>
                <a:gd name="T7" fmla="*/ 0 60000 65536"/>
                <a:gd name="T8" fmla="*/ 0 60000 65536"/>
                <a:gd name="T9" fmla="*/ 0 w 5"/>
                <a:gd name="T10" fmla="*/ 0 h 6"/>
                <a:gd name="T11" fmla="*/ 0 w 5"/>
                <a:gd name="T12" fmla="*/ 6 h 6"/>
              </a:gdLst>
              <a:ahLst/>
              <a:cxnLst>
                <a:cxn ang="T6">
                  <a:pos x="T0" y="T1"/>
                </a:cxn>
                <a:cxn ang="T7">
                  <a:pos x="T2" y="T3"/>
                </a:cxn>
                <a:cxn ang="T8">
                  <a:pos x="T4" y="T5"/>
                </a:cxn>
              </a:cxnLst>
              <a:rect l="T9" t="T10" r="T11" b="T12"/>
              <a:pathLst>
                <a:path w="5" h="6">
                  <a:moveTo>
                    <a:pt x="0" y="6"/>
                  </a:moveTo>
                  <a:lnTo>
                    <a:pt x="0" y="6"/>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393" name="Line 921"/>
            <p:cNvSpPr>
              <a:spLocks noChangeShapeType="1"/>
            </p:cNvSpPr>
            <p:nvPr/>
          </p:nvSpPr>
          <p:spPr bwMode="auto">
            <a:xfrm flipV="1">
              <a:off x="1941" y="1662"/>
              <a:ext cx="1" cy="5"/>
            </a:xfrm>
            <a:prstGeom prst="line">
              <a:avLst/>
            </a:prstGeom>
            <a:noFill/>
            <a:ln w="15875">
              <a:solidFill>
                <a:srgbClr val="00FF00"/>
              </a:solidFill>
              <a:round/>
              <a:headEnd/>
              <a:tailEnd/>
            </a:ln>
          </p:spPr>
          <p:txBody>
            <a:bodyPr wrap="none" lIns="0" tIns="0" rIns="0" bIns="0">
              <a:spAutoFit/>
            </a:bodyPr>
            <a:lstStyle/>
            <a:p>
              <a:endParaRPr lang="fr-FR"/>
            </a:p>
          </p:txBody>
        </p:sp>
        <p:sp>
          <p:nvSpPr>
            <p:cNvPr id="117394" name="Line 922"/>
            <p:cNvSpPr>
              <a:spLocks noChangeShapeType="1"/>
            </p:cNvSpPr>
            <p:nvPr/>
          </p:nvSpPr>
          <p:spPr bwMode="auto">
            <a:xfrm flipV="1">
              <a:off x="1941" y="1657"/>
              <a:ext cx="1" cy="5"/>
            </a:xfrm>
            <a:prstGeom prst="line">
              <a:avLst/>
            </a:prstGeom>
            <a:noFill/>
            <a:ln w="15875">
              <a:solidFill>
                <a:srgbClr val="00FF00"/>
              </a:solidFill>
              <a:round/>
              <a:headEnd/>
              <a:tailEnd/>
            </a:ln>
          </p:spPr>
          <p:txBody>
            <a:bodyPr wrap="none" lIns="0" tIns="0" rIns="0" bIns="0">
              <a:spAutoFit/>
            </a:bodyPr>
            <a:lstStyle/>
            <a:p>
              <a:endParaRPr lang="fr-FR"/>
            </a:p>
          </p:txBody>
        </p:sp>
        <p:sp>
          <p:nvSpPr>
            <p:cNvPr id="117395" name="Freeform 923"/>
            <p:cNvSpPr>
              <a:spLocks/>
            </p:cNvSpPr>
            <p:nvPr/>
          </p:nvSpPr>
          <p:spPr bwMode="auto">
            <a:xfrm>
              <a:off x="1941" y="165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396" name="Line 924"/>
            <p:cNvSpPr>
              <a:spLocks noChangeShapeType="1"/>
            </p:cNvSpPr>
            <p:nvPr/>
          </p:nvSpPr>
          <p:spPr bwMode="auto">
            <a:xfrm flipV="1">
              <a:off x="1946" y="1652"/>
              <a:ext cx="1" cy="5"/>
            </a:xfrm>
            <a:prstGeom prst="line">
              <a:avLst/>
            </a:prstGeom>
            <a:noFill/>
            <a:ln w="15875">
              <a:solidFill>
                <a:srgbClr val="00FF00"/>
              </a:solidFill>
              <a:round/>
              <a:headEnd/>
              <a:tailEnd/>
            </a:ln>
          </p:spPr>
          <p:txBody>
            <a:bodyPr wrap="none" lIns="0" tIns="0" rIns="0" bIns="0">
              <a:spAutoFit/>
            </a:bodyPr>
            <a:lstStyle/>
            <a:p>
              <a:endParaRPr lang="fr-FR"/>
            </a:p>
          </p:txBody>
        </p:sp>
        <p:sp>
          <p:nvSpPr>
            <p:cNvPr id="117397" name="Freeform 925"/>
            <p:cNvSpPr>
              <a:spLocks/>
            </p:cNvSpPr>
            <p:nvPr/>
          </p:nvSpPr>
          <p:spPr bwMode="auto">
            <a:xfrm>
              <a:off x="1946" y="1647"/>
              <a:ext cx="0" cy="174"/>
            </a:xfrm>
            <a:custGeom>
              <a:avLst/>
              <a:gdLst>
                <a:gd name="T0" fmla="*/ 0 w 5"/>
                <a:gd name="T1" fmla="*/ 174 h 5"/>
                <a:gd name="T2" fmla="*/ 0 w 5"/>
                <a:gd name="T3" fmla="*/ 0 h 5"/>
                <a:gd name="T4" fmla="*/ 0 w 5"/>
                <a:gd name="T5" fmla="*/ 0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5"/>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398" name="Line 926"/>
            <p:cNvSpPr>
              <a:spLocks noChangeShapeType="1"/>
            </p:cNvSpPr>
            <p:nvPr/>
          </p:nvSpPr>
          <p:spPr bwMode="auto">
            <a:xfrm>
              <a:off x="1951" y="1647"/>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399" name="Freeform 927"/>
            <p:cNvSpPr>
              <a:spLocks/>
            </p:cNvSpPr>
            <p:nvPr/>
          </p:nvSpPr>
          <p:spPr bwMode="auto">
            <a:xfrm>
              <a:off x="1951" y="1642"/>
              <a:ext cx="0" cy="174"/>
            </a:xfrm>
            <a:custGeom>
              <a:avLst/>
              <a:gdLst>
                <a:gd name="T0" fmla="*/ 0 w 5"/>
                <a:gd name="T1" fmla="*/ 174 h 5"/>
                <a:gd name="T2" fmla="*/ 0 w 5"/>
                <a:gd name="T3" fmla="*/ 174 h 5"/>
                <a:gd name="T4" fmla="*/ 0 w 5"/>
                <a:gd name="T5" fmla="*/ 0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5"/>
                  </a:moveTo>
                  <a:lnTo>
                    <a:pt x="0" y="5"/>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400" name="Line 928"/>
            <p:cNvSpPr>
              <a:spLocks noChangeShapeType="1"/>
            </p:cNvSpPr>
            <p:nvPr/>
          </p:nvSpPr>
          <p:spPr bwMode="auto">
            <a:xfrm flipV="1">
              <a:off x="1956" y="1637"/>
              <a:ext cx="1" cy="5"/>
            </a:xfrm>
            <a:prstGeom prst="line">
              <a:avLst/>
            </a:prstGeom>
            <a:noFill/>
            <a:ln w="15875">
              <a:solidFill>
                <a:srgbClr val="00FF00"/>
              </a:solidFill>
              <a:round/>
              <a:headEnd/>
              <a:tailEnd/>
            </a:ln>
          </p:spPr>
          <p:txBody>
            <a:bodyPr wrap="none" lIns="0" tIns="0" rIns="0" bIns="0">
              <a:spAutoFit/>
            </a:bodyPr>
            <a:lstStyle/>
            <a:p>
              <a:endParaRPr lang="fr-FR"/>
            </a:p>
          </p:txBody>
        </p:sp>
        <p:sp>
          <p:nvSpPr>
            <p:cNvPr id="117401" name="Freeform 929"/>
            <p:cNvSpPr>
              <a:spLocks/>
            </p:cNvSpPr>
            <p:nvPr/>
          </p:nvSpPr>
          <p:spPr bwMode="auto">
            <a:xfrm>
              <a:off x="1956" y="163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402" name="Freeform 930"/>
            <p:cNvSpPr>
              <a:spLocks/>
            </p:cNvSpPr>
            <p:nvPr/>
          </p:nvSpPr>
          <p:spPr bwMode="auto">
            <a:xfrm>
              <a:off x="1961" y="1632"/>
              <a:ext cx="0" cy="174"/>
            </a:xfrm>
            <a:custGeom>
              <a:avLst/>
              <a:gdLst>
                <a:gd name="T0" fmla="*/ 0 w 1"/>
                <a:gd name="T1" fmla="*/ 174 h 5"/>
                <a:gd name="T2" fmla="*/ 0 w 1"/>
                <a:gd name="T3" fmla="*/ 0 h 5"/>
                <a:gd name="T4" fmla="*/ 0 w 1"/>
                <a:gd name="T5" fmla="*/ 0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5"/>
                  </a:moveTo>
                  <a:lnTo>
                    <a:pt x="0" y="0"/>
                  </a:lnTo>
                </a:path>
              </a:pathLst>
            </a:custGeom>
            <a:noFill/>
            <a:ln w="15875">
              <a:solidFill>
                <a:srgbClr val="00FF00"/>
              </a:solidFill>
              <a:round/>
              <a:headEnd/>
              <a:tailEnd/>
            </a:ln>
          </p:spPr>
          <p:txBody>
            <a:bodyPr wrap="none" lIns="0" tIns="0" rIns="0" bIns="0">
              <a:spAutoFit/>
            </a:bodyPr>
            <a:lstStyle/>
            <a:p>
              <a:endParaRPr lang="fr-FR"/>
            </a:p>
          </p:txBody>
        </p:sp>
        <p:sp>
          <p:nvSpPr>
            <p:cNvPr id="117403" name="Freeform 931"/>
            <p:cNvSpPr>
              <a:spLocks/>
            </p:cNvSpPr>
            <p:nvPr/>
          </p:nvSpPr>
          <p:spPr bwMode="auto">
            <a:xfrm>
              <a:off x="1961" y="163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404" name="Line 932"/>
            <p:cNvSpPr>
              <a:spLocks noChangeShapeType="1"/>
            </p:cNvSpPr>
            <p:nvPr/>
          </p:nvSpPr>
          <p:spPr bwMode="auto">
            <a:xfrm flipV="1">
              <a:off x="1966" y="1626"/>
              <a:ext cx="1" cy="6"/>
            </a:xfrm>
            <a:prstGeom prst="line">
              <a:avLst/>
            </a:prstGeom>
            <a:noFill/>
            <a:ln w="15875">
              <a:solidFill>
                <a:srgbClr val="00FF00"/>
              </a:solidFill>
              <a:round/>
              <a:headEnd/>
              <a:tailEnd/>
            </a:ln>
          </p:spPr>
          <p:txBody>
            <a:bodyPr wrap="none" lIns="0" tIns="0" rIns="0" bIns="0">
              <a:spAutoFit/>
            </a:bodyPr>
            <a:lstStyle/>
            <a:p>
              <a:endParaRPr lang="fr-FR"/>
            </a:p>
          </p:txBody>
        </p:sp>
        <p:sp>
          <p:nvSpPr>
            <p:cNvPr id="117405" name="Line 933"/>
            <p:cNvSpPr>
              <a:spLocks noChangeShapeType="1"/>
            </p:cNvSpPr>
            <p:nvPr/>
          </p:nvSpPr>
          <p:spPr bwMode="auto">
            <a:xfrm flipV="1">
              <a:off x="1966" y="1621"/>
              <a:ext cx="1" cy="5"/>
            </a:xfrm>
            <a:prstGeom prst="line">
              <a:avLst/>
            </a:prstGeom>
            <a:noFill/>
            <a:ln w="15875">
              <a:solidFill>
                <a:srgbClr val="00FF00"/>
              </a:solidFill>
              <a:round/>
              <a:headEnd/>
              <a:tailEnd/>
            </a:ln>
          </p:spPr>
          <p:txBody>
            <a:bodyPr wrap="none" lIns="0" tIns="0" rIns="0" bIns="0">
              <a:spAutoFit/>
            </a:bodyPr>
            <a:lstStyle/>
            <a:p>
              <a:endParaRPr lang="fr-FR"/>
            </a:p>
          </p:txBody>
        </p:sp>
        <p:sp>
          <p:nvSpPr>
            <p:cNvPr id="117406" name="Freeform 934"/>
            <p:cNvSpPr>
              <a:spLocks/>
            </p:cNvSpPr>
            <p:nvPr/>
          </p:nvSpPr>
          <p:spPr bwMode="auto">
            <a:xfrm>
              <a:off x="1966" y="1621"/>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FF00"/>
              </a:solidFill>
              <a:round/>
              <a:headEnd/>
              <a:tailEnd/>
            </a:ln>
          </p:spPr>
          <p:txBody>
            <a:bodyPr wrap="none" lIns="0" tIns="0" rIns="0" bIns="0">
              <a:spAutoFit/>
            </a:bodyPr>
            <a:lstStyle/>
            <a:p>
              <a:endParaRPr lang="fr-FR"/>
            </a:p>
          </p:txBody>
        </p:sp>
        <p:sp>
          <p:nvSpPr>
            <p:cNvPr id="117407" name="Freeform 935"/>
            <p:cNvSpPr>
              <a:spLocks/>
            </p:cNvSpPr>
            <p:nvPr/>
          </p:nvSpPr>
          <p:spPr bwMode="auto">
            <a:xfrm>
              <a:off x="1972" y="1616"/>
              <a:ext cx="0" cy="174"/>
            </a:xfrm>
            <a:custGeom>
              <a:avLst/>
              <a:gdLst>
                <a:gd name="T0" fmla="*/ 0 w 1"/>
                <a:gd name="T1" fmla="*/ 174 h 5"/>
                <a:gd name="T2" fmla="*/ 0 w 1"/>
                <a:gd name="T3" fmla="*/ 0 h 5"/>
                <a:gd name="T4" fmla="*/ 0 w 1"/>
                <a:gd name="T5" fmla="*/ 0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5"/>
                  </a:moveTo>
                  <a:lnTo>
                    <a:pt x="0" y="0"/>
                  </a:lnTo>
                </a:path>
              </a:pathLst>
            </a:custGeom>
            <a:noFill/>
            <a:ln w="15875">
              <a:solidFill>
                <a:srgbClr val="00FF00"/>
              </a:solidFill>
              <a:round/>
              <a:headEnd/>
              <a:tailEnd/>
            </a:ln>
          </p:spPr>
          <p:txBody>
            <a:bodyPr wrap="none" lIns="0" tIns="0" rIns="0" bIns="0">
              <a:spAutoFit/>
            </a:bodyPr>
            <a:lstStyle/>
            <a:p>
              <a:endParaRPr lang="fr-FR"/>
            </a:p>
          </p:txBody>
        </p:sp>
        <p:sp>
          <p:nvSpPr>
            <p:cNvPr id="117408" name="Freeform 936"/>
            <p:cNvSpPr>
              <a:spLocks/>
            </p:cNvSpPr>
            <p:nvPr/>
          </p:nvSpPr>
          <p:spPr bwMode="auto">
            <a:xfrm>
              <a:off x="1972" y="161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409" name="Freeform 937"/>
            <p:cNvSpPr>
              <a:spLocks/>
            </p:cNvSpPr>
            <p:nvPr/>
          </p:nvSpPr>
          <p:spPr bwMode="auto">
            <a:xfrm>
              <a:off x="1977" y="1611"/>
              <a:ext cx="0" cy="174"/>
            </a:xfrm>
            <a:custGeom>
              <a:avLst/>
              <a:gdLst>
                <a:gd name="T0" fmla="*/ 0 w 1"/>
                <a:gd name="T1" fmla="*/ 174 h 5"/>
                <a:gd name="T2" fmla="*/ 0 w 1"/>
                <a:gd name="T3" fmla="*/ 0 h 5"/>
                <a:gd name="T4" fmla="*/ 0 w 1"/>
                <a:gd name="T5" fmla="*/ 0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5"/>
                  </a:moveTo>
                  <a:lnTo>
                    <a:pt x="0" y="0"/>
                  </a:lnTo>
                </a:path>
              </a:pathLst>
            </a:custGeom>
            <a:noFill/>
            <a:ln w="15875">
              <a:solidFill>
                <a:srgbClr val="00FF00"/>
              </a:solidFill>
              <a:round/>
              <a:headEnd/>
              <a:tailEnd/>
            </a:ln>
          </p:spPr>
          <p:txBody>
            <a:bodyPr wrap="none" lIns="0" tIns="0" rIns="0" bIns="0">
              <a:spAutoFit/>
            </a:bodyPr>
            <a:lstStyle/>
            <a:p>
              <a:endParaRPr lang="fr-FR"/>
            </a:p>
          </p:txBody>
        </p:sp>
        <p:sp>
          <p:nvSpPr>
            <p:cNvPr id="117410" name="Freeform 938"/>
            <p:cNvSpPr>
              <a:spLocks/>
            </p:cNvSpPr>
            <p:nvPr/>
          </p:nvSpPr>
          <p:spPr bwMode="auto">
            <a:xfrm>
              <a:off x="1977" y="16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411" name="Line 939"/>
            <p:cNvSpPr>
              <a:spLocks noChangeShapeType="1"/>
            </p:cNvSpPr>
            <p:nvPr/>
          </p:nvSpPr>
          <p:spPr bwMode="auto">
            <a:xfrm flipV="1">
              <a:off x="1982" y="1606"/>
              <a:ext cx="1" cy="5"/>
            </a:xfrm>
            <a:prstGeom prst="line">
              <a:avLst/>
            </a:prstGeom>
            <a:noFill/>
            <a:ln w="15875">
              <a:solidFill>
                <a:srgbClr val="00FF00"/>
              </a:solidFill>
              <a:round/>
              <a:headEnd/>
              <a:tailEnd/>
            </a:ln>
          </p:spPr>
          <p:txBody>
            <a:bodyPr wrap="none" lIns="0" tIns="0" rIns="0" bIns="0">
              <a:spAutoFit/>
            </a:bodyPr>
            <a:lstStyle/>
            <a:p>
              <a:endParaRPr lang="fr-FR"/>
            </a:p>
          </p:txBody>
        </p:sp>
        <p:sp>
          <p:nvSpPr>
            <p:cNvPr id="117412" name="Freeform 940"/>
            <p:cNvSpPr>
              <a:spLocks/>
            </p:cNvSpPr>
            <p:nvPr/>
          </p:nvSpPr>
          <p:spPr bwMode="auto">
            <a:xfrm>
              <a:off x="1982" y="1601"/>
              <a:ext cx="0" cy="174"/>
            </a:xfrm>
            <a:custGeom>
              <a:avLst/>
              <a:gdLst>
                <a:gd name="T0" fmla="*/ 0 w 5"/>
                <a:gd name="T1" fmla="*/ 174 h 5"/>
                <a:gd name="T2" fmla="*/ 0 w 5"/>
                <a:gd name="T3" fmla="*/ 0 h 5"/>
                <a:gd name="T4" fmla="*/ 0 w 5"/>
                <a:gd name="T5" fmla="*/ 0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5"/>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413" name="Line 941"/>
            <p:cNvSpPr>
              <a:spLocks noChangeShapeType="1"/>
            </p:cNvSpPr>
            <p:nvPr/>
          </p:nvSpPr>
          <p:spPr bwMode="auto">
            <a:xfrm>
              <a:off x="1987" y="160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414" name="Freeform 942"/>
            <p:cNvSpPr>
              <a:spLocks/>
            </p:cNvSpPr>
            <p:nvPr/>
          </p:nvSpPr>
          <p:spPr bwMode="auto">
            <a:xfrm>
              <a:off x="1987" y="1596"/>
              <a:ext cx="0" cy="174"/>
            </a:xfrm>
            <a:custGeom>
              <a:avLst/>
              <a:gdLst>
                <a:gd name="T0" fmla="*/ 0 w 5"/>
                <a:gd name="T1" fmla="*/ 174 h 5"/>
                <a:gd name="T2" fmla="*/ 0 w 5"/>
                <a:gd name="T3" fmla="*/ 0 h 5"/>
                <a:gd name="T4" fmla="*/ 0 w 5"/>
                <a:gd name="T5" fmla="*/ 0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5"/>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415" name="Line 943"/>
            <p:cNvSpPr>
              <a:spLocks noChangeShapeType="1"/>
            </p:cNvSpPr>
            <p:nvPr/>
          </p:nvSpPr>
          <p:spPr bwMode="auto">
            <a:xfrm>
              <a:off x="1992" y="159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416" name="Freeform 944"/>
            <p:cNvSpPr>
              <a:spLocks/>
            </p:cNvSpPr>
            <p:nvPr/>
          </p:nvSpPr>
          <p:spPr bwMode="auto">
            <a:xfrm>
              <a:off x="1992" y="1591"/>
              <a:ext cx="0" cy="174"/>
            </a:xfrm>
            <a:custGeom>
              <a:avLst/>
              <a:gdLst>
                <a:gd name="T0" fmla="*/ 0 w 1"/>
                <a:gd name="T1" fmla="*/ 174 h 5"/>
                <a:gd name="T2" fmla="*/ 0 w 1"/>
                <a:gd name="T3" fmla="*/ 0 h 5"/>
                <a:gd name="T4" fmla="*/ 0 w 1"/>
                <a:gd name="T5" fmla="*/ 0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5"/>
                  </a:moveTo>
                  <a:lnTo>
                    <a:pt x="0" y="0"/>
                  </a:lnTo>
                </a:path>
              </a:pathLst>
            </a:custGeom>
            <a:noFill/>
            <a:ln w="15875">
              <a:solidFill>
                <a:srgbClr val="00FF00"/>
              </a:solidFill>
              <a:round/>
              <a:headEnd/>
              <a:tailEnd/>
            </a:ln>
          </p:spPr>
          <p:txBody>
            <a:bodyPr wrap="none" lIns="0" tIns="0" rIns="0" bIns="0">
              <a:spAutoFit/>
            </a:bodyPr>
            <a:lstStyle/>
            <a:p>
              <a:endParaRPr lang="fr-FR"/>
            </a:p>
          </p:txBody>
        </p:sp>
        <p:sp>
          <p:nvSpPr>
            <p:cNvPr id="117417" name="Freeform 945"/>
            <p:cNvSpPr>
              <a:spLocks/>
            </p:cNvSpPr>
            <p:nvPr/>
          </p:nvSpPr>
          <p:spPr bwMode="auto">
            <a:xfrm>
              <a:off x="1992" y="159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418" name="Freeform 946"/>
            <p:cNvSpPr>
              <a:spLocks/>
            </p:cNvSpPr>
            <p:nvPr/>
          </p:nvSpPr>
          <p:spPr bwMode="auto">
            <a:xfrm>
              <a:off x="1997" y="1585"/>
              <a:ext cx="0" cy="174"/>
            </a:xfrm>
            <a:custGeom>
              <a:avLst/>
              <a:gdLst>
                <a:gd name="T0" fmla="*/ 0 w 1"/>
                <a:gd name="T1" fmla="*/ 174 h 6"/>
                <a:gd name="T2" fmla="*/ 0 w 1"/>
                <a:gd name="T3" fmla="*/ 0 h 6"/>
                <a:gd name="T4" fmla="*/ 0 w 1"/>
                <a:gd name="T5" fmla="*/ 0 h 6"/>
                <a:gd name="T6" fmla="*/ 0 60000 65536"/>
                <a:gd name="T7" fmla="*/ 0 60000 65536"/>
                <a:gd name="T8" fmla="*/ 0 60000 65536"/>
                <a:gd name="T9" fmla="*/ 0 w 1"/>
                <a:gd name="T10" fmla="*/ 0 h 6"/>
                <a:gd name="T11" fmla="*/ 0 w 1"/>
                <a:gd name="T12" fmla="*/ 6 h 6"/>
              </a:gdLst>
              <a:ahLst/>
              <a:cxnLst>
                <a:cxn ang="T6">
                  <a:pos x="T0" y="T1"/>
                </a:cxn>
                <a:cxn ang="T7">
                  <a:pos x="T2" y="T3"/>
                </a:cxn>
                <a:cxn ang="T8">
                  <a:pos x="T4" y="T5"/>
                </a:cxn>
              </a:cxnLst>
              <a:rect l="T9" t="T10" r="T11" b="T12"/>
              <a:pathLst>
                <a:path w="1" h="6">
                  <a:moveTo>
                    <a:pt x="0" y="6"/>
                  </a:moveTo>
                  <a:lnTo>
                    <a:pt x="0" y="0"/>
                  </a:lnTo>
                </a:path>
              </a:pathLst>
            </a:custGeom>
            <a:noFill/>
            <a:ln w="15875">
              <a:solidFill>
                <a:srgbClr val="00FF00"/>
              </a:solidFill>
              <a:round/>
              <a:headEnd/>
              <a:tailEnd/>
            </a:ln>
          </p:spPr>
          <p:txBody>
            <a:bodyPr wrap="none" lIns="0" tIns="0" rIns="0" bIns="0">
              <a:spAutoFit/>
            </a:bodyPr>
            <a:lstStyle/>
            <a:p>
              <a:endParaRPr lang="fr-FR"/>
            </a:p>
          </p:txBody>
        </p:sp>
        <p:sp>
          <p:nvSpPr>
            <p:cNvPr id="117419" name="Freeform 947"/>
            <p:cNvSpPr>
              <a:spLocks/>
            </p:cNvSpPr>
            <p:nvPr/>
          </p:nvSpPr>
          <p:spPr bwMode="auto">
            <a:xfrm>
              <a:off x="1997" y="1585"/>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420" name="Line 948"/>
            <p:cNvSpPr>
              <a:spLocks noChangeShapeType="1"/>
            </p:cNvSpPr>
            <p:nvPr/>
          </p:nvSpPr>
          <p:spPr bwMode="auto">
            <a:xfrm>
              <a:off x="2002" y="1585"/>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421" name="Freeform 949"/>
            <p:cNvSpPr>
              <a:spLocks/>
            </p:cNvSpPr>
            <p:nvPr/>
          </p:nvSpPr>
          <p:spPr bwMode="auto">
            <a:xfrm>
              <a:off x="2002" y="1580"/>
              <a:ext cx="0" cy="174"/>
            </a:xfrm>
            <a:custGeom>
              <a:avLst/>
              <a:gdLst>
                <a:gd name="T0" fmla="*/ 0 w 5"/>
                <a:gd name="T1" fmla="*/ 174 h 5"/>
                <a:gd name="T2" fmla="*/ 0 w 5"/>
                <a:gd name="T3" fmla="*/ 0 h 5"/>
                <a:gd name="T4" fmla="*/ 0 w 5"/>
                <a:gd name="T5" fmla="*/ 0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5"/>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422" name="Line 950"/>
            <p:cNvSpPr>
              <a:spLocks noChangeShapeType="1"/>
            </p:cNvSpPr>
            <p:nvPr/>
          </p:nvSpPr>
          <p:spPr bwMode="auto">
            <a:xfrm>
              <a:off x="2007" y="1580"/>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423" name="Freeform 951"/>
            <p:cNvSpPr>
              <a:spLocks/>
            </p:cNvSpPr>
            <p:nvPr/>
          </p:nvSpPr>
          <p:spPr bwMode="auto">
            <a:xfrm>
              <a:off x="2007" y="1575"/>
              <a:ext cx="0" cy="174"/>
            </a:xfrm>
            <a:custGeom>
              <a:avLst/>
              <a:gdLst>
                <a:gd name="T0" fmla="*/ 0 w 6"/>
                <a:gd name="T1" fmla="*/ 174 h 5"/>
                <a:gd name="T2" fmla="*/ 0 w 6"/>
                <a:gd name="T3" fmla="*/ 0 h 5"/>
                <a:gd name="T4" fmla="*/ 0 w 6"/>
                <a:gd name="T5" fmla="*/ 0 h 5"/>
                <a:gd name="T6" fmla="*/ 0 60000 65536"/>
                <a:gd name="T7" fmla="*/ 0 60000 65536"/>
                <a:gd name="T8" fmla="*/ 0 60000 65536"/>
                <a:gd name="T9" fmla="*/ 0 w 6"/>
                <a:gd name="T10" fmla="*/ 0 h 5"/>
                <a:gd name="T11" fmla="*/ 0 w 6"/>
                <a:gd name="T12" fmla="*/ 5 h 5"/>
              </a:gdLst>
              <a:ahLst/>
              <a:cxnLst>
                <a:cxn ang="T6">
                  <a:pos x="T0" y="T1"/>
                </a:cxn>
                <a:cxn ang="T7">
                  <a:pos x="T2" y="T3"/>
                </a:cxn>
                <a:cxn ang="T8">
                  <a:pos x="T4" y="T5"/>
                </a:cxn>
              </a:cxnLst>
              <a:rect l="T9" t="T10" r="T11" b="T12"/>
              <a:pathLst>
                <a:path w="6" h="5">
                  <a:moveTo>
                    <a:pt x="0" y="5"/>
                  </a:moveTo>
                  <a:lnTo>
                    <a:pt x="0" y="0"/>
                  </a:lnTo>
                  <a:lnTo>
                    <a:pt x="6" y="0"/>
                  </a:lnTo>
                </a:path>
              </a:pathLst>
            </a:custGeom>
            <a:noFill/>
            <a:ln w="15875">
              <a:solidFill>
                <a:srgbClr val="00FF00"/>
              </a:solidFill>
              <a:round/>
              <a:headEnd/>
              <a:tailEnd/>
            </a:ln>
          </p:spPr>
          <p:txBody>
            <a:bodyPr wrap="none" lIns="0" tIns="0" rIns="0" bIns="0">
              <a:spAutoFit/>
            </a:bodyPr>
            <a:lstStyle/>
            <a:p>
              <a:endParaRPr lang="fr-FR"/>
            </a:p>
          </p:txBody>
        </p:sp>
        <p:sp>
          <p:nvSpPr>
            <p:cNvPr id="117424" name="Line 952"/>
            <p:cNvSpPr>
              <a:spLocks noChangeShapeType="1"/>
            </p:cNvSpPr>
            <p:nvPr/>
          </p:nvSpPr>
          <p:spPr bwMode="auto">
            <a:xfrm>
              <a:off x="2013" y="1575"/>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425" name="Freeform 953"/>
            <p:cNvSpPr>
              <a:spLocks/>
            </p:cNvSpPr>
            <p:nvPr/>
          </p:nvSpPr>
          <p:spPr bwMode="auto">
            <a:xfrm>
              <a:off x="2013" y="1570"/>
              <a:ext cx="0" cy="174"/>
            </a:xfrm>
            <a:custGeom>
              <a:avLst/>
              <a:gdLst>
                <a:gd name="T0" fmla="*/ 0 w 5"/>
                <a:gd name="T1" fmla="*/ 174 h 5"/>
                <a:gd name="T2" fmla="*/ 0 w 5"/>
                <a:gd name="T3" fmla="*/ 0 h 5"/>
                <a:gd name="T4" fmla="*/ 0 w 5"/>
                <a:gd name="T5" fmla="*/ 0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5"/>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426" name="Line 954"/>
            <p:cNvSpPr>
              <a:spLocks noChangeShapeType="1"/>
            </p:cNvSpPr>
            <p:nvPr/>
          </p:nvSpPr>
          <p:spPr bwMode="auto">
            <a:xfrm>
              <a:off x="2018" y="1570"/>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427" name="Freeform 955"/>
            <p:cNvSpPr>
              <a:spLocks/>
            </p:cNvSpPr>
            <p:nvPr/>
          </p:nvSpPr>
          <p:spPr bwMode="auto">
            <a:xfrm>
              <a:off x="2018" y="1565"/>
              <a:ext cx="0" cy="174"/>
            </a:xfrm>
            <a:custGeom>
              <a:avLst/>
              <a:gdLst>
                <a:gd name="T0" fmla="*/ 0 w 1"/>
                <a:gd name="T1" fmla="*/ 174 h 5"/>
                <a:gd name="T2" fmla="*/ 0 w 1"/>
                <a:gd name="T3" fmla="*/ 0 h 5"/>
                <a:gd name="T4" fmla="*/ 0 w 1"/>
                <a:gd name="T5" fmla="*/ 0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5"/>
                  </a:moveTo>
                  <a:lnTo>
                    <a:pt x="0" y="0"/>
                  </a:lnTo>
                </a:path>
              </a:pathLst>
            </a:custGeom>
            <a:noFill/>
            <a:ln w="15875">
              <a:solidFill>
                <a:srgbClr val="00FF00"/>
              </a:solidFill>
              <a:round/>
              <a:headEnd/>
              <a:tailEnd/>
            </a:ln>
          </p:spPr>
          <p:txBody>
            <a:bodyPr wrap="none" lIns="0" tIns="0" rIns="0" bIns="0">
              <a:spAutoFit/>
            </a:bodyPr>
            <a:lstStyle/>
            <a:p>
              <a:endParaRPr lang="fr-FR"/>
            </a:p>
          </p:txBody>
        </p:sp>
        <p:sp>
          <p:nvSpPr>
            <p:cNvPr id="117428" name="Freeform 956"/>
            <p:cNvSpPr>
              <a:spLocks/>
            </p:cNvSpPr>
            <p:nvPr/>
          </p:nvSpPr>
          <p:spPr bwMode="auto">
            <a:xfrm>
              <a:off x="2018" y="1565"/>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429" name="Line 957"/>
            <p:cNvSpPr>
              <a:spLocks noChangeShapeType="1"/>
            </p:cNvSpPr>
            <p:nvPr/>
          </p:nvSpPr>
          <p:spPr bwMode="auto">
            <a:xfrm>
              <a:off x="2023" y="1565"/>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430" name="Freeform 958"/>
            <p:cNvSpPr>
              <a:spLocks/>
            </p:cNvSpPr>
            <p:nvPr/>
          </p:nvSpPr>
          <p:spPr bwMode="auto">
            <a:xfrm>
              <a:off x="2023" y="1560"/>
              <a:ext cx="0" cy="174"/>
            </a:xfrm>
            <a:custGeom>
              <a:avLst/>
              <a:gdLst>
                <a:gd name="T0" fmla="*/ 0 w 5"/>
                <a:gd name="T1" fmla="*/ 174 h 5"/>
                <a:gd name="T2" fmla="*/ 0 w 5"/>
                <a:gd name="T3" fmla="*/ 0 h 5"/>
                <a:gd name="T4" fmla="*/ 0 w 5"/>
                <a:gd name="T5" fmla="*/ 0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5"/>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431" name="Line 959"/>
            <p:cNvSpPr>
              <a:spLocks noChangeShapeType="1"/>
            </p:cNvSpPr>
            <p:nvPr/>
          </p:nvSpPr>
          <p:spPr bwMode="auto">
            <a:xfrm>
              <a:off x="2028" y="1560"/>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432" name="Freeform 960"/>
            <p:cNvSpPr>
              <a:spLocks/>
            </p:cNvSpPr>
            <p:nvPr/>
          </p:nvSpPr>
          <p:spPr bwMode="auto">
            <a:xfrm>
              <a:off x="2028" y="1555"/>
              <a:ext cx="0" cy="174"/>
            </a:xfrm>
            <a:custGeom>
              <a:avLst/>
              <a:gdLst>
                <a:gd name="T0" fmla="*/ 0 w 5"/>
                <a:gd name="T1" fmla="*/ 174 h 5"/>
                <a:gd name="T2" fmla="*/ 0 w 5"/>
                <a:gd name="T3" fmla="*/ 0 h 5"/>
                <a:gd name="T4" fmla="*/ 0 w 5"/>
                <a:gd name="T5" fmla="*/ 0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5"/>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433" name="Line 961"/>
            <p:cNvSpPr>
              <a:spLocks noChangeShapeType="1"/>
            </p:cNvSpPr>
            <p:nvPr/>
          </p:nvSpPr>
          <p:spPr bwMode="auto">
            <a:xfrm>
              <a:off x="2033" y="1555"/>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434" name="Freeform 962"/>
            <p:cNvSpPr>
              <a:spLocks/>
            </p:cNvSpPr>
            <p:nvPr/>
          </p:nvSpPr>
          <p:spPr bwMode="auto">
            <a:xfrm>
              <a:off x="2033" y="1555"/>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435" name="Freeform 963"/>
            <p:cNvSpPr>
              <a:spLocks/>
            </p:cNvSpPr>
            <p:nvPr/>
          </p:nvSpPr>
          <p:spPr bwMode="auto">
            <a:xfrm>
              <a:off x="2038" y="1550"/>
              <a:ext cx="0" cy="174"/>
            </a:xfrm>
            <a:custGeom>
              <a:avLst/>
              <a:gdLst>
                <a:gd name="T0" fmla="*/ 0 w 1"/>
                <a:gd name="T1" fmla="*/ 174 h 5"/>
                <a:gd name="T2" fmla="*/ 0 w 1"/>
                <a:gd name="T3" fmla="*/ 0 h 5"/>
                <a:gd name="T4" fmla="*/ 0 w 1"/>
                <a:gd name="T5" fmla="*/ 0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5"/>
                  </a:moveTo>
                  <a:lnTo>
                    <a:pt x="0" y="0"/>
                  </a:lnTo>
                </a:path>
              </a:pathLst>
            </a:custGeom>
            <a:noFill/>
            <a:ln w="15875">
              <a:solidFill>
                <a:srgbClr val="00FF00"/>
              </a:solidFill>
              <a:round/>
              <a:headEnd/>
              <a:tailEnd/>
            </a:ln>
          </p:spPr>
          <p:txBody>
            <a:bodyPr wrap="none" lIns="0" tIns="0" rIns="0" bIns="0">
              <a:spAutoFit/>
            </a:bodyPr>
            <a:lstStyle/>
            <a:p>
              <a:endParaRPr lang="fr-FR"/>
            </a:p>
          </p:txBody>
        </p:sp>
        <p:sp>
          <p:nvSpPr>
            <p:cNvPr id="117436" name="Freeform 964"/>
            <p:cNvSpPr>
              <a:spLocks/>
            </p:cNvSpPr>
            <p:nvPr/>
          </p:nvSpPr>
          <p:spPr bwMode="auto">
            <a:xfrm>
              <a:off x="2038" y="1550"/>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437" name="Line 965"/>
            <p:cNvSpPr>
              <a:spLocks noChangeShapeType="1"/>
            </p:cNvSpPr>
            <p:nvPr/>
          </p:nvSpPr>
          <p:spPr bwMode="auto">
            <a:xfrm>
              <a:off x="2043" y="1550"/>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438" name="Freeform 966"/>
            <p:cNvSpPr>
              <a:spLocks/>
            </p:cNvSpPr>
            <p:nvPr/>
          </p:nvSpPr>
          <p:spPr bwMode="auto">
            <a:xfrm>
              <a:off x="2043" y="1544"/>
              <a:ext cx="0" cy="174"/>
            </a:xfrm>
            <a:custGeom>
              <a:avLst/>
              <a:gdLst>
                <a:gd name="T0" fmla="*/ 0 w 1"/>
                <a:gd name="T1" fmla="*/ 174 h 6"/>
                <a:gd name="T2" fmla="*/ 0 w 1"/>
                <a:gd name="T3" fmla="*/ 0 h 6"/>
                <a:gd name="T4" fmla="*/ 0 w 1"/>
                <a:gd name="T5" fmla="*/ 0 h 6"/>
                <a:gd name="T6" fmla="*/ 0 60000 65536"/>
                <a:gd name="T7" fmla="*/ 0 60000 65536"/>
                <a:gd name="T8" fmla="*/ 0 60000 65536"/>
                <a:gd name="T9" fmla="*/ 0 w 1"/>
                <a:gd name="T10" fmla="*/ 0 h 6"/>
                <a:gd name="T11" fmla="*/ 0 w 1"/>
                <a:gd name="T12" fmla="*/ 6 h 6"/>
              </a:gdLst>
              <a:ahLst/>
              <a:cxnLst>
                <a:cxn ang="T6">
                  <a:pos x="T0" y="T1"/>
                </a:cxn>
                <a:cxn ang="T7">
                  <a:pos x="T2" y="T3"/>
                </a:cxn>
                <a:cxn ang="T8">
                  <a:pos x="T4" y="T5"/>
                </a:cxn>
              </a:cxnLst>
              <a:rect l="T9" t="T10" r="T11" b="T12"/>
              <a:pathLst>
                <a:path w="1" h="6">
                  <a:moveTo>
                    <a:pt x="0" y="6"/>
                  </a:moveTo>
                  <a:lnTo>
                    <a:pt x="0" y="0"/>
                  </a:lnTo>
                </a:path>
              </a:pathLst>
            </a:custGeom>
            <a:noFill/>
            <a:ln w="15875">
              <a:solidFill>
                <a:srgbClr val="00FF00"/>
              </a:solidFill>
              <a:round/>
              <a:headEnd/>
              <a:tailEnd/>
            </a:ln>
          </p:spPr>
          <p:txBody>
            <a:bodyPr wrap="none" lIns="0" tIns="0" rIns="0" bIns="0">
              <a:spAutoFit/>
            </a:bodyPr>
            <a:lstStyle/>
            <a:p>
              <a:endParaRPr lang="fr-FR"/>
            </a:p>
          </p:txBody>
        </p:sp>
        <p:sp>
          <p:nvSpPr>
            <p:cNvPr id="117439" name="Freeform 967"/>
            <p:cNvSpPr>
              <a:spLocks/>
            </p:cNvSpPr>
            <p:nvPr/>
          </p:nvSpPr>
          <p:spPr bwMode="auto">
            <a:xfrm>
              <a:off x="2043" y="1544"/>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440" name="Line 968"/>
            <p:cNvSpPr>
              <a:spLocks noChangeShapeType="1"/>
            </p:cNvSpPr>
            <p:nvPr/>
          </p:nvSpPr>
          <p:spPr bwMode="auto">
            <a:xfrm>
              <a:off x="2048" y="1544"/>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441" name="Freeform 969"/>
            <p:cNvSpPr>
              <a:spLocks/>
            </p:cNvSpPr>
            <p:nvPr/>
          </p:nvSpPr>
          <p:spPr bwMode="auto">
            <a:xfrm>
              <a:off x="2048" y="1539"/>
              <a:ext cx="0" cy="174"/>
            </a:xfrm>
            <a:custGeom>
              <a:avLst/>
              <a:gdLst>
                <a:gd name="T0" fmla="*/ 0 w 6"/>
                <a:gd name="T1" fmla="*/ 174 h 5"/>
                <a:gd name="T2" fmla="*/ 0 w 6"/>
                <a:gd name="T3" fmla="*/ 0 h 5"/>
                <a:gd name="T4" fmla="*/ 0 w 6"/>
                <a:gd name="T5" fmla="*/ 0 h 5"/>
                <a:gd name="T6" fmla="*/ 0 60000 65536"/>
                <a:gd name="T7" fmla="*/ 0 60000 65536"/>
                <a:gd name="T8" fmla="*/ 0 60000 65536"/>
                <a:gd name="T9" fmla="*/ 0 w 6"/>
                <a:gd name="T10" fmla="*/ 0 h 5"/>
                <a:gd name="T11" fmla="*/ 0 w 6"/>
                <a:gd name="T12" fmla="*/ 5 h 5"/>
              </a:gdLst>
              <a:ahLst/>
              <a:cxnLst>
                <a:cxn ang="T6">
                  <a:pos x="T0" y="T1"/>
                </a:cxn>
                <a:cxn ang="T7">
                  <a:pos x="T2" y="T3"/>
                </a:cxn>
                <a:cxn ang="T8">
                  <a:pos x="T4" y="T5"/>
                </a:cxn>
              </a:cxnLst>
              <a:rect l="T9" t="T10" r="T11" b="T12"/>
              <a:pathLst>
                <a:path w="6" h="5">
                  <a:moveTo>
                    <a:pt x="0" y="5"/>
                  </a:moveTo>
                  <a:lnTo>
                    <a:pt x="0" y="0"/>
                  </a:lnTo>
                  <a:lnTo>
                    <a:pt x="6" y="0"/>
                  </a:lnTo>
                </a:path>
              </a:pathLst>
            </a:custGeom>
            <a:noFill/>
            <a:ln w="15875">
              <a:solidFill>
                <a:srgbClr val="00FF00"/>
              </a:solidFill>
              <a:round/>
              <a:headEnd/>
              <a:tailEnd/>
            </a:ln>
          </p:spPr>
          <p:txBody>
            <a:bodyPr wrap="none" lIns="0" tIns="0" rIns="0" bIns="0">
              <a:spAutoFit/>
            </a:bodyPr>
            <a:lstStyle/>
            <a:p>
              <a:endParaRPr lang="fr-FR"/>
            </a:p>
          </p:txBody>
        </p:sp>
        <p:sp>
          <p:nvSpPr>
            <p:cNvPr id="117442" name="Line 970"/>
            <p:cNvSpPr>
              <a:spLocks noChangeShapeType="1"/>
            </p:cNvSpPr>
            <p:nvPr/>
          </p:nvSpPr>
          <p:spPr bwMode="auto">
            <a:xfrm>
              <a:off x="2054" y="1539"/>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443" name="Freeform 971"/>
            <p:cNvSpPr>
              <a:spLocks/>
            </p:cNvSpPr>
            <p:nvPr/>
          </p:nvSpPr>
          <p:spPr bwMode="auto">
            <a:xfrm>
              <a:off x="2054" y="1539"/>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444" name="Freeform 972"/>
            <p:cNvSpPr>
              <a:spLocks/>
            </p:cNvSpPr>
            <p:nvPr/>
          </p:nvSpPr>
          <p:spPr bwMode="auto">
            <a:xfrm>
              <a:off x="2059" y="1534"/>
              <a:ext cx="0" cy="174"/>
            </a:xfrm>
            <a:custGeom>
              <a:avLst/>
              <a:gdLst>
                <a:gd name="T0" fmla="*/ 0 w 1"/>
                <a:gd name="T1" fmla="*/ 174 h 5"/>
                <a:gd name="T2" fmla="*/ 0 w 1"/>
                <a:gd name="T3" fmla="*/ 0 h 5"/>
                <a:gd name="T4" fmla="*/ 0 w 1"/>
                <a:gd name="T5" fmla="*/ 0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5"/>
                  </a:moveTo>
                  <a:lnTo>
                    <a:pt x="0" y="0"/>
                  </a:lnTo>
                </a:path>
              </a:pathLst>
            </a:custGeom>
            <a:noFill/>
            <a:ln w="15875">
              <a:solidFill>
                <a:srgbClr val="00FF00"/>
              </a:solidFill>
              <a:round/>
              <a:headEnd/>
              <a:tailEnd/>
            </a:ln>
          </p:spPr>
          <p:txBody>
            <a:bodyPr wrap="none" lIns="0" tIns="0" rIns="0" bIns="0">
              <a:spAutoFit/>
            </a:bodyPr>
            <a:lstStyle/>
            <a:p>
              <a:endParaRPr lang="fr-FR"/>
            </a:p>
          </p:txBody>
        </p:sp>
        <p:sp>
          <p:nvSpPr>
            <p:cNvPr id="117445" name="Freeform 973"/>
            <p:cNvSpPr>
              <a:spLocks/>
            </p:cNvSpPr>
            <p:nvPr/>
          </p:nvSpPr>
          <p:spPr bwMode="auto">
            <a:xfrm>
              <a:off x="2059" y="1534"/>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446" name="Line 974"/>
            <p:cNvSpPr>
              <a:spLocks noChangeShapeType="1"/>
            </p:cNvSpPr>
            <p:nvPr/>
          </p:nvSpPr>
          <p:spPr bwMode="auto">
            <a:xfrm>
              <a:off x="2064" y="1534"/>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447" name="Freeform 975"/>
            <p:cNvSpPr>
              <a:spLocks/>
            </p:cNvSpPr>
            <p:nvPr/>
          </p:nvSpPr>
          <p:spPr bwMode="auto">
            <a:xfrm>
              <a:off x="2064" y="1529"/>
              <a:ext cx="0" cy="174"/>
            </a:xfrm>
            <a:custGeom>
              <a:avLst/>
              <a:gdLst>
                <a:gd name="T0" fmla="*/ 0 w 5"/>
                <a:gd name="T1" fmla="*/ 174 h 5"/>
                <a:gd name="T2" fmla="*/ 0 w 5"/>
                <a:gd name="T3" fmla="*/ 0 h 5"/>
                <a:gd name="T4" fmla="*/ 0 w 5"/>
                <a:gd name="T5" fmla="*/ 0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5"/>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448" name="Line 976"/>
            <p:cNvSpPr>
              <a:spLocks noChangeShapeType="1"/>
            </p:cNvSpPr>
            <p:nvPr/>
          </p:nvSpPr>
          <p:spPr bwMode="auto">
            <a:xfrm>
              <a:off x="2069" y="1529"/>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449" name="Line 977"/>
            <p:cNvSpPr>
              <a:spLocks noChangeShapeType="1"/>
            </p:cNvSpPr>
            <p:nvPr/>
          </p:nvSpPr>
          <p:spPr bwMode="auto">
            <a:xfrm>
              <a:off x="2069" y="1529"/>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450" name="Freeform 978"/>
            <p:cNvSpPr>
              <a:spLocks/>
            </p:cNvSpPr>
            <p:nvPr/>
          </p:nvSpPr>
          <p:spPr bwMode="auto">
            <a:xfrm>
              <a:off x="2069" y="1529"/>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451" name="Freeform 979"/>
            <p:cNvSpPr>
              <a:spLocks/>
            </p:cNvSpPr>
            <p:nvPr/>
          </p:nvSpPr>
          <p:spPr bwMode="auto">
            <a:xfrm>
              <a:off x="2074" y="1524"/>
              <a:ext cx="0" cy="174"/>
            </a:xfrm>
            <a:custGeom>
              <a:avLst/>
              <a:gdLst>
                <a:gd name="T0" fmla="*/ 0 w 1"/>
                <a:gd name="T1" fmla="*/ 174 h 5"/>
                <a:gd name="T2" fmla="*/ 0 w 1"/>
                <a:gd name="T3" fmla="*/ 0 h 5"/>
                <a:gd name="T4" fmla="*/ 0 w 1"/>
                <a:gd name="T5" fmla="*/ 0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5"/>
                  </a:moveTo>
                  <a:lnTo>
                    <a:pt x="0" y="0"/>
                  </a:lnTo>
                </a:path>
              </a:pathLst>
            </a:custGeom>
            <a:noFill/>
            <a:ln w="15875">
              <a:solidFill>
                <a:srgbClr val="00FF00"/>
              </a:solidFill>
              <a:round/>
              <a:headEnd/>
              <a:tailEnd/>
            </a:ln>
          </p:spPr>
          <p:txBody>
            <a:bodyPr wrap="none" lIns="0" tIns="0" rIns="0" bIns="0">
              <a:spAutoFit/>
            </a:bodyPr>
            <a:lstStyle/>
            <a:p>
              <a:endParaRPr lang="fr-FR"/>
            </a:p>
          </p:txBody>
        </p:sp>
        <p:sp>
          <p:nvSpPr>
            <p:cNvPr id="117452" name="Freeform 980"/>
            <p:cNvSpPr>
              <a:spLocks/>
            </p:cNvSpPr>
            <p:nvPr/>
          </p:nvSpPr>
          <p:spPr bwMode="auto">
            <a:xfrm>
              <a:off x="2074" y="1524"/>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453" name="Line 981"/>
            <p:cNvSpPr>
              <a:spLocks noChangeShapeType="1"/>
            </p:cNvSpPr>
            <p:nvPr/>
          </p:nvSpPr>
          <p:spPr bwMode="auto">
            <a:xfrm>
              <a:off x="2079" y="1524"/>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454" name="Freeform 982"/>
            <p:cNvSpPr>
              <a:spLocks/>
            </p:cNvSpPr>
            <p:nvPr/>
          </p:nvSpPr>
          <p:spPr bwMode="auto">
            <a:xfrm>
              <a:off x="2079" y="1519"/>
              <a:ext cx="0" cy="174"/>
            </a:xfrm>
            <a:custGeom>
              <a:avLst/>
              <a:gdLst>
                <a:gd name="T0" fmla="*/ 0 w 5"/>
                <a:gd name="T1" fmla="*/ 174 h 5"/>
                <a:gd name="T2" fmla="*/ 0 w 5"/>
                <a:gd name="T3" fmla="*/ 0 h 5"/>
                <a:gd name="T4" fmla="*/ 0 w 5"/>
                <a:gd name="T5" fmla="*/ 0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5"/>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455" name="Line 983"/>
            <p:cNvSpPr>
              <a:spLocks noChangeShapeType="1"/>
            </p:cNvSpPr>
            <p:nvPr/>
          </p:nvSpPr>
          <p:spPr bwMode="auto">
            <a:xfrm>
              <a:off x="2084" y="1519"/>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456" name="Freeform 984"/>
            <p:cNvSpPr>
              <a:spLocks/>
            </p:cNvSpPr>
            <p:nvPr/>
          </p:nvSpPr>
          <p:spPr bwMode="auto">
            <a:xfrm>
              <a:off x="2084" y="1519"/>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457" name="Line 985"/>
            <p:cNvSpPr>
              <a:spLocks noChangeShapeType="1"/>
            </p:cNvSpPr>
            <p:nvPr/>
          </p:nvSpPr>
          <p:spPr bwMode="auto">
            <a:xfrm>
              <a:off x="2089" y="1519"/>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458" name="Freeform 986"/>
            <p:cNvSpPr>
              <a:spLocks/>
            </p:cNvSpPr>
            <p:nvPr/>
          </p:nvSpPr>
          <p:spPr bwMode="auto">
            <a:xfrm>
              <a:off x="2089" y="1514"/>
              <a:ext cx="0" cy="174"/>
            </a:xfrm>
            <a:custGeom>
              <a:avLst/>
              <a:gdLst>
                <a:gd name="T0" fmla="*/ 0 w 6"/>
                <a:gd name="T1" fmla="*/ 174 h 5"/>
                <a:gd name="T2" fmla="*/ 0 w 6"/>
                <a:gd name="T3" fmla="*/ 0 h 5"/>
                <a:gd name="T4" fmla="*/ 0 w 6"/>
                <a:gd name="T5" fmla="*/ 0 h 5"/>
                <a:gd name="T6" fmla="*/ 0 60000 65536"/>
                <a:gd name="T7" fmla="*/ 0 60000 65536"/>
                <a:gd name="T8" fmla="*/ 0 60000 65536"/>
                <a:gd name="T9" fmla="*/ 0 w 6"/>
                <a:gd name="T10" fmla="*/ 0 h 5"/>
                <a:gd name="T11" fmla="*/ 0 w 6"/>
                <a:gd name="T12" fmla="*/ 5 h 5"/>
              </a:gdLst>
              <a:ahLst/>
              <a:cxnLst>
                <a:cxn ang="T6">
                  <a:pos x="T0" y="T1"/>
                </a:cxn>
                <a:cxn ang="T7">
                  <a:pos x="T2" y="T3"/>
                </a:cxn>
                <a:cxn ang="T8">
                  <a:pos x="T4" y="T5"/>
                </a:cxn>
              </a:cxnLst>
              <a:rect l="T9" t="T10" r="T11" b="T12"/>
              <a:pathLst>
                <a:path w="6" h="5">
                  <a:moveTo>
                    <a:pt x="0" y="5"/>
                  </a:moveTo>
                  <a:lnTo>
                    <a:pt x="0" y="0"/>
                  </a:lnTo>
                  <a:lnTo>
                    <a:pt x="6" y="0"/>
                  </a:lnTo>
                </a:path>
              </a:pathLst>
            </a:custGeom>
            <a:noFill/>
            <a:ln w="15875">
              <a:solidFill>
                <a:srgbClr val="00FF00"/>
              </a:solidFill>
              <a:round/>
              <a:headEnd/>
              <a:tailEnd/>
            </a:ln>
          </p:spPr>
          <p:txBody>
            <a:bodyPr wrap="none" lIns="0" tIns="0" rIns="0" bIns="0">
              <a:spAutoFit/>
            </a:bodyPr>
            <a:lstStyle/>
            <a:p>
              <a:endParaRPr lang="fr-FR"/>
            </a:p>
          </p:txBody>
        </p:sp>
        <p:sp>
          <p:nvSpPr>
            <p:cNvPr id="117459" name="Line 987"/>
            <p:cNvSpPr>
              <a:spLocks noChangeShapeType="1"/>
            </p:cNvSpPr>
            <p:nvPr/>
          </p:nvSpPr>
          <p:spPr bwMode="auto">
            <a:xfrm>
              <a:off x="2095" y="1514"/>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460" name="Line 988"/>
            <p:cNvSpPr>
              <a:spLocks noChangeShapeType="1"/>
            </p:cNvSpPr>
            <p:nvPr/>
          </p:nvSpPr>
          <p:spPr bwMode="auto">
            <a:xfrm>
              <a:off x="2095" y="1514"/>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461" name="Freeform 989"/>
            <p:cNvSpPr>
              <a:spLocks/>
            </p:cNvSpPr>
            <p:nvPr/>
          </p:nvSpPr>
          <p:spPr bwMode="auto">
            <a:xfrm>
              <a:off x="2095" y="1514"/>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462" name="Freeform 990"/>
            <p:cNvSpPr>
              <a:spLocks/>
            </p:cNvSpPr>
            <p:nvPr/>
          </p:nvSpPr>
          <p:spPr bwMode="auto">
            <a:xfrm>
              <a:off x="2100" y="1509"/>
              <a:ext cx="0" cy="174"/>
            </a:xfrm>
            <a:custGeom>
              <a:avLst/>
              <a:gdLst>
                <a:gd name="T0" fmla="*/ 0 w 1"/>
                <a:gd name="T1" fmla="*/ 174 h 5"/>
                <a:gd name="T2" fmla="*/ 0 w 1"/>
                <a:gd name="T3" fmla="*/ 0 h 5"/>
                <a:gd name="T4" fmla="*/ 0 w 1"/>
                <a:gd name="T5" fmla="*/ 0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5"/>
                  </a:moveTo>
                  <a:lnTo>
                    <a:pt x="0" y="0"/>
                  </a:lnTo>
                </a:path>
              </a:pathLst>
            </a:custGeom>
            <a:noFill/>
            <a:ln w="15875">
              <a:solidFill>
                <a:srgbClr val="00FF00"/>
              </a:solidFill>
              <a:round/>
              <a:headEnd/>
              <a:tailEnd/>
            </a:ln>
          </p:spPr>
          <p:txBody>
            <a:bodyPr wrap="none" lIns="0" tIns="0" rIns="0" bIns="0">
              <a:spAutoFit/>
            </a:bodyPr>
            <a:lstStyle/>
            <a:p>
              <a:endParaRPr lang="fr-FR"/>
            </a:p>
          </p:txBody>
        </p:sp>
        <p:sp>
          <p:nvSpPr>
            <p:cNvPr id="117463" name="Freeform 991"/>
            <p:cNvSpPr>
              <a:spLocks/>
            </p:cNvSpPr>
            <p:nvPr/>
          </p:nvSpPr>
          <p:spPr bwMode="auto">
            <a:xfrm>
              <a:off x="2100" y="1509"/>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464" name="Line 992"/>
            <p:cNvSpPr>
              <a:spLocks noChangeShapeType="1"/>
            </p:cNvSpPr>
            <p:nvPr/>
          </p:nvSpPr>
          <p:spPr bwMode="auto">
            <a:xfrm>
              <a:off x="2105" y="1509"/>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465" name="Freeform 993"/>
            <p:cNvSpPr>
              <a:spLocks/>
            </p:cNvSpPr>
            <p:nvPr/>
          </p:nvSpPr>
          <p:spPr bwMode="auto">
            <a:xfrm>
              <a:off x="2105" y="1509"/>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466" name="Freeform 994"/>
            <p:cNvSpPr>
              <a:spLocks/>
            </p:cNvSpPr>
            <p:nvPr/>
          </p:nvSpPr>
          <p:spPr bwMode="auto">
            <a:xfrm>
              <a:off x="2110" y="1503"/>
              <a:ext cx="0" cy="174"/>
            </a:xfrm>
            <a:custGeom>
              <a:avLst/>
              <a:gdLst>
                <a:gd name="T0" fmla="*/ 0 w 1"/>
                <a:gd name="T1" fmla="*/ 174 h 6"/>
                <a:gd name="T2" fmla="*/ 0 w 1"/>
                <a:gd name="T3" fmla="*/ 0 h 6"/>
                <a:gd name="T4" fmla="*/ 0 w 1"/>
                <a:gd name="T5" fmla="*/ 0 h 6"/>
                <a:gd name="T6" fmla="*/ 0 60000 65536"/>
                <a:gd name="T7" fmla="*/ 0 60000 65536"/>
                <a:gd name="T8" fmla="*/ 0 60000 65536"/>
                <a:gd name="T9" fmla="*/ 0 w 1"/>
                <a:gd name="T10" fmla="*/ 0 h 6"/>
                <a:gd name="T11" fmla="*/ 0 w 1"/>
                <a:gd name="T12" fmla="*/ 6 h 6"/>
              </a:gdLst>
              <a:ahLst/>
              <a:cxnLst>
                <a:cxn ang="T6">
                  <a:pos x="T0" y="T1"/>
                </a:cxn>
                <a:cxn ang="T7">
                  <a:pos x="T2" y="T3"/>
                </a:cxn>
                <a:cxn ang="T8">
                  <a:pos x="T4" y="T5"/>
                </a:cxn>
              </a:cxnLst>
              <a:rect l="T9" t="T10" r="T11" b="T12"/>
              <a:pathLst>
                <a:path w="1" h="6">
                  <a:moveTo>
                    <a:pt x="0" y="6"/>
                  </a:moveTo>
                  <a:lnTo>
                    <a:pt x="0" y="0"/>
                  </a:lnTo>
                </a:path>
              </a:pathLst>
            </a:custGeom>
            <a:noFill/>
            <a:ln w="15875">
              <a:solidFill>
                <a:srgbClr val="00FF00"/>
              </a:solidFill>
              <a:round/>
              <a:headEnd/>
              <a:tailEnd/>
            </a:ln>
          </p:spPr>
          <p:txBody>
            <a:bodyPr wrap="none" lIns="0" tIns="0" rIns="0" bIns="0">
              <a:spAutoFit/>
            </a:bodyPr>
            <a:lstStyle/>
            <a:p>
              <a:endParaRPr lang="fr-FR"/>
            </a:p>
          </p:txBody>
        </p:sp>
        <p:sp>
          <p:nvSpPr>
            <p:cNvPr id="117467" name="Freeform 995"/>
            <p:cNvSpPr>
              <a:spLocks/>
            </p:cNvSpPr>
            <p:nvPr/>
          </p:nvSpPr>
          <p:spPr bwMode="auto">
            <a:xfrm>
              <a:off x="2110" y="1503"/>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468" name="Line 996"/>
            <p:cNvSpPr>
              <a:spLocks noChangeShapeType="1"/>
            </p:cNvSpPr>
            <p:nvPr/>
          </p:nvSpPr>
          <p:spPr bwMode="auto">
            <a:xfrm>
              <a:off x="2115" y="1503"/>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469" name="Freeform 997"/>
            <p:cNvSpPr>
              <a:spLocks/>
            </p:cNvSpPr>
            <p:nvPr/>
          </p:nvSpPr>
          <p:spPr bwMode="auto">
            <a:xfrm>
              <a:off x="2115" y="1503"/>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470" name="Line 998"/>
            <p:cNvSpPr>
              <a:spLocks noChangeShapeType="1"/>
            </p:cNvSpPr>
            <p:nvPr/>
          </p:nvSpPr>
          <p:spPr bwMode="auto">
            <a:xfrm>
              <a:off x="2120" y="1503"/>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471" name="Freeform 999"/>
            <p:cNvSpPr>
              <a:spLocks/>
            </p:cNvSpPr>
            <p:nvPr/>
          </p:nvSpPr>
          <p:spPr bwMode="auto">
            <a:xfrm>
              <a:off x="2120" y="1498"/>
              <a:ext cx="0" cy="174"/>
            </a:xfrm>
            <a:custGeom>
              <a:avLst/>
              <a:gdLst>
                <a:gd name="T0" fmla="*/ 0 w 5"/>
                <a:gd name="T1" fmla="*/ 174 h 5"/>
                <a:gd name="T2" fmla="*/ 0 w 5"/>
                <a:gd name="T3" fmla="*/ 0 h 5"/>
                <a:gd name="T4" fmla="*/ 0 w 5"/>
                <a:gd name="T5" fmla="*/ 0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5"/>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472" name="Line 1000"/>
            <p:cNvSpPr>
              <a:spLocks noChangeShapeType="1"/>
            </p:cNvSpPr>
            <p:nvPr/>
          </p:nvSpPr>
          <p:spPr bwMode="auto">
            <a:xfrm>
              <a:off x="2125" y="1498"/>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473" name="Line 1001"/>
            <p:cNvSpPr>
              <a:spLocks noChangeShapeType="1"/>
            </p:cNvSpPr>
            <p:nvPr/>
          </p:nvSpPr>
          <p:spPr bwMode="auto">
            <a:xfrm>
              <a:off x="2125" y="1498"/>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474" name="Freeform 1002"/>
            <p:cNvSpPr>
              <a:spLocks/>
            </p:cNvSpPr>
            <p:nvPr/>
          </p:nvSpPr>
          <p:spPr bwMode="auto">
            <a:xfrm>
              <a:off x="2125" y="1498"/>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475" name="Line 1003"/>
            <p:cNvSpPr>
              <a:spLocks noChangeShapeType="1"/>
            </p:cNvSpPr>
            <p:nvPr/>
          </p:nvSpPr>
          <p:spPr bwMode="auto">
            <a:xfrm>
              <a:off x="2130" y="1498"/>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476" name="Freeform 1004"/>
            <p:cNvSpPr>
              <a:spLocks/>
            </p:cNvSpPr>
            <p:nvPr/>
          </p:nvSpPr>
          <p:spPr bwMode="auto">
            <a:xfrm>
              <a:off x="2130" y="1493"/>
              <a:ext cx="0" cy="174"/>
            </a:xfrm>
            <a:custGeom>
              <a:avLst/>
              <a:gdLst>
                <a:gd name="T0" fmla="*/ 0 w 6"/>
                <a:gd name="T1" fmla="*/ 174 h 5"/>
                <a:gd name="T2" fmla="*/ 0 w 6"/>
                <a:gd name="T3" fmla="*/ 0 h 5"/>
                <a:gd name="T4" fmla="*/ 0 w 6"/>
                <a:gd name="T5" fmla="*/ 0 h 5"/>
                <a:gd name="T6" fmla="*/ 0 60000 65536"/>
                <a:gd name="T7" fmla="*/ 0 60000 65536"/>
                <a:gd name="T8" fmla="*/ 0 60000 65536"/>
                <a:gd name="T9" fmla="*/ 0 w 6"/>
                <a:gd name="T10" fmla="*/ 0 h 5"/>
                <a:gd name="T11" fmla="*/ 0 w 6"/>
                <a:gd name="T12" fmla="*/ 5 h 5"/>
              </a:gdLst>
              <a:ahLst/>
              <a:cxnLst>
                <a:cxn ang="T6">
                  <a:pos x="T0" y="T1"/>
                </a:cxn>
                <a:cxn ang="T7">
                  <a:pos x="T2" y="T3"/>
                </a:cxn>
                <a:cxn ang="T8">
                  <a:pos x="T4" y="T5"/>
                </a:cxn>
              </a:cxnLst>
              <a:rect l="T9" t="T10" r="T11" b="T12"/>
              <a:pathLst>
                <a:path w="6" h="5">
                  <a:moveTo>
                    <a:pt x="0" y="5"/>
                  </a:moveTo>
                  <a:lnTo>
                    <a:pt x="0" y="0"/>
                  </a:lnTo>
                  <a:lnTo>
                    <a:pt x="6" y="0"/>
                  </a:lnTo>
                </a:path>
              </a:pathLst>
            </a:custGeom>
            <a:noFill/>
            <a:ln w="15875">
              <a:solidFill>
                <a:srgbClr val="00FF00"/>
              </a:solidFill>
              <a:round/>
              <a:headEnd/>
              <a:tailEnd/>
            </a:ln>
          </p:spPr>
          <p:txBody>
            <a:bodyPr wrap="none" lIns="0" tIns="0" rIns="0" bIns="0">
              <a:spAutoFit/>
            </a:bodyPr>
            <a:lstStyle/>
            <a:p>
              <a:endParaRPr lang="fr-FR"/>
            </a:p>
          </p:txBody>
        </p:sp>
        <p:sp>
          <p:nvSpPr>
            <p:cNvPr id="117477" name="Line 1005"/>
            <p:cNvSpPr>
              <a:spLocks noChangeShapeType="1"/>
            </p:cNvSpPr>
            <p:nvPr/>
          </p:nvSpPr>
          <p:spPr bwMode="auto">
            <a:xfrm>
              <a:off x="2136" y="1493"/>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478" name="Freeform 1006"/>
            <p:cNvSpPr>
              <a:spLocks/>
            </p:cNvSpPr>
            <p:nvPr/>
          </p:nvSpPr>
          <p:spPr bwMode="auto">
            <a:xfrm>
              <a:off x="2136" y="1493"/>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479" name="Line 1007"/>
            <p:cNvSpPr>
              <a:spLocks noChangeShapeType="1"/>
            </p:cNvSpPr>
            <p:nvPr/>
          </p:nvSpPr>
          <p:spPr bwMode="auto">
            <a:xfrm>
              <a:off x="2141" y="1493"/>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480" name="Freeform 1008"/>
            <p:cNvSpPr>
              <a:spLocks/>
            </p:cNvSpPr>
            <p:nvPr/>
          </p:nvSpPr>
          <p:spPr bwMode="auto">
            <a:xfrm>
              <a:off x="2141" y="1493"/>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481" name="Freeform 1009"/>
            <p:cNvSpPr>
              <a:spLocks/>
            </p:cNvSpPr>
            <p:nvPr/>
          </p:nvSpPr>
          <p:spPr bwMode="auto">
            <a:xfrm>
              <a:off x="2146" y="1488"/>
              <a:ext cx="0" cy="174"/>
            </a:xfrm>
            <a:custGeom>
              <a:avLst/>
              <a:gdLst>
                <a:gd name="T0" fmla="*/ 0 w 1"/>
                <a:gd name="T1" fmla="*/ 174 h 5"/>
                <a:gd name="T2" fmla="*/ 0 w 1"/>
                <a:gd name="T3" fmla="*/ 0 h 5"/>
                <a:gd name="T4" fmla="*/ 0 w 1"/>
                <a:gd name="T5" fmla="*/ 0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5"/>
                  </a:moveTo>
                  <a:lnTo>
                    <a:pt x="0" y="0"/>
                  </a:lnTo>
                </a:path>
              </a:pathLst>
            </a:custGeom>
            <a:noFill/>
            <a:ln w="15875">
              <a:solidFill>
                <a:srgbClr val="00FF00"/>
              </a:solidFill>
              <a:round/>
              <a:headEnd/>
              <a:tailEnd/>
            </a:ln>
          </p:spPr>
          <p:txBody>
            <a:bodyPr wrap="none" lIns="0" tIns="0" rIns="0" bIns="0">
              <a:spAutoFit/>
            </a:bodyPr>
            <a:lstStyle/>
            <a:p>
              <a:endParaRPr lang="fr-FR"/>
            </a:p>
          </p:txBody>
        </p:sp>
        <p:sp>
          <p:nvSpPr>
            <p:cNvPr id="117482" name="Freeform 1010"/>
            <p:cNvSpPr>
              <a:spLocks/>
            </p:cNvSpPr>
            <p:nvPr/>
          </p:nvSpPr>
          <p:spPr bwMode="auto">
            <a:xfrm>
              <a:off x="2146" y="1488"/>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483" name="Line 1011"/>
            <p:cNvSpPr>
              <a:spLocks noChangeShapeType="1"/>
            </p:cNvSpPr>
            <p:nvPr/>
          </p:nvSpPr>
          <p:spPr bwMode="auto">
            <a:xfrm>
              <a:off x="2151" y="1488"/>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484" name="Line 1012"/>
            <p:cNvSpPr>
              <a:spLocks noChangeShapeType="1"/>
            </p:cNvSpPr>
            <p:nvPr/>
          </p:nvSpPr>
          <p:spPr bwMode="auto">
            <a:xfrm>
              <a:off x="2151" y="1488"/>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485" name="Freeform 1013"/>
            <p:cNvSpPr>
              <a:spLocks/>
            </p:cNvSpPr>
            <p:nvPr/>
          </p:nvSpPr>
          <p:spPr bwMode="auto">
            <a:xfrm>
              <a:off x="2151" y="1488"/>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486" name="Freeform 1014"/>
            <p:cNvSpPr>
              <a:spLocks/>
            </p:cNvSpPr>
            <p:nvPr/>
          </p:nvSpPr>
          <p:spPr bwMode="auto">
            <a:xfrm>
              <a:off x="2156" y="1483"/>
              <a:ext cx="0" cy="174"/>
            </a:xfrm>
            <a:custGeom>
              <a:avLst/>
              <a:gdLst>
                <a:gd name="T0" fmla="*/ 0 w 1"/>
                <a:gd name="T1" fmla="*/ 174 h 5"/>
                <a:gd name="T2" fmla="*/ 0 w 1"/>
                <a:gd name="T3" fmla="*/ 0 h 5"/>
                <a:gd name="T4" fmla="*/ 0 w 1"/>
                <a:gd name="T5" fmla="*/ 0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5"/>
                  </a:moveTo>
                  <a:lnTo>
                    <a:pt x="0" y="0"/>
                  </a:lnTo>
                </a:path>
              </a:pathLst>
            </a:custGeom>
            <a:noFill/>
            <a:ln w="15875">
              <a:solidFill>
                <a:srgbClr val="00FF00"/>
              </a:solidFill>
              <a:round/>
              <a:headEnd/>
              <a:tailEnd/>
            </a:ln>
          </p:spPr>
          <p:txBody>
            <a:bodyPr wrap="none" lIns="0" tIns="0" rIns="0" bIns="0">
              <a:spAutoFit/>
            </a:bodyPr>
            <a:lstStyle/>
            <a:p>
              <a:endParaRPr lang="fr-FR"/>
            </a:p>
          </p:txBody>
        </p:sp>
        <p:sp>
          <p:nvSpPr>
            <p:cNvPr id="117487" name="Freeform 1015"/>
            <p:cNvSpPr>
              <a:spLocks/>
            </p:cNvSpPr>
            <p:nvPr/>
          </p:nvSpPr>
          <p:spPr bwMode="auto">
            <a:xfrm>
              <a:off x="2156" y="1483"/>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488" name="Line 1016"/>
            <p:cNvSpPr>
              <a:spLocks noChangeShapeType="1"/>
            </p:cNvSpPr>
            <p:nvPr/>
          </p:nvSpPr>
          <p:spPr bwMode="auto">
            <a:xfrm>
              <a:off x="2161" y="1483"/>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489" name="Freeform 1017"/>
            <p:cNvSpPr>
              <a:spLocks/>
            </p:cNvSpPr>
            <p:nvPr/>
          </p:nvSpPr>
          <p:spPr bwMode="auto">
            <a:xfrm>
              <a:off x="2161" y="1483"/>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490" name="Line 1018"/>
            <p:cNvSpPr>
              <a:spLocks noChangeShapeType="1"/>
            </p:cNvSpPr>
            <p:nvPr/>
          </p:nvSpPr>
          <p:spPr bwMode="auto">
            <a:xfrm>
              <a:off x="2166" y="1483"/>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491" name="Freeform 1019"/>
            <p:cNvSpPr>
              <a:spLocks/>
            </p:cNvSpPr>
            <p:nvPr/>
          </p:nvSpPr>
          <p:spPr bwMode="auto">
            <a:xfrm>
              <a:off x="2166" y="1483"/>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492" name="Line 1020"/>
            <p:cNvSpPr>
              <a:spLocks noChangeShapeType="1"/>
            </p:cNvSpPr>
            <p:nvPr/>
          </p:nvSpPr>
          <p:spPr bwMode="auto">
            <a:xfrm>
              <a:off x="2171" y="1483"/>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493" name="Freeform 1021"/>
            <p:cNvSpPr>
              <a:spLocks/>
            </p:cNvSpPr>
            <p:nvPr/>
          </p:nvSpPr>
          <p:spPr bwMode="auto">
            <a:xfrm>
              <a:off x="2171" y="1478"/>
              <a:ext cx="0" cy="174"/>
            </a:xfrm>
            <a:custGeom>
              <a:avLst/>
              <a:gdLst>
                <a:gd name="T0" fmla="*/ 0 w 6"/>
                <a:gd name="T1" fmla="*/ 174 h 5"/>
                <a:gd name="T2" fmla="*/ 0 w 6"/>
                <a:gd name="T3" fmla="*/ 0 h 5"/>
                <a:gd name="T4" fmla="*/ 0 w 6"/>
                <a:gd name="T5" fmla="*/ 0 h 5"/>
                <a:gd name="T6" fmla="*/ 0 60000 65536"/>
                <a:gd name="T7" fmla="*/ 0 60000 65536"/>
                <a:gd name="T8" fmla="*/ 0 60000 65536"/>
                <a:gd name="T9" fmla="*/ 0 w 6"/>
                <a:gd name="T10" fmla="*/ 0 h 5"/>
                <a:gd name="T11" fmla="*/ 0 w 6"/>
                <a:gd name="T12" fmla="*/ 5 h 5"/>
              </a:gdLst>
              <a:ahLst/>
              <a:cxnLst>
                <a:cxn ang="T6">
                  <a:pos x="T0" y="T1"/>
                </a:cxn>
                <a:cxn ang="T7">
                  <a:pos x="T2" y="T3"/>
                </a:cxn>
                <a:cxn ang="T8">
                  <a:pos x="T4" y="T5"/>
                </a:cxn>
              </a:cxnLst>
              <a:rect l="T9" t="T10" r="T11" b="T12"/>
              <a:pathLst>
                <a:path w="6" h="5">
                  <a:moveTo>
                    <a:pt x="0" y="5"/>
                  </a:moveTo>
                  <a:lnTo>
                    <a:pt x="0" y="0"/>
                  </a:lnTo>
                  <a:lnTo>
                    <a:pt x="6" y="0"/>
                  </a:lnTo>
                </a:path>
              </a:pathLst>
            </a:custGeom>
            <a:noFill/>
            <a:ln w="15875">
              <a:solidFill>
                <a:srgbClr val="00FF00"/>
              </a:solidFill>
              <a:round/>
              <a:headEnd/>
              <a:tailEnd/>
            </a:ln>
          </p:spPr>
          <p:txBody>
            <a:bodyPr wrap="none" lIns="0" tIns="0" rIns="0" bIns="0">
              <a:spAutoFit/>
            </a:bodyPr>
            <a:lstStyle/>
            <a:p>
              <a:endParaRPr lang="fr-FR"/>
            </a:p>
          </p:txBody>
        </p:sp>
        <p:sp>
          <p:nvSpPr>
            <p:cNvPr id="117494" name="Line 1022"/>
            <p:cNvSpPr>
              <a:spLocks noChangeShapeType="1"/>
            </p:cNvSpPr>
            <p:nvPr/>
          </p:nvSpPr>
          <p:spPr bwMode="auto">
            <a:xfrm>
              <a:off x="2177" y="1478"/>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495" name="Line 1023"/>
            <p:cNvSpPr>
              <a:spLocks noChangeShapeType="1"/>
            </p:cNvSpPr>
            <p:nvPr/>
          </p:nvSpPr>
          <p:spPr bwMode="auto">
            <a:xfrm>
              <a:off x="2177" y="1478"/>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496" name="Freeform 0"/>
            <p:cNvSpPr>
              <a:spLocks/>
            </p:cNvSpPr>
            <p:nvPr/>
          </p:nvSpPr>
          <p:spPr bwMode="auto">
            <a:xfrm>
              <a:off x="2177" y="1478"/>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497" name="Line 1"/>
            <p:cNvSpPr>
              <a:spLocks noChangeShapeType="1"/>
            </p:cNvSpPr>
            <p:nvPr/>
          </p:nvSpPr>
          <p:spPr bwMode="auto">
            <a:xfrm>
              <a:off x="2182" y="1478"/>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498" name="Freeform 2"/>
            <p:cNvSpPr>
              <a:spLocks/>
            </p:cNvSpPr>
            <p:nvPr/>
          </p:nvSpPr>
          <p:spPr bwMode="auto">
            <a:xfrm>
              <a:off x="2182" y="1478"/>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499" name="Freeform 3"/>
            <p:cNvSpPr>
              <a:spLocks/>
            </p:cNvSpPr>
            <p:nvPr/>
          </p:nvSpPr>
          <p:spPr bwMode="auto">
            <a:xfrm>
              <a:off x="2187" y="1473"/>
              <a:ext cx="0" cy="174"/>
            </a:xfrm>
            <a:custGeom>
              <a:avLst/>
              <a:gdLst>
                <a:gd name="T0" fmla="*/ 0 w 1"/>
                <a:gd name="T1" fmla="*/ 174 h 5"/>
                <a:gd name="T2" fmla="*/ 0 w 1"/>
                <a:gd name="T3" fmla="*/ 0 h 5"/>
                <a:gd name="T4" fmla="*/ 0 w 1"/>
                <a:gd name="T5" fmla="*/ 0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5"/>
                  </a:moveTo>
                  <a:lnTo>
                    <a:pt x="0" y="0"/>
                  </a:lnTo>
                </a:path>
              </a:pathLst>
            </a:custGeom>
            <a:noFill/>
            <a:ln w="15875">
              <a:solidFill>
                <a:srgbClr val="00FF00"/>
              </a:solidFill>
              <a:round/>
              <a:headEnd/>
              <a:tailEnd/>
            </a:ln>
          </p:spPr>
          <p:txBody>
            <a:bodyPr wrap="none" lIns="0" tIns="0" rIns="0" bIns="0">
              <a:spAutoFit/>
            </a:bodyPr>
            <a:lstStyle/>
            <a:p>
              <a:endParaRPr lang="fr-FR"/>
            </a:p>
          </p:txBody>
        </p:sp>
        <p:sp>
          <p:nvSpPr>
            <p:cNvPr id="117500" name="Freeform 4"/>
            <p:cNvSpPr>
              <a:spLocks/>
            </p:cNvSpPr>
            <p:nvPr/>
          </p:nvSpPr>
          <p:spPr bwMode="auto">
            <a:xfrm>
              <a:off x="2187" y="1473"/>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501" name="Line 5"/>
            <p:cNvSpPr>
              <a:spLocks noChangeShapeType="1"/>
            </p:cNvSpPr>
            <p:nvPr/>
          </p:nvSpPr>
          <p:spPr bwMode="auto">
            <a:xfrm>
              <a:off x="2192" y="1473"/>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502" name="Freeform 6"/>
            <p:cNvSpPr>
              <a:spLocks/>
            </p:cNvSpPr>
            <p:nvPr/>
          </p:nvSpPr>
          <p:spPr bwMode="auto">
            <a:xfrm>
              <a:off x="2192" y="1473"/>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503" name="Line 7"/>
            <p:cNvSpPr>
              <a:spLocks noChangeShapeType="1"/>
            </p:cNvSpPr>
            <p:nvPr/>
          </p:nvSpPr>
          <p:spPr bwMode="auto">
            <a:xfrm>
              <a:off x="2197" y="1473"/>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504" name="Freeform 8"/>
            <p:cNvSpPr>
              <a:spLocks/>
            </p:cNvSpPr>
            <p:nvPr/>
          </p:nvSpPr>
          <p:spPr bwMode="auto">
            <a:xfrm>
              <a:off x="2197" y="1473"/>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505" name="Line 9"/>
            <p:cNvSpPr>
              <a:spLocks noChangeShapeType="1"/>
            </p:cNvSpPr>
            <p:nvPr/>
          </p:nvSpPr>
          <p:spPr bwMode="auto">
            <a:xfrm>
              <a:off x="2202" y="1473"/>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506" name="Freeform 10"/>
            <p:cNvSpPr>
              <a:spLocks/>
            </p:cNvSpPr>
            <p:nvPr/>
          </p:nvSpPr>
          <p:spPr bwMode="auto">
            <a:xfrm>
              <a:off x="2202" y="1468"/>
              <a:ext cx="0" cy="174"/>
            </a:xfrm>
            <a:custGeom>
              <a:avLst/>
              <a:gdLst>
                <a:gd name="T0" fmla="*/ 0 w 1"/>
                <a:gd name="T1" fmla="*/ 174 h 5"/>
                <a:gd name="T2" fmla="*/ 0 w 1"/>
                <a:gd name="T3" fmla="*/ 0 h 5"/>
                <a:gd name="T4" fmla="*/ 0 w 1"/>
                <a:gd name="T5" fmla="*/ 0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5"/>
                  </a:moveTo>
                  <a:lnTo>
                    <a:pt x="0" y="0"/>
                  </a:lnTo>
                </a:path>
              </a:pathLst>
            </a:custGeom>
            <a:noFill/>
            <a:ln w="15875">
              <a:solidFill>
                <a:srgbClr val="00FF00"/>
              </a:solidFill>
              <a:round/>
              <a:headEnd/>
              <a:tailEnd/>
            </a:ln>
          </p:spPr>
          <p:txBody>
            <a:bodyPr wrap="none" lIns="0" tIns="0" rIns="0" bIns="0">
              <a:spAutoFit/>
            </a:bodyPr>
            <a:lstStyle/>
            <a:p>
              <a:endParaRPr lang="fr-FR"/>
            </a:p>
          </p:txBody>
        </p:sp>
        <p:sp>
          <p:nvSpPr>
            <p:cNvPr id="117507" name="Freeform 11"/>
            <p:cNvSpPr>
              <a:spLocks/>
            </p:cNvSpPr>
            <p:nvPr/>
          </p:nvSpPr>
          <p:spPr bwMode="auto">
            <a:xfrm>
              <a:off x="2202" y="1468"/>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508" name="Line 12"/>
            <p:cNvSpPr>
              <a:spLocks noChangeShapeType="1"/>
            </p:cNvSpPr>
            <p:nvPr/>
          </p:nvSpPr>
          <p:spPr bwMode="auto">
            <a:xfrm>
              <a:off x="2207" y="1468"/>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509" name="Freeform 13"/>
            <p:cNvSpPr>
              <a:spLocks/>
            </p:cNvSpPr>
            <p:nvPr/>
          </p:nvSpPr>
          <p:spPr bwMode="auto">
            <a:xfrm>
              <a:off x="2207" y="1468"/>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510" name="Line 14"/>
            <p:cNvSpPr>
              <a:spLocks noChangeShapeType="1"/>
            </p:cNvSpPr>
            <p:nvPr/>
          </p:nvSpPr>
          <p:spPr bwMode="auto">
            <a:xfrm>
              <a:off x="2212" y="1468"/>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511" name="Freeform 15"/>
            <p:cNvSpPr>
              <a:spLocks/>
            </p:cNvSpPr>
            <p:nvPr/>
          </p:nvSpPr>
          <p:spPr bwMode="auto">
            <a:xfrm>
              <a:off x="2212" y="1468"/>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FF00"/>
              </a:solidFill>
              <a:round/>
              <a:headEnd/>
              <a:tailEnd/>
            </a:ln>
          </p:spPr>
          <p:txBody>
            <a:bodyPr wrap="none" lIns="0" tIns="0" rIns="0" bIns="0">
              <a:spAutoFit/>
            </a:bodyPr>
            <a:lstStyle/>
            <a:p>
              <a:endParaRPr lang="fr-FR"/>
            </a:p>
          </p:txBody>
        </p:sp>
        <p:sp>
          <p:nvSpPr>
            <p:cNvPr id="117512" name="Line 16"/>
            <p:cNvSpPr>
              <a:spLocks noChangeShapeType="1"/>
            </p:cNvSpPr>
            <p:nvPr/>
          </p:nvSpPr>
          <p:spPr bwMode="auto">
            <a:xfrm>
              <a:off x="2218" y="1468"/>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513" name="Freeform 17"/>
            <p:cNvSpPr>
              <a:spLocks/>
            </p:cNvSpPr>
            <p:nvPr/>
          </p:nvSpPr>
          <p:spPr bwMode="auto">
            <a:xfrm>
              <a:off x="2218" y="1468"/>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514" name="Freeform 18"/>
            <p:cNvSpPr>
              <a:spLocks/>
            </p:cNvSpPr>
            <p:nvPr/>
          </p:nvSpPr>
          <p:spPr bwMode="auto">
            <a:xfrm>
              <a:off x="2223" y="1462"/>
              <a:ext cx="0" cy="174"/>
            </a:xfrm>
            <a:custGeom>
              <a:avLst/>
              <a:gdLst>
                <a:gd name="T0" fmla="*/ 0 w 1"/>
                <a:gd name="T1" fmla="*/ 174 h 6"/>
                <a:gd name="T2" fmla="*/ 0 w 1"/>
                <a:gd name="T3" fmla="*/ 0 h 6"/>
                <a:gd name="T4" fmla="*/ 0 w 1"/>
                <a:gd name="T5" fmla="*/ 0 h 6"/>
                <a:gd name="T6" fmla="*/ 0 60000 65536"/>
                <a:gd name="T7" fmla="*/ 0 60000 65536"/>
                <a:gd name="T8" fmla="*/ 0 60000 65536"/>
                <a:gd name="T9" fmla="*/ 0 w 1"/>
                <a:gd name="T10" fmla="*/ 0 h 6"/>
                <a:gd name="T11" fmla="*/ 0 w 1"/>
                <a:gd name="T12" fmla="*/ 6 h 6"/>
              </a:gdLst>
              <a:ahLst/>
              <a:cxnLst>
                <a:cxn ang="T6">
                  <a:pos x="T0" y="T1"/>
                </a:cxn>
                <a:cxn ang="T7">
                  <a:pos x="T2" y="T3"/>
                </a:cxn>
                <a:cxn ang="T8">
                  <a:pos x="T4" y="T5"/>
                </a:cxn>
              </a:cxnLst>
              <a:rect l="T9" t="T10" r="T11" b="T12"/>
              <a:pathLst>
                <a:path w="1" h="6">
                  <a:moveTo>
                    <a:pt x="0" y="6"/>
                  </a:moveTo>
                  <a:lnTo>
                    <a:pt x="0" y="0"/>
                  </a:lnTo>
                </a:path>
              </a:pathLst>
            </a:custGeom>
            <a:noFill/>
            <a:ln w="15875">
              <a:solidFill>
                <a:srgbClr val="00FF00"/>
              </a:solidFill>
              <a:round/>
              <a:headEnd/>
              <a:tailEnd/>
            </a:ln>
          </p:spPr>
          <p:txBody>
            <a:bodyPr wrap="none" lIns="0" tIns="0" rIns="0" bIns="0">
              <a:spAutoFit/>
            </a:bodyPr>
            <a:lstStyle/>
            <a:p>
              <a:endParaRPr lang="fr-FR"/>
            </a:p>
          </p:txBody>
        </p:sp>
        <p:sp>
          <p:nvSpPr>
            <p:cNvPr id="117515" name="Freeform 19"/>
            <p:cNvSpPr>
              <a:spLocks/>
            </p:cNvSpPr>
            <p:nvPr/>
          </p:nvSpPr>
          <p:spPr bwMode="auto">
            <a:xfrm>
              <a:off x="2223" y="146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516" name="Line 20"/>
            <p:cNvSpPr>
              <a:spLocks noChangeShapeType="1"/>
            </p:cNvSpPr>
            <p:nvPr/>
          </p:nvSpPr>
          <p:spPr bwMode="auto">
            <a:xfrm>
              <a:off x="2228" y="1462"/>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517" name="Line 21"/>
            <p:cNvSpPr>
              <a:spLocks noChangeShapeType="1"/>
            </p:cNvSpPr>
            <p:nvPr/>
          </p:nvSpPr>
          <p:spPr bwMode="auto">
            <a:xfrm>
              <a:off x="2228" y="1462"/>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518" name="Freeform 22"/>
            <p:cNvSpPr>
              <a:spLocks/>
            </p:cNvSpPr>
            <p:nvPr/>
          </p:nvSpPr>
          <p:spPr bwMode="auto">
            <a:xfrm>
              <a:off x="2228" y="146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519" name="Line 23"/>
            <p:cNvSpPr>
              <a:spLocks noChangeShapeType="1"/>
            </p:cNvSpPr>
            <p:nvPr/>
          </p:nvSpPr>
          <p:spPr bwMode="auto">
            <a:xfrm>
              <a:off x="2233" y="1462"/>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520" name="Freeform 24"/>
            <p:cNvSpPr>
              <a:spLocks/>
            </p:cNvSpPr>
            <p:nvPr/>
          </p:nvSpPr>
          <p:spPr bwMode="auto">
            <a:xfrm>
              <a:off x="2233" y="146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521" name="Line 25"/>
            <p:cNvSpPr>
              <a:spLocks noChangeShapeType="1"/>
            </p:cNvSpPr>
            <p:nvPr/>
          </p:nvSpPr>
          <p:spPr bwMode="auto">
            <a:xfrm>
              <a:off x="2238" y="1462"/>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522" name="Freeform 26"/>
            <p:cNvSpPr>
              <a:spLocks/>
            </p:cNvSpPr>
            <p:nvPr/>
          </p:nvSpPr>
          <p:spPr bwMode="auto">
            <a:xfrm>
              <a:off x="2238" y="1457"/>
              <a:ext cx="0" cy="174"/>
            </a:xfrm>
            <a:custGeom>
              <a:avLst/>
              <a:gdLst>
                <a:gd name="T0" fmla="*/ 0 w 5"/>
                <a:gd name="T1" fmla="*/ 174 h 5"/>
                <a:gd name="T2" fmla="*/ 0 w 5"/>
                <a:gd name="T3" fmla="*/ 0 h 5"/>
                <a:gd name="T4" fmla="*/ 0 w 5"/>
                <a:gd name="T5" fmla="*/ 0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5"/>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523" name="Line 27"/>
            <p:cNvSpPr>
              <a:spLocks noChangeShapeType="1"/>
            </p:cNvSpPr>
            <p:nvPr/>
          </p:nvSpPr>
          <p:spPr bwMode="auto">
            <a:xfrm>
              <a:off x="2243" y="1457"/>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524" name="Freeform 28"/>
            <p:cNvSpPr>
              <a:spLocks/>
            </p:cNvSpPr>
            <p:nvPr/>
          </p:nvSpPr>
          <p:spPr bwMode="auto">
            <a:xfrm>
              <a:off x="2243" y="145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525" name="Line 29"/>
            <p:cNvSpPr>
              <a:spLocks noChangeShapeType="1"/>
            </p:cNvSpPr>
            <p:nvPr/>
          </p:nvSpPr>
          <p:spPr bwMode="auto">
            <a:xfrm>
              <a:off x="2248" y="1457"/>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526" name="Freeform 30"/>
            <p:cNvSpPr>
              <a:spLocks/>
            </p:cNvSpPr>
            <p:nvPr/>
          </p:nvSpPr>
          <p:spPr bwMode="auto">
            <a:xfrm>
              <a:off x="2248" y="145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527" name="Line 31"/>
            <p:cNvSpPr>
              <a:spLocks noChangeShapeType="1"/>
            </p:cNvSpPr>
            <p:nvPr/>
          </p:nvSpPr>
          <p:spPr bwMode="auto">
            <a:xfrm>
              <a:off x="2253" y="1457"/>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528" name="Line 32"/>
            <p:cNvSpPr>
              <a:spLocks noChangeShapeType="1"/>
            </p:cNvSpPr>
            <p:nvPr/>
          </p:nvSpPr>
          <p:spPr bwMode="auto">
            <a:xfrm>
              <a:off x="2253" y="1457"/>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529" name="Freeform 33"/>
            <p:cNvSpPr>
              <a:spLocks/>
            </p:cNvSpPr>
            <p:nvPr/>
          </p:nvSpPr>
          <p:spPr bwMode="auto">
            <a:xfrm>
              <a:off x="2253" y="1457"/>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FF00"/>
              </a:solidFill>
              <a:round/>
              <a:headEnd/>
              <a:tailEnd/>
            </a:ln>
          </p:spPr>
          <p:txBody>
            <a:bodyPr wrap="none" lIns="0" tIns="0" rIns="0" bIns="0">
              <a:spAutoFit/>
            </a:bodyPr>
            <a:lstStyle/>
            <a:p>
              <a:endParaRPr lang="fr-FR"/>
            </a:p>
          </p:txBody>
        </p:sp>
        <p:sp>
          <p:nvSpPr>
            <p:cNvPr id="117530" name="Line 34"/>
            <p:cNvSpPr>
              <a:spLocks noChangeShapeType="1"/>
            </p:cNvSpPr>
            <p:nvPr/>
          </p:nvSpPr>
          <p:spPr bwMode="auto">
            <a:xfrm>
              <a:off x="2259" y="1457"/>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531" name="Freeform 35"/>
            <p:cNvSpPr>
              <a:spLocks/>
            </p:cNvSpPr>
            <p:nvPr/>
          </p:nvSpPr>
          <p:spPr bwMode="auto">
            <a:xfrm>
              <a:off x="2259" y="1452"/>
              <a:ext cx="0" cy="174"/>
            </a:xfrm>
            <a:custGeom>
              <a:avLst/>
              <a:gdLst>
                <a:gd name="T0" fmla="*/ 0 w 5"/>
                <a:gd name="T1" fmla="*/ 174 h 5"/>
                <a:gd name="T2" fmla="*/ 0 w 5"/>
                <a:gd name="T3" fmla="*/ 0 h 5"/>
                <a:gd name="T4" fmla="*/ 0 w 5"/>
                <a:gd name="T5" fmla="*/ 0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5"/>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532" name="Line 36"/>
            <p:cNvSpPr>
              <a:spLocks noChangeShapeType="1"/>
            </p:cNvSpPr>
            <p:nvPr/>
          </p:nvSpPr>
          <p:spPr bwMode="auto">
            <a:xfrm>
              <a:off x="2264" y="1452"/>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533" name="Freeform 37"/>
            <p:cNvSpPr>
              <a:spLocks/>
            </p:cNvSpPr>
            <p:nvPr/>
          </p:nvSpPr>
          <p:spPr bwMode="auto">
            <a:xfrm>
              <a:off x="2264" y="145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534" name="Line 38"/>
            <p:cNvSpPr>
              <a:spLocks noChangeShapeType="1"/>
            </p:cNvSpPr>
            <p:nvPr/>
          </p:nvSpPr>
          <p:spPr bwMode="auto">
            <a:xfrm>
              <a:off x="2269" y="1452"/>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535" name="Freeform 39"/>
            <p:cNvSpPr>
              <a:spLocks/>
            </p:cNvSpPr>
            <p:nvPr/>
          </p:nvSpPr>
          <p:spPr bwMode="auto">
            <a:xfrm>
              <a:off x="2269" y="145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536" name="Line 40"/>
            <p:cNvSpPr>
              <a:spLocks noChangeShapeType="1"/>
            </p:cNvSpPr>
            <p:nvPr/>
          </p:nvSpPr>
          <p:spPr bwMode="auto">
            <a:xfrm>
              <a:off x="2274" y="1452"/>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537" name="Freeform 41"/>
            <p:cNvSpPr>
              <a:spLocks/>
            </p:cNvSpPr>
            <p:nvPr/>
          </p:nvSpPr>
          <p:spPr bwMode="auto">
            <a:xfrm>
              <a:off x="2274" y="145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538" name="Line 42"/>
            <p:cNvSpPr>
              <a:spLocks noChangeShapeType="1"/>
            </p:cNvSpPr>
            <p:nvPr/>
          </p:nvSpPr>
          <p:spPr bwMode="auto">
            <a:xfrm>
              <a:off x="2279" y="1452"/>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539" name="Line 43"/>
            <p:cNvSpPr>
              <a:spLocks noChangeShapeType="1"/>
            </p:cNvSpPr>
            <p:nvPr/>
          </p:nvSpPr>
          <p:spPr bwMode="auto">
            <a:xfrm>
              <a:off x="2279" y="1452"/>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540" name="Freeform 44"/>
            <p:cNvSpPr>
              <a:spLocks/>
            </p:cNvSpPr>
            <p:nvPr/>
          </p:nvSpPr>
          <p:spPr bwMode="auto">
            <a:xfrm>
              <a:off x="2279" y="145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541" name="Freeform 45"/>
            <p:cNvSpPr>
              <a:spLocks/>
            </p:cNvSpPr>
            <p:nvPr/>
          </p:nvSpPr>
          <p:spPr bwMode="auto">
            <a:xfrm>
              <a:off x="2284" y="1447"/>
              <a:ext cx="0" cy="174"/>
            </a:xfrm>
            <a:custGeom>
              <a:avLst/>
              <a:gdLst>
                <a:gd name="T0" fmla="*/ 0 w 1"/>
                <a:gd name="T1" fmla="*/ 174 h 5"/>
                <a:gd name="T2" fmla="*/ 0 w 1"/>
                <a:gd name="T3" fmla="*/ 0 h 5"/>
                <a:gd name="T4" fmla="*/ 0 w 1"/>
                <a:gd name="T5" fmla="*/ 0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5"/>
                  </a:moveTo>
                  <a:lnTo>
                    <a:pt x="0" y="0"/>
                  </a:lnTo>
                </a:path>
              </a:pathLst>
            </a:custGeom>
            <a:noFill/>
            <a:ln w="15875">
              <a:solidFill>
                <a:srgbClr val="00FF00"/>
              </a:solidFill>
              <a:round/>
              <a:headEnd/>
              <a:tailEnd/>
            </a:ln>
          </p:spPr>
          <p:txBody>
            <a:bodyPr wrap="none" lIns="0" tIns="0" rIns="0" bIns="0">
              <a:spAutoFit/>
            </a:bodyPr>
            <a:lstStyle/>
            <a:p>
              <a:endParaRPr lang="fr-FR"/>
            </a:p>
          </p:txBody>
        </p:sp>
        <p:sp>
          <p:nvSpPr>
            <p:cNvPr id="117542" name="Freeform 46"/>
            <p:cNvSpPr>
              <a:spLocks/>
            </p:cNvSpPr>
            <p:nvPr/>
          </p:nvSpPr>
          <p:spPr bwMode="auto">
            <a:xfrm>
              <a:off x="2284" y="144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543" name="Line 47"/>
            <p:cNvSpPr>
              <a:spLocks noChangeShapeType="1"/>
            </p:cNvSpPr>
            <p:nvPr/>
          </p:nvSpPr>
          <p:spPr bwMode="auto">
            <a:xfrm>
              <a:off x="2289" y="1447"/>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544" name="Freeform 48"/>
            <p:cNvSpPr>
              <a:spLocks/>
            </p:cNvSpPr>
            <p:nvPr/>
          </p:nvSpPr>
          <p:spPr bwMode="auto">
            <a:xfrm>
              <a:off x="2289" y="144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545" name="Line 49"/>
            <p:cNvSpPr>
              <a:spLocks noChangeShapeType="1"/>
            </p:cNvSpPr>
            <p:nvPr/>
          </p:nvSpPr>
          <p:spPr bwMode="auto">
            <a:xfrm>
              <a:off x="2294" y="1447"/>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546" name="Freeform 50"/>
            <p:cNvSpPr>
              <a:spLocks/>
            </p:cNvSpPr>
            <p:nvPr/>
          </p:nvSpPr>
          <p:spPr bwMode="auto">
            <a:xfrm>
              <a:off x="2294" y="1447"/>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FF00"/>
              </a:solidFill>
              <a:round/>
              <a:headEnd/>
              <a:tailEnd/>
            </a:ln>
          </p:spPr>
          <p:txBody>
            <a:bodyPr wrap="none" lIns="0" tIns="0" rIns="0" bIns="0">
              <a:spAutoFit/>
            </a:bodyPr>
            <a:lstStyle/>
            <a:p>
              <a:endParaRPr lang="fr-FR"/>
            </a:p>
          </p:txBody>
        </p:sp>
        <p:sp>
          <p:nvSpPr>
            <p:cNvPr id="117547" name="Line 51"/>
            <p:cNvSpPr>
              <a:spLocks noChangeShapeType="1"/>
            </p:cNvSpPr>
            <p:nvPr/>
          </p:nvSpPr>
          <p:spPr bwMode="auto">
            <a:xfrm>
              <a:off x="2300" y="1447"/>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548" name="Freeform 52"/>
            <p:cNvSpPr>
              <a:spLocks/>
            </p:cNvSpPr>
            <p:nvPr/>
          </p:nvSpPr>
          <p:spPr bwMode="auto">
            <a:xfrm>
              <a:off x="2300" y="144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549" name="Line 53"/>
            <p:cNvSpPr>
              <a:spLocks noChangeShapeType="1"/>
            </p:cNvSpPr>
            <p:nvPr/>
          </p:nvSpPr>
          <p:spPr bwMode="auto">
            <a:xfrm>
              <a:off x="2305" y="1447"/>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550" name="Line 54"/>
            <p:cNvSpPr>
              <a:spLocks noChangeShapeType="1"/>
            </p:cNvSpPr>
            <p:nvPr/>
          </p:nvSpPr>
          <p:spPr bwMode="auto">
            <a:xfrm>
              <a:off x="2305" y="1447"/>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551" name="Freeform 55"/>
            <p:cNvSpPr>
              <a:spLocks/>
            </p:cNvSpPr>
            <p:nvPr/>
          </p:nvSpPr>
          <p:spPr bwMode="auto">
            <a:xfrm>
              <a:off x="2305" y="1442"/>
              <a:ext cx="0" cy="174"/>
            </a:xfrm>
            <a:custGeom>
              <a:avLst/>
              <a:gdLst>
                <a:gd name="T0" fmla="*/ 0 w 5"/>
                <a:gd name="T1" fmla="*/ 174 h 5"/>
                <a:gd name="T2" fmla="*/ 0 w 5"/>
                <a:gd name="T3" fmla="*/ 0 h 5"/>
                <a:gd name="T4" fmla="*/ 0 w 5"/>
                <a:gd name="T5" fmla="*/ 0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5"/>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552" name="Line 56"/>
            <p:cNvSpPr>
              <a:spLocks noChangeShapeType="1"/>
            </p:cNvSpPr>
            <p:nvPr/>
          </p:nvSpPr>
          <p:spPr bwMode="auto">
            <a:xfrm>
              <a:off x="2310" y="1442"/>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553" name="Freeform 57"/>
            <p:cNvSpPr>
              <a:spLocks/>
            </p:cNvSpPr>
            <p:nvPr/>
          </p:nvSpPr>
          <p:spPr bwMode="auto">
            <a:xfrm>
              <a:off x="2310" y="144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554" name="Line 58"/>
            <p:cNvSpPr>
              <a:spLocks noChangeShapeType="1"/>
            </p:cNvSpPr>
            <p:nvPr/>
          </p:nvSpPr>
          <p:spPr bwMode="auto">
            <a:xfrm>
              <a:off x="2315" y="1442"/>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555" name="Freeform 59"/>
            <p:cNvSpPr>
              <a:spLocks/>
            </p:cNvSpPr>
            <p:nvPr/>
          </p:nvSpPr>
          <p:spPr bwMode="auto">
            <a:xfrm>
              <a:off x="2315" y="144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556" name="Line 60"/>
            <p:cNvSpPr>
              <a:spLocks noChangeShapeType="1"/>
            </p:cNvSpPr>
            <p:nvPr/>
          </p:nvSpPr>
          <p:spPr bwMode="auto">
            <a:xfrm>
              <a:off x="2320" y="1442"/>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557" name="Freeform 61"/>
            <p:cNvSpPr>
              <a:spLocks/>
            </p:cNvSpPr>
            <p:nvPr/>
          </p:nvSpPr>
          <p:spPr bwMode="auto">
            <a:xfrm>
              <a:off x="2320" y="144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558" name="Line 62"/>
            <p:cNvSpPr>
              <a:spLocks noChangeShapeType="1"/>
            </p:cNvSpPr>
            <p:nvPr/>
          </p:nvSpPr>
          <p:spPr bwMode="auto">
            <a:xfrm>
              <a:off x="2325" y="1442"/>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559" name="Freeform 63"/>
            <p:cNvSpPr>
              <a:spLocks/>
            </p:cNvSpPr>
            <p:nvPr/>
          </p:nvSpPr>
          <p:spPr bwMode="auto">
            <a:xfrm>
              <a:off x="2325" y="144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560" name="Line 64"/>
            <p:cNvSpPr>
              <a:spLocks noChangeShapeType="1"/>
            </p:cNvSpPr>
            <p:nvPr/>
          </p:nvSpPr>
          <p:spPr bwMode="auto">
            <a:xfrm>
              <a:off x="2330" y="1442"/>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561" name="Line 65"/>
            <p:cNvSpPr>
              <a:spLocks noChangeShapeType="1"/>
            </p:cNvSpPr>
            <p:nvPr/>
          </p:nvSpPr>
          <p:spPr bwMode="auto">
            <a:xfrm>
              <a:off x="2330" y="1442"/>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562" name="Freeform 66"/>
            <p:cNvSpPr>
              <a:spLocks/>
            </p:cNvSpPr>
            <p:nvPr/>
          </p:nvSpPr>
          <p:spPr bwMode="auto">
            <a:xfrm>
              <a:off x="2330" y="1437"/>
              <a:ext cx="0" cy="174"/>
            </a:xfrm>
            <a:custGeom>
              <a:avLst/>
              <a:gdLst>
                <a:gd name="T0" fmla="*/ 0 w 6"/>
                <a:gd name="T1" fmla="*/ 174 h 5"/>
                <a:gd name="T2" fmla="*/ 0 w 6"/>
                <a:gd name="T3" fmla="*/ 0 h 5"/>
                <a:gd name="T4" fmla="*/ 0 w 6"/>
                <a:gd name="T5" fmla="*/ 0 h 5"/>
                <a:gd name="T6" fmla="*/ 0 60000 65536"/>
                <a:gd name="T7" fmla="*/ 0 60000 65536"/>
                <a:gd name="T8" fmla="*/ 0 60000 65536"/>
                <a:gd name="T9" fmla="*/ 0 w 6"/>
                <a:gd name="T10" fmla="*/ 0 h 5"/>
                <a:gd name="T11" fmla="*/ 0 w 6"/>
                <a:gd name="T12" fmla="*/ 5 h 5"/>
              </a:gdLst>
              <a:ahLst/>
              <a:cxnLst>
                <a:cxn ang="T6">
                  <a:pos x="T0" y="T1"/>
                </a:cxn>
                <a:cxn ang="T7">
                  <a:pos x="T2" y="T3"/>
                </a:cxn>
                <a:cxn ang="T8">
                  <a:pos x="T4" y="T5"/>
                </a:cxn>
              </a:cxnLst>
              <a:rect l="T9" t="T10" r="T11" b="T12"/>
              <a:pathLst>
                <a:path w="6" h="5">
                  <a:moveTo>
                    <a:pt x="0" y="5"/>
                  </a:moveTo>
                  <a:lnTo>
                    <a:pt x="0" y="0"/>
                  </a:lnTo>
                  <a:lnTo>
                    <a:pt x="6" y="0"/>
                  </a:lnTo>
                </a:path>
              </a:pathLst>
            </a:custGeom>
            <a:noFill/>
            <a:ln w="15875">
              <a:solidFill>
                <a:srgbClr val="00FF00"/>
              </a:solidFill>
              <a:round/>
              <a:headEnd/>
              <a:tailEnd/>
            </a:ln>
          </p:spPr>
          <p:txBody>
            <a:bodyPr wrap="none" lIns="0" tIns="0" rIns="0" bIns="0">
              <a:spAutoFit/>
            </a:bodyPr>
            <a:lstStyle/>
            <a:p>
              <a:endParaRPr lang="fr-FR"/>
            </a:p>
          </p:txBody>
        </p:sp>
        <p:sp>
          <p:nvSpPr>
            <p:cNvPr id="117563" name="Line 67"/>
            <p:cNvSpPr>
              <a:spLocks noChangeShapeType="1"/>
            </p:cNvSpPr>
            <p:nvPr/>
          </p:nvSpPr>
          <p:spPr bwMode="auto">
            <a:xfrm>
              <a:off x="2336" y="1437"/>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564" name="Freeform 68"/>
            <p:cNvSpPr>
              <a:spLocks/>
            </p:cNvSpPr>
            <p:nvPr/>
          </p:nvSpPr>
          <p:spPr bwMode="auto">
            <a:xfrm>
              <a:off x="2336" y="143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565" name="Line 69"/>
            <p:cNvSpPr>
              <a:spLocks noChangeShapeType="1"/>
            </p:cNvSpPr>
            <p:nvPr/>
          </p:nvSpPr>
          <p:spPr bwMode="auto">
            <a:xfrm>
              <a:off x="2341" y="1437"/>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566" name="Freeform 70"/>
            <p:cNvSpPr>
              <a:spLocks/>
            </p:cNvSpPr>
            <p:nvPr/>
          </p:nvSpPr>
          <p:spPr bwMode="auto">
            <a:xfrm>
              <a:off x="2341" y="143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567" name="Line 71"/>
            <p:cNvSpPr>
              <a:spLocks noChangeShapeType="1"/>
            </p:cNvSpPr>
            <p:nvPr/>
          </p:nvSpPr>
          <p:spPr bwMode="auto">
            <a:xfrm>
              <a:off x="2346" y="1437"/>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568" name="Freeform 72"/>
            <p:cNvSpPr>
              <a:spLocks/>
            </p:cNvSpPr>
            <p:nvPr/>
          </p:nvSpPr>
          <p:spPr bwMode="auto">
            <a:xfrm>
              <a:off x="2346" y="143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569" name="Line 73"/>
            <p:cNvSpPr>
              <a:spLocks noChangeShapeType="1"/>
            </p:cNvSpPr>
            <p:nvPr/>
          </p:nvSpPr>
          <p:spPr bwMode="auto">
            <a:xfrm>
              <a:off x="2351" y="1437"/>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570" name="Freeform 74"/>
            <p:cNvSpPr>
              <a:spLocks/>
            </p:cNvSpPr>
            <p:nvPr/>
          </p:nvSpPr>
          <p:spPr bwMode="auto">
            <a:xfrm>
              <a:off x="2351" y="143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571" name="Line 75"/>
            <p:cNvSpPr>
              <a:spLocks noChangeShapeType="1"/>
            </p:cNvSpPr>
            <p:nvPr/>
          </p:nvSpPr>
          <p:spPr bwMode="auto">
            <a:xfrm>
              <a:off x="2356" y="1437"/>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572" name="Freeform 76"/>
            <p:cNvSpPr>
              <a:spLocks/>
            </p:cNvSpPr>
            <p:nvPr/>
          </p:nvSpPr>
          <p:spPr bwMode="auto">
            <a:xfrm>
              <a:off x="2356" y="1437"/>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573" name="Line 77"/>
            <p:cNvSpPr>
              <a:spLocks noChangeShapeType="1"/>
            </p:cNvSpPr>
            <p:nvPr/>
          </p:nvSpPr>
          <p:spPr bwMode="auto">
            <a:xfrm>
              <a:off x="2361" y="1437"/>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574" name="Freeform 78"/>
            <p:cNvSpPr>
              <a:spLocks/>
            </p:cNvSpPr>
            <p:nvPr/>
          </p:nvSpPr>
          <p:spPr bwMode="auto">
            <a:xfrm>
              <a:off x="2361" y="1432"/>
              <a:ext cx="0" cy="174"/>
            </a:xfrm>
            <a:custGeom>
              <a:avLst/>
              <a:gdLst>
                <a:gd name="T0" fmla="*/ 0 w 1"/>
                <a:gd name="T1" fmla="*/ 174 h 5"/>
                <a:gd name="T2" fmla="*/ 0 w 1"/>
                <a:gd name="T3" fmla="*/ 0 h 5"/>
                <a:gd name="T4" fmla="*/ 0 w 1"/>
                <a:gd name="T5" fmla="*/ 0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5"/>
                  </a:moveTo>
                  <a:lnTo>
                    <a:pt x="0" y="0"/>
                  </a:lnTo>
                </a:path>
              </a:pathLst>
            </a:custGeom>
            <a:noFill/>
            <a:ln w="15875">
              <a:solidFill>
                <a:srgbClr val="00FF00"/>
              </a:solidFill>
              <a:round/>
              <a:headEnd/>
              <a:tailEnd/>
            </a:ln>
          </p:spPr>
          <p:txBody>
            <a:bodyPr wrap="none" lIns="0" tIns="0" rIns="0" bIns="0">
              <a:spAutoFit/>
            </a:bodyPr>
            <a:lstStyle/>
            <a:p>
              <a:endParaRPr lang="fr-FR"/>
            </a:p>
          </p:txBody>
        </p:sp>
        <p:sp>
          <p:nvSpPr>
            <p:cNvPr id="117575" name="Freeform 79"/>
            <p:cNvSpPr>
              <a:spLocks/>
            </p:cNvSpPr>
            <p:nvPr/>
          </p:nvSpPr>
          <p:spPr bwMode="auto">
            <a:xfrm>
              <a:off x="2361" y="143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576" name="Line 80"/>
            <p:cNvSpPr>
              <a:spLocks noChangeShapeType="1"/>
            </p:cNvSpPr>
            <p:nvPr/>
          </p:nvSpPr>
          <p:spPr bwMode="auto">
            <a:xfrm>
              <a:off x="2366" y="1432"/>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577" name="Freeform 81"/>
            <p:cNvSpPr>
              <a:spLocks/>
            </p:cNvSpPr>
            <p:nvPr/>
          </p:nvSpPr>
          <p:spPr bwMode="auto">
            <a:xfrm>
              <a:off x="2366" y="143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578" name="Line 82"/>
            <p:cNvSpPr>
              <a:spLocks noChangeShapeType="1"/>
            </p:cNvSpPr>
            <p:nvPr/>
          </p:nvSpPr>
          <p:spPr bwMode="auto">
            <a:xfrm>
              <a:off x="2371" y="1432"/>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579" name="Freeform 83"/>
            <p:cNvSpPr>
              <a:spLocks/>
            </p:cNvSpPr>
            <p:nvPr/>
          </p:nvSpPr>
          <p:spPr bwMode="auto">
            <a:xfrm>
              <a:off x="2371" y="1432"/>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FF00"/>
              </a:solidFill>
              <a:round/>
              <a:headEnd/>
              <a:tailEnd/>
            </a:ln>
          </p:spPr>
          <p:txBody>
            <a:bodyPr wrap="none" lIns="0" tIns="0" rIns="0" bIns="0">
              <a:spAutoFit/>
            </a:bodyPr>
            <a:lstStyle/>
            <a:p>
              <a:endParaRPr lang="fr-FR"/>
            </a:p>
          </p:txBody>
        </p:sp>
        <p:sp>
          <p:nvSpPr>
            <p:cNvPr id="117580" name="Line 84"/>
            <p:cNvSpPr>
              <a:spLocks noChangeShapeType="1"/>
            </p:cNvSpPr>
            <p:nvPr/>
          </p:nvSpPr>
          <p:spPr bwMode="auto">
            <a:xfrm>
              <a:off x="2377" y="1432"/>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581" name="Freeform 85"/>
            <p:cNvSpPr>
              <a:spLocks/>
            </p:cNvSpPr>
            <p:nvPr/>
          </p:nvSpPr>
          <p:spPr bwMode="auto">
            <a:xfrm>
              <a:off x="2377" y="143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582" name="Line 86"/>
            <p:cNvSpPr>
              <a:spLocks noChangeShapeType="1"/>
            </p:cNvSpPr>
            <p:nvPr/>
          </p:nvSpPr>
          <p:spPr bwMode="auto">
            <a:xfrm>
              <a:off x="2382" y="1432"/>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583" name="Freeform 87"/>
            <p:cNvSpPr>
              <a:spLocks/>
            </p:cNvSpPr>
            <p:nvPr/>
          </p:nvSpPr>
          <p:spPr bwMode="auto">
            <a:xfrm>
              <a:off x="2382" y="143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584" name="Line 88"/>
            <p:cNvSpPr>
              <a:spLocks noChangeShapeType="1"/>
            </p:cNvSpPr>
            <p:nvPr/>
          </p:nvSpPr>
          <p:spPr bwMode="auto">
            <a:xfrm>
              <a:off x="2387" y="1432"/>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585" name="Line 89"/>
            <p:cNvSpPr>
              <a:spLocks noChangeShapeType="1"/>
            </p:cNvSpPr>
            <p:nvPr/>
          </p:nvSpPr>
          <p:spPr bwMode="auto">
            <a:xfrm>
              <a:off x="2387" y="1432"/>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586" name="Freeform 90"/>
            <p:cNvSpPr>
              <a:spLocks/>
            </p:cNvSpPr>
            <p:nvPr/>
          </p:nvSpPr>
          <p:spPr bwMode="auto">
            <a:xfrm>
              <a:off x="2387" y="1432"/>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587" name="Freeform 91"/>
            <p:cNvSpPr>
              <a:spLocks/>
            </p:cNvSpPr>
            <p:nvPr/>
          </p:nvSpPr>
          <p:spPr bwMode="auto">
            <a:xfrm>
              <a:off x="2392" y="1426"/>
              <a:ext cx="0" cy="174"/>
            </a:xfrm>
            <a:custGeom>
              <a:avLst/>
              <a:gdLst>
                <a:gd name="T0" fmla="*/ 0 w 1"/>
                <a:gd name="T1" fmla="*/ 174 h 6"/>
                <a:gd name="T2" fmla="*/ 0 w 1"/>
                <a:gd name="T3" fmla="*/ 0 h 6"/>
                <a:gd name="T4" fmla="*/ 0 w 1"/>
                <a:gd name="T5" fmla="*/ 0 h 6"/>
                <a:gd name="T6" fmla="*/ 0 60000 65536"/>
                <a:gd name="T7" fmla="*/ 0 60000 65536"/>
                <a:gd name="T8" fmla="*/ 0 60000 65536"/>
                <a:gd name="T9" fmla="*/ 0 w 1"/>
                <a:gd name="T10" fmla="*/ 0 h 6"/>
                <a:gd name="T11" fmla="*/ 0 w 1"/>
                <a:gd name="T12" fmla="*/ 6 h 6"/>
              </a:gdLst>
              <a:ahLst/>
              <a:cxnLst>
                <a:cxn ang="T6">
                  <a:pos x="T0" y="T1"/>
                </a:cxn>
                <a:cxn ang="T7">
                  <a:pos x="T2" y="T3"/>
                </a:cxn>
                <a:cxn ang="T8">
                  <a:pos x="T4" y="T5"/>
                </a:cxn>
              </a:cxnLst>
              <a:rect l="T9" t="T10" r="T11" b="T12"/>
              <a:pathLst>
                <a:path w="1" h="6">
                  <a:moveTo>
                    <a:pt x="0" y="6"/>
                  </a:moveTo>
                  <a:lnTo>
                    <a:pt x="0" y="0"/>
                  </a:lnTo>
                </a:path>
              </a:pathLst>
            </a:custGeom>
            <a:noFill/>
            <a:ln w="15875">
              <a:solidFill>
                <a:srgbClr val="00FF00"/>
              </a:solidFill>
              <a:round/>
              <a:headEnd/>
              <a:tailEnd/>
            </a:ln>
          </p:spPr>
          <p:txBody>
            <a:bodyPr wrap="none" lIns="0" tIns="0" rIns="0" bIns="0">
              <a:spAutoFit/>
            </a:bodyPr>
            <a:lstStyle/>
            <a:p>
              <a:endParaRPr lang="fr-FR"/>
            </a:p>
          </p:txBody>
        </p:sp>
        <p:sp>
          <p:nvSpPr>
            <p:cNvPr id="117588" name="Freeform 92"/>
            <p:cNvSpPr>
              <a:spLocks/>
            </p:cNvSpPr>
            <p:nvPr/>
          </p:nvSpPr>
          <p:spPr bwMode="auto">
            <a:xfrm>
              <a:off x="2392" y="142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589" name="Line 93"/>
            <p:cNvSpPr>
              <a:spLocks noChangeShapeType="1"/>
            </p:cNvSpPr>
            <p:nvPr/>
          </p:nvSpPr>
          <p:spPr bwMode="auto">
            <a:xfrm>
              <a:off x="2397" y="142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590" name="Freeform 94"/>
            <p:cNvSpPr>
              <a:spLocks/>
            </p:cNvSpPr>
            <p:nvPr/>
          </p:nvSpPr>
          <p:spPr bwMode="auto">
            <a:xfrm>
              <a:off x="2397" y="142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591" name="Line 95"/>
            <p:cNvSpPr>
              <a:spLocks noChangeShapeType="1"/>
            </p:cNvSpPr>
            <p:nvPr/>
          </p:nvSpPr>
          <p:spPr bwMode="auto">
            <a:xfrm>
              <a:off x="2402" y="142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592" name="Freeform 96"/>
            <p:cNvSpPr>
              <a:spLocks/>
            </p:cNvSpPr>
            <p:nvPr/>
          </p:nvSpPr>
          <p:spPr bwMode="auto">
            <a:xfrm>
              <a:off x="2402" y="142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593" name="Line 97"/>
            <p:cNvSpPr>
              <a:spLocks noChangeShapeType="1"/>
            </p:cNvSpPr>
            <p:nvPr/>
          </p:nvSpPr>
          <p:spPr bwMode="auto">
            <a:xfrm>
              <a:off x="2407" y="142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594" name="Freeform 98"/>
            <p:cNvSpPr>
              <a:spLocks/>
            </p:cNvSpPr>
            <p:nvPr/>
          </p:nvSpPr>
          <p:spPr bwMode="auto">
            <a:xfrm>
              <a:off x="2407" y="142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595" name="Line 99"/>
            <p:cNvSpPr>
              <a:spLocks noChangeShapeType="1"/>
            </p:cNvSpPr>
            <p:nvPr/>
          </p:nvSpPr>
          <p:spPr bwMode="auto">
            <a:xfrm>
              <a:off x="2412" y="142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596" name="Line 100"/>
            <p:cNvSpPr>
              <a:spLocks noChangeShapeType="1"/>
            </p:cNvSpPr>
            <p:nvPr/>
          </p:nvSpPr>
          <p:spPr bwMode="auto">
            <a:xfrm>
              <a:off x="2412" y="142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597" name="Freeform 101"/>
            <p:cNvSpPr>
              <a:spLocks/>
            </p:cNvSpPr>
            <p:nvPr/>
          </p:nvSpPr>
          <p:spPr bwMode="auto">
            <a:xfrm>
              <a:off x="2412" y="1426"/>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FF00"/>
              </a:solidFill>
              <a:round/>
              <a:headEnd/>
              <a:tailEnd/>
            </a:ln>
          </p:spPr>
          <p:txBody>
            <a:bodyPr wrap="none" lIns="0" tIns="0" rIns="0" bIns="0">
              <a:spAutoFit/>
            </a:bodyPr>
            <a:lstStyle/>
            <a:p>
              <a:endParaRPr lang="fr-FR"/>
            </a:p>
          </p:txBody>
        </p:sp>
        <p:sp>
          <p:nvSpPr>
            <p:cNvPr id="117598" name="Line 102"/>
            <p:cNvSpPr>
              <a:spLocks noChangeShapeType="1"/>
            </p:cNvSpPr>
            <p:nvPr/>
          </p:nvSpPr>
          <p:spPr bwMode="auto">
            <a:xfrm>
              <a:off x="2418" y="142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599" name="Freeform 103"/>
            <p:cNvSpPr>
              <a:spLocks/>
            </p:cNvSpPr>
            <p:nvPr/>
          </p:nvSpPr>
          <p:spPr bwMode="auto">
            <a:xfrm>
              <a:off x="2418" y="142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600" name="Freeform 104"/>
            <p:cNvSpPr>
              <a:spLocks/>
            </p:cNvSpPr>
            <p:nvPr/>
          </p:nvSpPr>
          <p:spPr bwMode="auto">
            <a:xfrm>
              <a:off x="2423" y="1421"/>
              <a:ext cx="0" cy="174"/>
            </a:xfrm>
            <a:custGeom>
              <a:avLst/>
              <a:gdLst>
                <a:gd name="T0" fmla="*/ 0 w 1"/>
                <a:gd name="T1" fmla="*/ 174 h 5"/>
                <a:gd name="T2" fmla="*/ 0 w 1"/>
                <a:gd name="T3" fmla="*/ 0 h 5"/>
                <a:gd name="T4" fmla="*/ 0 w 1"/>
                <a:gd name="T5" fmla="*/ 0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5"/>
                  </a:moveTo>
                  <a:lnTo>
                    <a:pt x="0" y="0"/>
                  </a:lnTo>
                </a:path>
              </a:pathLst>
            </a:custGeom>
            <a:noFill/>
            <a:ln w="15875">
              <a:solidFill>
                <a:srgbClr val="00FF00"/>
              </a:solidFill>
              <a:round/>
              <a:headEnd/>
              <a:tailEnd/>
            </a:ln>
          </p:spPr>
          <p:txBody>
            <a:bodyPr wrap="none" lIns="0" tIns="0" rIns="0" bIns="0">
              <a:spAutoFit/>
            </a:bodyPr>
            <a:lstStyle/>
            <a:p>
              <a:endParaRPr lang="fr-FR"/>
            </a:p>
          </p:txBody>
        </p:sp>
        <p:sp>
          <p:nvSpPr>
            <p:cNvPr id="117601" name="Freeform 105"/>
            <p:cNvSpPr>
              <a:spLocks/>
            </p:cNvSpPr>
            <p:nvPr/>
          </p:nvSpPr>
          <p:spPr bwMode="auto">
            <a:xfrm>
              <a:off x="2423" y="142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602" name="Line 106"/>
            <p:cNvSpPr>
              <a:spLocks noChangeShapeType="1"/>
            </p:cNvSpPr>
            <p:nvPr/>
          </p:nvSpPr>
          <p:spPr bwMode="auto">
            <a:xfrm>
              <a:off x="2428" y="142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603" name="Freeform 107"/>
            <p:cNvSpPr>
              <a:spLocks/>
            </p:cNvSpPr>
            <p:nvPr/>
          </p:nvSpPr>
          <p:spPr bwMode="auto">
            <a:xfrm>
              <a:off x="2428" y="142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604" name="Line 108"/>
            <p:cNvSpPr>
              <a:spLocks noChangeShapeType="1"/>
            </p:cNvSpPr>
            <p:nvPr/>
          </p:nvSpPr>
          <p:spPr bwMode="auto">
            <a:xfrm>
              <a:off x="2433" y="142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605" name="Freeform 109"/>
            <p:cNvSpPr>
              <a:spLocks/>
            </p:cNvSpPr>
            <p:nvPr/>
          </p:nvSpPr>
          <p:spPr bwMode="auto">
            <a:xfrm>
              <a:off x="2433" y="142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606" name="Line 110"/>
            <p:cNvSpPr>
              <a:spLocks noChangeShapeType="1"/>
            </p:cNvSpPr>
            <p:nvPr/>
          </p:nvSpPr>
          <p:spPr bwMode="auto">
            <a:xfrm>
              <a:off x="2438" y="142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607" name="Line 111"/>
            <p:cNvSpPr>
              <a:spLocks noChangeShapeType="1"/>
            </p:cNvSpPr>
            <p:nvPr/>
          </p:nvSpPr>
          <p:spPr bwMode="auto">
            <a:xfrm>
              <a:off x="2438" y="142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608" name="Freeform 112"/>
            <p:cNvSpPr>
              <a:spLocks/>
            </p:cNvSpPr>
            <p:nvPr/>
          </p:nvSpPr>
          <p:spPr bwMode="auto">
            <a:xfrm>
              <a:off x="2438" y="142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609" name="Line 113"/>
            <p:cNvSpPr>
              <a:spLocks noChangeShapeType="1"/>
            </p:cNvSpPr>
            <p:nvPr/>
          </p:nvSpPr>
          <p:spPr bwMode="auto">
            <a:xfrm>
              <a:off x="2443" y="142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610" name="Freeform 114"/>
            <p:cNvSpPr>
              <a:spLocks/>
            </p:cNvSpPr>
            <p:nvPr/>
          </p:nvSpPr>
          <p:spPr bwMode="auto">
            <a:xfrm>
              <a:off x="2443" y="142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611" name="Line 115"/>
            <p:cNvSpPr>
              <a:spLocks noChangeShapeType="1"/>
            </p:cNvSpPr>
            <p:nvPr/>
          </p:nvSpPr>
          <p:spPr bwMode="auto">
            <a:xfrm>
              <a:off x="2448" y="142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612" name="Freeform 116"/>
            <p:cNvSpPr>
              <a:spLocks/>
            </p:cNvSpPr>
            <p:nvPr/>
          </p:nvSpPr>
          <p:spPr bwMode="auto">
            <a:xfrm>
              <a:off x="2448" y="142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613" name="Line 117"/>
            <p:cNvSpPr>
              <a:spLocks noChangeShapeType="1"/>
            </p:cNvSpPr>
            <p:nvPr/>
          </p:nvSpPr>
          <p:spPr bwMode="auto">
            <a:xfrm>
              <a:off x="2453" y="142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614" name="Freeform 118"/>
            <p:cNvSpPr>
              <a:spLocks/>
            </p:cNvSpPr>
            <p:nvPr/>
          </p:nvSpPr>
          <p:spPr bwMode="auto">
            <a:xfrm>
              <a:off x="2453" y="1421"/>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FF00"/>
              </a:solidFill>
              <a:round/>
              <a:headEnd/>
              <a:tailEnd/>
            </a:ln>
          </p:spPr>
          <p:txBody>
            <a:bodyPr wrap="none" lIns="0" tIns="0" rIns="0" bIns="0">
              <a:spAutoFit/>
            </a:bodyPr>
            <a:lstStyle/>
            <a:p>
              <a:endParaRPr lang="fr-FR"/>
            </a:p>
          </p:txBody>
        </p:sp>
        <p:sp>
          <p:nvSpPr>
            <p:cNvPr id="117615" name="Freeform 119"/>
            <p:cNvSpPr>
              <a:spLocks/>
            </p:cNvSpPr>
            <p:nvPr/>
          </p:nvSpPr>
          <p:spPr bwMode="auto">
            <a:xfrm>
              <a:off x="2459" y="1416"/>
              <a:ext cx="0" cy="174"/>
            </a:xfrm>
            <a:custGeom>
              <a:avLst/>
              <a:gdLst>
                <a:gd name="T0" fmla="*/ 0 w 1"/>
                <a:gd name="T1" fmla="*/ 174 h 5"/>
                <a:gd name="T2" fmla="*/ 0 w 1"/>
                <a:gd name="T3" fmla="*/ 0 h 5"/>
                <a:gd name="T4" fmla="*/ 0 w 1"/>
                <a:gd name="T5" fmla="*/ 0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5"/>
                  </a:moveTo>
                  <a:lnTo>
                    <a:pt x="0" y="0"/>
                  </a:lnTo>
                </a:path>
              </a:pathLst>
            </a:custGeom>
            <a:noFill/>
            <a:ln w="15875">
              <a:solidFill>
                <a:srgbClr val="00FF00"/>
              </a:solidFill>
              <a:round/>
              <a:headEnd/>
              <a:tailEnd/>
            </a:ln>
          </p:spPr>
          <p:txBody>
            <a:bodyPr wrap="none" lIns="0" tIns="0" rIns="0" bIns="0">
              <a:spAutoFit/>
            </a:bodyPr>
            <a:lstStyle/>
            <a:p>
              <a:endParaRPr lang="fr-FR"/>
            </a:p>
          </p:txBody>
        </p:sp>
        <p:sp>
          <p:nvSpPr>
            <p:cNvPr id="117616" name="Freeform 120"/>
            <p:cNvSpPr>
              <a:spLocks/>
            </p:cNvSpPr>
            <p:nvPr/>
          </p:nvSpPr>
          <p:spPr bwMode="auto">
            <a:xfrm>
              <a:off x="2459" y="141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617" name="Line 121"/>
            <p:cNvSpPr>
              <a:spLocks noChangeShapeType="1"/>
            </p:cNvSpPr>
            <p:nvPr/>
          </p:nvSpPr>
          <p:spPr bwMode="auto">
            <a:xfrm>
              <a:off x="2464" y="141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618" name="Line 122"/>
            <p:cNvSpPr>
              <a:spLocks noChangeShapeType="1"/>
            </p:cNvSpPr>
            <p:nvPr/>
          </p:nvSpPr>
          <p:spPr bwMode="auto">
            <a:xfrm>
              <a:off x="2464" y="141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619" name="Freeform 123"/>
            <p:cNvSpPr>
              <a:spLocks/>
            </p:cNvSpPr>
            <p:nvPr/>
          </p:nvSpPr>
          <p:spPr bwMode="auto">
            <a:xfrm>
              <a:off x="2464" y="141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620" name="Line 124"/>
            <p:cNvSpPr>
              <a:spLocks noChangeShapeType="1"/>
            </p:cNvSpPr>
            <p:nvPr/>
          </p:nvSpPr>
          <p:spPr bwMode="auto">
            <a:xfrm>
              <a:off x="2469" y="141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621" name="Freeform 125"/>
            <p:cNvSpPr>
              <a:spLocks/>
            </p:cNvSpPr>
            <p:nvPr/>
          </p:nvSpPr>
          <p:spPr bwMode="auto">
            <a:xfrm>
              <a:off x="2469" y="141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622" name="Line 126"/>
            <p:cNvSpPr>
              <a:spLocks noChangeShapeType="1"/>
            </p:cNvSpPr>
            <p:nvPr/>
          </p:nvSpPr>
          <p:spPr bwMode="auto">
            <a:xfrm>
              <a:off x="2474" y="141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623" name="Freeform 127"/>
            <p:cNvSpPr>
              <a:spLocks/>
            </p:cNvSpPr>
            <p:nvPr/>
          </p:nvSpPr>
          <p:spPr bwMode="auto">
            <a:xfrm>
              <a:off x="2474" y="141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624" name="Line 128"/>
            <p:cNvSpPr>
              <a:spLocks noChangeShapeType="1"/>
            </p:cNvSpPr>
            <p:nvPr/>
          </p:nvSpPr>
          <p:spPr bwMode="auto">
            <a:xfrm>
              <a:off x="2479" y="141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625" name="Freeform 129"/>
            <p:cNvSpPr>
              <a:spLocks/>
            </p:cNvSpPr>
            <p:nvPr/>
          </p:nvSpPr>
          <p:spPr bwMode="auto">
            <a:xfrm>
              <a:off x="2479" y="141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626" name="Line 130"/>
            <p:cNvSpPr>
              <a:spLocks noChangeShapeType="1"/>
            </p:cNvSpPr>
            <p:nvPr/>
          </p:nvSpPr>
          <p:spPr bwMode="auto">
            <a:xfrm>
              <a:off x="2484" y="141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627" name="Freeform 131"/>
            <p:cNvSpPr>
              <a:spLocks/>
            </p:cNvSpPr>
            <p:nvPr/>
          </p:nvSpPr>
          <p:spPr bwMode="auto">
            <a:xfrm>
              <a:off x="2484" y="141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628" name="Line 132"/>
            <p:cNvSpPr>
              <a:spLocks noChangeShapeType="1"/>
            </p:cNvSpPr>
            <p:nvPr/>
          </p:nvSpPr>
          <p:spPr bwMode="auto">
            <a:xfrm>
              <a:off x="2489" y="141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629" name="Line 133"/>
            <p:cNvSpPr>
              <a:spLocks noChangeShapeType="1"/>
            </p:cNvSpPr>
            <p:nvPr/>
          </p:nvSpPr>
          <p:spPr bwMode="auto">
            <a:xfrm>
              <a:off x="2489" y="141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630" name="Freeform 134"/>
            <p:cNvSpPr>
              <a:spLocks/>
            </p:cNvSpPr>
            <p:nvPr/>
          </p:nvSpPr>
          <p:spPr bwMode="auto">
            <a:xfrm>
              <a:off x="2489" y="141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631" name="Freeform 135"/>
            <p:cNvSpPr>
              <a:spLocks/>
            </p:cNvSpPr>
            <p:nvPr/>
          </p:nvSpPr>
          <p:spPr bwMode="auto">
            <a:xfrm>
              <a:off x="2494" y="1411"/>
              <a:ext cx="0" cy="174"/>
            </a:xfrm>
            <a:custGeom>
              <a:avLst/>
              <a:gdLst>
                <a:gd name="T0" fmla="*/ 0 w 1"/>
                <a:gd name="T1" fmla="*/ 174 h 5"/>
                <a:gd name="T2" fmla="*/ 0 w 1"/>
                <a:gd name="T3" fmla="*/ 0 h 5"/>
                <a:gd name="T4" fmla="*/ 0 w 1"/>
                <a:gd name="T5" fmla="*/ 0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5"/>
                  </a:moveTo>
                  <a:lnTo>
                    <a:pt x="0" y="0"/>
                  </a:lnTo>
                </a:path>
              </a:pathLst>
            </a:custGeom>
            <a:noFill/>
            <a:ln w="15875">
              <a:solidFill>
                <a:srgbClr val="00FF00"/>
              </a:solidFill>
              <a:round/>
              <a:headEnd/>
              <a:tailEnd/>
            </a:ln>
          </p:spPr>
          <p:txBody>
            <a:bodyPr wrap="none" lIns="0" tIns="0" rIns="0" bIns="0">
              <a:spAutoFit/>
            </a:bodyPr>
            <a:lstStyle/>
            <a:p>
              <a:endParaRPr lang="fr-FR"/>
            </a:p>
          </p:txBody>
        </p:sp>
        <p:sp>
          <p:nvSpPr>
            <p:cNvPr id="117632" name="Freeform 136"/>
            <p:cNvSpPr>
              <a:spLocks/>
            </p:cNvSpPr>
            <p:nvPr/>
          </p:nvSpPr>
          <p:spPr bwMode="auto">
            <a:xfrm>
              <a:off x="2494" y="1411"/>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FF00"/>
              </a:solidFill>
              <a:round/>
              <a:headEnd/>
              <a:tailEnd/>
            </a:ln>
          </p:spPr>
          <p:txBody>
            <a:bodyPr wrap="none" lIns="0" tIns="0" rIns="0" bIns="0">
              <a:spAutoFit/>
            </a:bodyPr>
            <a:lstStyle/>
            <a:p>
              <a:endParaRPr lang="fr-FR"/>
            </a:p>
          </p:txBody>
        </p:sp>
        <p:sp>
          <p:nvSpPr>
            <p:cNvPr id="117633" name="Line 137"/>
            <p:cNvSpPr>
              <a:spLocks noChangeShapeType="1"/>
            </p:cNvSpPr>
            <p:nvPr/>
          </p:nvSpPr>
          <p:spPr bwMode="auto">
            <a:xfrm>
              <a:off x="2500" y="141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634" name="Freeform 138"/>
            <p:cNvSpPr>
              <a:spLocks/>
            </p:cNvSpPr>
            <p:nvPr/>
          </p:nvSpPr>
          <p:spPr bwMode="auto">
            <a:xfrm>
              <a:off x="2500"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635" name="Line 139"/>
            <p:cNvSpPr>
              <a:spLocks noChangeShapeType="1"/>
            </p:cNvSpPr>
            <p:nvPr/>
          </p:nvSpPr>
          <p:spPr bwMode="auto">
            <a:xfrm>
              <a:off x="2505" y="141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636" name="Freeform 140"/>
            <p:cNvSpPr>
              <a:spLocks/>
            </p:cNvSpPr>
            <p:nvPr/>
          </p:nvSpPr>
          <p:spPr bwMode="auto">
            <a:xfrm>
              <a:off x="2505"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637" name="Line 141"/>
            <p:cNvSpPr>
              <a:spLocks noChangeShapeType="1"/>
            </p:cNvSpPr>
            <p:nvPr/>
          </p:nvSpPr>
          <p:spPr bwMode="auto">
            <a:xfrm>
              <a:off x="2510" y="141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638" name="Freeform 142"/>
            <p:cNvSpPr>
              <a:spLocks/>
            </p:cNvSpPr>
            <p:nvPr/>
          </p:nvSpPr>
          <p:spPr bwMode="auto">
            <a:xfrm>
              <a:off x="2510"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639" name="Line 143"/>
            <p:cNvSpPr>
              <a:spLocks noChangeShapeType="1"/>
            </p:cNvSpPr>
            <p:nvPr/>
          </p:nvSpPr>
          <p:spPr bwMode="auto">
            <a:xfrm>
              <a:off x="2515" y="141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640" name="Line 144"/>
            <p:cNvSpPr>
              <a:spLocks noChangeShapeType="1"/>
            </p:cNvSpPr>
            <p:nvPr/>
          </p:nvSpPr>
          <p:spPr bwMode="auto">
            <a:xfrm>
              <a:off x="2515" y="141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641" name="Freeform 145"/>
            <p:cNvSpPr>
              <a:spLocks/>
            </p:cNvSpPr>
            <p:nvPr/>
          </p:nvSpPr>
          <p:spPr bwMode="auto">
            <a:xfrm>
              <a:off x="2515"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642" name="Line 146"/>
            <p:cNvSpPr>
              <a:spLocks noChangeShapeType="1"/>
            </p:cNvSpPr>
            <p:nvPr/>
          </p:nvSpPr>
          <p:spPr bwMode="auto">
            <a:xfrm>
              <a:off x="2520" y="141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643" name="Freeform 147"/>
            <p:cNvSpPr>
              <a:spLocks/>
            </p:cNvSpPr>
            <p:nvPr/>
          </p:nvSpPr>
          <p:spPr bwMode="auto">
            <a:xfrm>
              <a:off x="2520"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644" name="Line 148"/>
            <p:cNvSpPr>
              <a:spLocks noChangeShapeType="1"/>
            </p:cNvSpPr>
            <p:nvPr/>
          </p:nvSpPr>
          <p:spPr bwMode="auto">
            <a:xfrm>
              <a:off x="2525" y="141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645" name="Freeform 149"/>
            <p:cNvSpPr>
              <a:spLocks/>
            </p:cNvSpPr>
            <p:nvPr/>
          </p:nvSpPr>
          <p:spPr bwMode="auto">
            <a:xfrm>
              <a:off x="2525"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646" name="Line 150"/>
            <p:cNvSpPr>
              <a:spLocks noChangeShapeType="1"/>
            </p:cNvSpPr>
            <p:nvPr/>
          </p:nvSpPr>
          <p:spPr bwMode="auto">
            <a:xfrm>
              <a:off x="2530" y="141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647" name="Freeform 151"/>
            <p:cNvSpPr>
              <a:spLocks/>
            </p:cNvSpPr>
            <p:nvPr/>
          </p:nvSpPr>
          <p:spPr bwMode="auto">
            <a:xfrm>
              <a:off x="2530"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648" name="Line 152"/>
            <p:cNvSpPr>
              <a:spLocks noChangeShapeType="1"/>
            </p:cNvSpPr>
            <p:nvPr/>
          </p:nvSpPr>
          <p:spPr bwMode="auto">
            <a:xfrm>
              <a:off x="2535" y="141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649" name="Freeform 153"/>
            <p:cNvSpPr>
              <a:spLocks/>
            </p:cNvSpPr>
            <p:nvPr/>
          </p:nvSpPr>
          <p:spPr bwMode="auto">
            <a:xfrm>
              <a:off x="2535" y="1411"/>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FF00"/>
              </a:solidFill>
              <a:round/>
              <a:headEnd/>
              <a:tailEnd/>
            </a:ln>
          </p:spPr>
          <p:txBody>
            <a:bodyPr wrap="none" lIns="0" tIns="0" rIns="0" bIns="0">
              <a:spAutoFit/>
            </a:bodyPr>
            <a:lstStyle/>
            <a:p>
              <a:endParaRPr lang="fr-FR"/>
            </a:p>
          </p:txBody>
        </p:sp>
        <p:sp>
          <p:nvSpPr>
            <p:cNvPr id="117650" name="Line 154"/>
            <p:cNvSpPr>
              <a:spLocks noChangeShapeType="1"/>
            </p:cNvSpPr>
            <p:nvPr/>
          </p:nvSpPr>
          <p:spPr bwMode="auto">
            <a:xfrm>
              <a:off x="2541" y="141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651" name="Line 155"/>
            <p:cNvSpPr>
              <a:spLocks noChangeShapeType="1"/>
            </p:cNvSpPr>
            <p:nvPr/>
          </p:nvSpPr>
          <p:spPr bwMode="auto">
            <a:xfrm>
              <a:off x="2541" y="141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652" name="Freeform 156"/>
            <p:cNvSpPr>
              <a:spLocks/>
            </p:cNvSpPr>
            <p:nvPr/>
          </p:nvSpPr>
          <p:spPr bwMode="auto">
            <a:xfrm>
              <a:off x="2541" y="1406"/>
              <a:ext cx="0" cy="174"/>
            </a:xfrm>
            <a:custGeom>
              <a:avLst/>
              <a:gdLst>
                <a:gd name="T0" fmla="*/ 0 w 5"/>
                <a:gd name="T1" fmla="*/ 174 h 5"/>
                <a:gd name="T2" fmla="*/ 0 w 5"/>
                <a:gd name="T3" fmla="*/ 0 h 5"/>
                <a:gd name="T4" fmla="*/ 0 w 5"/>
                <a:gd name="T5" fmla="*/ 0 h 5"/>
                <a:gd name="T6" fmla="*/ 0 60000 65536"/>
                <a:gd name="T7" fmla="*/ 0 60000 65536"/>
                <a:gd name="T8" fmla="*/ 0 60000 65536"/>
                <a:gd name="T9" fmla="*/ 0 w 5"/>
                <a:gd name="T10" fmla="*/ 0 h 5"/>
                <a:gd name="T11" fmla="*/ 0 w 5"/>
                <a:gd name="T12" fmla="*/ 5 h 5"/>
              </a:gdLst>
              <a:ahLst/>
              <a:cxnLst>
                <a:cxn ang="T6">
                  <a:pos x="T0" y="T1"/>
                </a:cxn>
                <a:cxn ang="T7">
                  <a:pos x="T2" y="T3"/>
                </a:cxn>
                <a:cxn ang="T8">
                  <a:pos x="T4" y="T5"/>
                </a:cxn>
              </a:cxnLst>
              <a:rect l="T9" t="T10" r="T11" b="T12"/>
              <a:pathLst>
                <a:path w="5" h="5">
                  <a:moveTo>
                    <a:pt x="0" y="5"/>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653" name="Line 157"/>
            <p:cNvSpPr>
              <a:spLocks noChangeShapeType="1"/>
            </p:cNvSpPr>
            <p:nvPr/>
          </p:nvSpPr>
          <p:spPr bwMode="auto">
            <a:xfrm>
              <a:off x="2546"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654" name="Freeform 158"/>
            <p:cNvSpPr>
              <a:spLocks/>
            </p:cNvSpPr>
            <p:nvPr/>
          </p:nvSpPr>
          <p:spPr bwMode="auto">
            <a:xfrm>
              <a:off x="2546"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655" name="Line 159"/>
            <p:cNvSpPr>
              <a:spLocks noChangeShapeType="1"/>
            </p:cNvSpPr>
            <p:nvPr/>
          </p:nvSpPr>
          <p:spPr bwMode="auto">
            <a:xfrm>
              <a:off x="2551"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656" name="Freeform 160"/>
            <p:cNvSpPr>
              <a:spLocks/>
            </p:cNvSpPr>
            <p:nvPr/>
          </p:nvSpPr>
          <p:spPr bwMode="auto">
            <a:xfrm>
              <a:off x="2551"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657" name="Line 161"/>
            <p:cNvSpPr>
              <a:spLocks noChangeShapeType="1"/>
            </p:cNvSpPr>
            <p:nvPr/>
          </p:nvSpPr>
          <p:spPr bwMode="auto">
            <a:xfrm>
              <a:off x="2556"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658" name="Freeform 162"/>
            <p:cNvSpPr>
              <a:spLocks/>
            </p:cNvSpPr>
            <p:nvPr/>
          </p:nvSpPr>
          <p:spPr bwMode="auto">
            <a:xfrm>
              <a:off x="2556"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659" name="Line 163"/>
            <p:cNvSpPr>
              <a:spLocks noChangeShapeType="1"/>
            </p:cNvSpPr>
            <p:nvPr/>
          </p:nvSpPr>
          <p:spPr bwMode="auto">
            <a:xfrm>
              <a:off x="2561"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660" name="Freeform 164"/>
            <p:cNvSpPr>
              <a:spLocks/>
            </p:cNvSpPr>
            <p:nvPr/>
          </p:nvSpPr>
          <p:spPr bwMode="auto">
            <a:xfrm>
              <a:off x="2561"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661" name="Line 165"/>
            <p:cNvSpPr>
              <a:spLocks noChangeShapeType="1"/>
            </p:cNvSpPr>
            <p:nvPr/>
          </p:nvSpPr>
          <p:spPr bwMode="auto">
            <a:xfrm>
              <a:off x="2566"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662" name="Line 166"/>
            <p:cNvSpPr>
              <a:spLocks noChangeShapeType="1"/>
            </p:cNvSpPr>
            <p:nvPr/>
          </p:nvSpPr>
          <p:spPr bwMode="auto">
            <a:xfrm>
              <a:off x="2566"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663" name="Freeform 167"/>
            <p:cNvSpPr>
              <a:spLocks/>
            </p:cNvSpPr>
            <p:nvPr/>
          </p:nvSpPr>
          <p:spPr bwMode="auto">
            <a:xfrm>
              <a:off x="2566"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664" name="Line 168"/>
            <p:cNvSpPr>
              <a:spLocks noChangeShapeType="1"/>
            </p:cNvSpPr>
            <p:nvPr/>
          </p:nvSpPr>
          <p:spPr bwMode="auto">
            <a:xfrm>
              <a:off x="2571"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665" name="Freeform 169"/>
            <p:cNvSpPr>
              <a:spLocks/>
            </p:cNvSpPr>
            <p:nvPr/>
          </p:nvSpPr>
          <p:spPr bwMode="auto">
            <a:xfrm>
              <a:off x="2571"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666" name="Line 170"/>
            <p:cNvSpPr>
              <a:spLocks noChangeShapeType="1"/>
            </p:cNvSpPr>
            <p:nvPr/>
          </p:nvSpPr>
          <p:spPr bwMode="auto">
            <a:xfrm>
              <a:off x="2576"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667" name="Freeform 171"/>
            <p:cNvSpPr>
              <a:spLocks/>
            </p:cNvSpPr>
            <p:nvPr/>
          </p:nvSpPr>
          <p:spPr bwMode="auto">
            <a:xfrm>
              <a:off x="2576" y="1406"/>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FF00"/>
              </a:solidFill>
              <a:round/>
              <a:headEnd/>
              <a:tailEnd/>
            </a:ln>
          </p:spPr>
          <p:txBody>
            <a:bodyPr wrap="none" lIns="0" tIns="0" rIns="0" bIns="0">
              <a:spAutoFit/>
            </a:bodyPr>
            <a:lstStyle/>
            <a:p>
              <a:endParaRPr lang="fr-FR"/>
            </a:p>
          </p:txBody>
        </p:sp>
        <p:sp>
          <p:nvSpPr>
            <p:cNvPr id="117668" name="Line 172"/>
            <p:cNvSpPr>
              <a:spLocks noChangeShapeType="1"/>
            </p:cNvSpPr>
            <p:nvPr/>
          </p:nvSpPr>
          <p:spPr bwMode="auto">
            <a:xfrm>
              <a:off x="2582"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669" name="Freeform 173"/>
            <p:cNvSpPr>
              <a:spLocks/>
            </p:cNvSpPr>
            <p:nvPr/>
          </p:nvSpPr>
          <p:spPr bwMode="auto">
            <a:xfrm>
              <a:off x="2582"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670" name="Line 174"/>
            <p:cNvSpPr>
              <a:spLocks noChangeShapeType="1"/>
            </p:cNvSpPr>
            <p:nvPr/>
          </p:nvSpPr>
          <p:spPr bwMode="auto">
            <a:xfrm>
              <a:off x="2587"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671" name="Freeform 175"/>
            <p:cNvSpPr>
              <a:spLocks/>
            </p:cNvSpPr>
            <p:nvPr/>
          </p:nvSpPr>
          <p:spPr bwMode="auto">
            <a:xfrm>
              <a:off x="2587"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672" name="Line 176"/>
            <p:cNvSpPr>
              <a:spLocks noChangeShapeType="1"/>
            </p:cNvSpPr>
            <p:nvPr/>
          </p:nvSpPr>
          <p:spPr bwMode="auto">
            <a:xfrm>
              <a:off x="2592"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673" name="Freeform 177"/>
            <p:cNvSpPr>
              <a:spLocks/>
            </p:cNvSpPr>
            <p:nvPr/>
          </p:nvSpPr>
          <p:spPr bwMode="auto">
            <a:xfrm>
              <a:off x="2592"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674" name="Line 178"/>
            <p:cNvSpPr>
              <a:spLocks noChangeShapeType="1"/>
            </p:cNvSpPr>
            <p:nvPr/>
          </p:nvSpPr>
          <p:spPr bwMode="auto">
            <a:xfrm>
              <a:off x="2597"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675" name="Line 179"/>
            <p:cNvSpPr>
              <a:spLocks noChangeShapeType="1"/>
            </p:cNvSpPr>
            <p:nvPr/>
          </p:nvSpPr>
          <p:spPr bwMode="auto">
            <a:xfrm>
              <a:off x="2597"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676" name="Freeform 180"/>
            <p:cNvSpPr>
              <a:spLocks/>
            </p:cNvSpPr>
            <p:nvPr/>
          </p:nvSpPr>
          <p:spPr bwMode="auto">
            <a:xfrm>
              <a:off x="2597"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677" name="Line 181"/>
            <p:cNvSpPr>
              <a:spLocks noChangeShapeType="1"/>
            </p:cNvSpPr>
            <p:nvPr/>
          </p:nvSpPr>
          <p:spPr bwMode="auto">
            <a:xfrm>
              <a:off x="2602"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678" name="Freeform 182"/>
            <p:cNvSpPr>
              <a:spLocks/>
            </p:cNvSpPr>
            <p:nvPr/>
          </p:nvSpPr>
          <p:spPr bwMode="auto">
            <a:xfrm>
              <a:off x="2602"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679" name="Line 183"/>
            <p:cNvSpPr>
              <a:spLocks noChangeShapeType="1"/>
            </p:cNvSpPr>
            <p:nvPr/>
          </p:nvSpPr>
          <p:spPr bwMode="auto">
            <a:xfrm>
              <a:off x="2607"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680" name="Freeform 184"/>
            <p:cNvSpPr>
              <a:spLocks/>
            </p:cNvSpPr>
            <p:nvPr/>
          </p:nvSpPr>
          <p:spPr bwMode="auto">
            <a:xfrm>
              <a:off x="2607"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681" name="Line 185"/>
            <p:cNvSpPr>
              <a:spLocks noChangeShapeType="1"/>
            </p:cNvSpPr>
            <p:nvPr/>
          </p:nvSpPr>
          <p:spPr bwMode="auto">
            <a:xfrm>
              <a:off x="2612"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682" name="Freeform 186"/>
            <p:cNvSpPr>
              <a:spLocks/>
            </p:cNvSpPr>
            <p:nvPr/>
          </p:nvSpPr>
          <p:spPr bwMode="auto">
            <a:xfrm>
              <a:off x="2612"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683" name="Line 187"/>
            <p:cNvSpPr>
              <a:spLocks noChangeShapeType="1"/>
            </p:cNvSpPr>
            <p:nvPr/>
          </p:nvSpPr>
          <p:spPr bwMode="auto">
            <a:xfrm>
              <a:off x="2617"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684" name="Freeform 188"/>
            <p:cNvSpPr>
              <a:spLocks/>
            </p:cNvSpPr>
            <p:nvPr/>
          </p:nvSpPr>
          <p:spPr bwMode="auto">
            <a:xfrm>
              <a:off x="2617" y="1406"/>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FF00"/>
              </a:solidFill>
              <a:round/>
              <a:headEnd/>
              <a:tailEnd/>
            </a:ln>
          </p:spPr>
          <p:txBody>
            <a:bodyPr wrap="none" lIns="0" tIns="0" rIns="0" bIns="0">
              <a:spAutoFit/>
            </a:bodyPr>
            <a:lstStyle/>
            <a:p>
              <a:endParaRPr lang="fr-FR"/>
            </a:p>
          </p:txBody>
        </p:sp>
        <p:sp>
          <p:nvSpPr>
            <p:cNvPr id="117685" name="Line 189"/>
            <p:cNvSpPr>
              <a:spLocks noChangeShapeType="1"/>
            </p:cNvSpPr>
            <p:nvPr/>
          </p:nvSpPr>
          <p:spPr bwMode="auto">
            <a:xfrm>
              <a:off x="2623"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686" name="Line 190"/>
            <p:cNvSpPr>
              <a:spLocks noChangeShapeType="1"/>
            </p:cNvSpPr>
            <p:nvPr/>
          </p:nvSpPr>
          <p:spPr bwMode="auto">
            <a:xfrm>
              <a:off x="2623"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687" name="Freeform 191"/>
            <p:cNvSpPr>
              <a:spLocks/>
            </p:cNvSpPr>
            <p:nvPr/>
          </p:nvSpPr>
          <p:spPr bwMode="auto">
            <a:xfrm>
              <a:off x="2623"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688" name="Line 192"/>
            <p:cNvSpPr>
              <a:spLocks noChangeShapeType="1"/>
            </p:cNvSpPr>
            <p:nvPr/>
          </p:nvSpPr>
          <p:spPr bwMode="auto">
            <a:xfrm>
              <a:off x="2628"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689" name="Freeform 193"/>
            <p:cNvSpPr>
              <a:spLocks/>
            </p:cNvSpPr>
            <p:nvPr/>
          </p:nvSpPr>
          <p:spPr bwMode="auto">
            <a:xfrm>
              <a:off x="2628"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690" name="Line 194"/>
            <p:cNvSpPr>
              <a:spLocks noChangeShapeType="1"/>
            </p:cNvSpPr>
            <p:nvPr/>
          </p:nvSpPr>
          <p:spPr bwMode="auto">
            <a:xfrm>
              <a:off x="2633"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691" name="Freeform 195"/>
            <p:cNvSpPr>
              <a:spLocks/>
            </p:cNvSpPr>
            <p:nvPr/>
          </p:nvSpPr>
          <p:spPr bwMode="auto">
            <a:xfrm>
              <a:off x="2633"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692" name="Line 196"/>
            <p:cNvSpPr>
              <a:spLocks noChangeShapeType="1"/>
            </p:cNvSpPr>
            <p:nvPr/>
          </p:nvSpPr>
          <p:spPr bwMode="auto">
            <a:xfrm>
              <a:off x="2638"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693" name="Freeform 197"/>
            <p:cNvSpPr>
              <a:spLocks/>
            </p:cNvSpPr>
            <p:nvPr/>
          </p:nvSpPr>
          <p:spPr bwMode="auto">
            <a:xfrm>
              <a:off x="2638"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694" name="Line 198"/>
            <p:cNvSpPr>
              <a:spLocks noChangeShapeType="1"/>
            </p:cNvSpPr>
            <p:nvPr/>
          </p:nvSpPr>
          <p:spPr bwMode="auto">
            <a:xfrm>
              <a:off x="2643"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695" name="Freeform 199"/>
            <p:cNvSpPr>
              <a:spLocks/>
            </p:cNvSpPr>
            <p:nvPr/>
          </p:nvSpPr>
          <p:spPr bwMode="auto">
            <a:xfrm>
              <a:off x="2643"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696" name="Line 200"/>
            <p:cNvSpPr>
              <a:spLocks noChangeShapeType="1"/>
            </p:cNvSpPr>
            <p:nvPr/>
          </p:nvSpPr>
          <p:spPr bwMode="auto">
            <a:xfrm>
              <a:off x="2648"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697" name="Line 201"/>
            <p:cNvSpPr>
              <a:spLocks noChangeShapeType="1"/>
            </p:cNvSpPr>
            <p:nvPr/>
          </p:nvSpPr>
          <p:spPr bwMode="auto">
            <a:xfrm>
              <a:off x="2648"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698" name="Freeform 202"/>
            <p:cNvSpPr>
              <a:spLocks/>
            </p:cNvSpPr>
            <p:nvPr/>
          </p:nvSpPr>
          <p:spPr bwMode="auto">
            <a:xfrm>
              <a:off x="2648"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699" name="Line 203"/>
            <p:cNvSpPr>
              <a:spLocks noChangeShapeType="1"/>
            </p:cNvSpPr>
            <p:nvPr/>
          </p:nvSpPr>
          <p:spPr bwMode="auto">
            <a:xfrm>
              <a:off x="2653"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700" name="Freeform 204"/>
            <p:cNvSpPr>
              <a:spLocks/>
            </p:cNvSpPr>
            <p:nvPr/>
          </p:nvSpPr>
          <p:spPr bwMode="auto">
            <a:xfrm>
              <a:off x="2653"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701" name="Line 205"/>
            <p:cNvSpPr>
              <a:spLocks noChangeShapeType="1"/>
            </p:cNvSpPr>
            <p:nvPr/>
          </p:nvSpPr>
          <p:spPr bwMode="auto">
            <a:xfrm>
              <a:off x="2658"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702" name="Freeform 206"/>
            <p:cNvSpPr>
              <a:spLocks/>
            </p:cNvSpPr>
            <p:nvPr/>
          </p:nvSpPr>
          <p:spPr bwMode="auto">
            <a:xfrm>
              <a:off x="2658" y="1406"/>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FF00"/>
              </a:solidFill>
              <a:round/>
              <a:headEnd/>
              <a:tailEnd/>
            </a:ln>
          </p:spPr>
          <p:txBody>
            <a:bodyPr wrap="none" lIns="0" tIns="0" rIns="0" bIns="0">
              <a:spAutoFit/>
            </a:bodyPr>
            <a:lstStyle/>
            <a:p>
              <a:endParaRPr lang="fr-FR"/>
            </a:p>
          </p:txBody>
        </p:sp>
        <p:sp>
          <p:nvSpPr>
            <p:cNvPr id="117703" name="Line 207"/>
            <p:cNvSpPr>
              <a:spLocks noChangeShapeType="1"/>
            </p:cNvSpPr>
            <p:nvPr/>
          </p:nvSpPr>
          <p:spPr bwMode="auto">
            <a:xfrm>
              <a:off x="2664"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704" name="Freeform 208"/>
            <p:cNvSpPr>
              <a:spLocks/>
            </p:cNvSpPr>
            <p:nvPr/>
          </p:nvSpPr>
          <p:spPr bwMode="auto">
            <a:xfrm>
              <a:off x="2664"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705" name="Line 209"/>
            <p:cNvSpPr>
              <a:spLocks noChangeShapeType="1"/>
            </p:cNvSpPr>
            <p:nvPr/>
          </p:nvSpPr>
          <p:spPr bwMode="auto">
            <a:xfrm>
              <a:off x="2669"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706" name="Freeform 210"/>
            <p:cNvSpPr>
              <a:spLocks/>
            </p:cNvSpPr>
            <p:nvPr/>
          </p:nvSpPr>
          <p:spPr bwMode="auto">
            <a:xfrm>
              <a:off x="2669"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707" name="Line 211"/>
            <p:cNvSpPr>
              <a:spLocks noChangeShapeType="1"/>
            </p:cNvSpPr>
            <p:nvPr/>
          </p:nvSpPr>
          <p:spPr bwMode="auto">
            <a:xfrm>
              <a:off x="2674"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708" name="Line 212"/>
            <p:cNvSpPr>
              <a:spLocks noChangeShapeType="1"/>
            </p:cNvSpPr>
            <p:nvPr/>
          </p:nvSpPr>
          <p:spPr bwMode="auto">
            <a:xfrm>
              <a:off x="2674"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709" name="Freeform 213"/>
            <p:cNvSpPr>
              <a:spLocks/>
            </p:cNvSpPr>
            <p:nvPr/>
          </p:nvSpPr>
          <p:spPr bwMode="auto">
            <a:xfrm>
              <a:off x="2674"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710" name="Line 214"/>
            <p:cNvSpPr>
              <a:spLocks noChangeShapeType="1"/>
            </p:cNvSpPr>
            <p:nvPr/>
          </p:nvSpPr>
          <p:spPr bwMode="auto">
            <a:xfrm>
              <a:off x="2679"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711" name="Freeform 215"/>
            <p:cNvSpPr>
              <a:spLocks/>
            </p:cNvSpPr>
            <p:nvPr/>
          </p:nvSpPr>
          <p:spPr bwMode="auto">
            <a:xfrm>
              <a:off x="2679"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712" name="Line 216"/>
            <p:cNvSpPr>
              <a:spLocks noChangeShapeType="1"/>
            </p:cNvSpPr>
            <p:nvPr/>
          </p:nvSpPr>
          <p:spPr bwMode="auto">
            <a:xfrm>
              <a:off x="2684"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713" name="Freeform 217"/>
            <p:cNvSpPr>
              <a:spLocks/>
            </p:cNvSpPr>
            <p:nvPr/>
          </p:nvSpPr>
          <p:spPr bwMode="auto">
            <a:xfrm>
              <a:off x="2684"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714" name="Line 218"/>
            <p:cNvSpPr>
              <a:spLocks noChangeShapeType="1"/>
            </p:cNvSpPr>
            <p:nvPr/>
          </p:nvSpPr>
          <p:spPr bwMode="auto">
            <a:xfrm>
              <a:off x="2689"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715" name="Freeform 219"/>
            <p:cNvSpPr>
              <a:spLocks/>
            </p:cNvSpPr>
            <p:nvPr/>
          </p:nvSpPr>
          <p:spPr bwMode="auto">
            <a:xfrm>
              <a:off x="2689"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716" name="Line 220"/>
            <p:cNvSpPr>
              <a:spLocks noChangeShapeType="1"/>
            </p:cNvSpPr>
            <p:nvPr/>
          </p:nvSpPr>
          <p:spPr bwMode="auto">
            <a:xfrm>
              <a:off x="2694"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717" name="Freeform 221"/>
            <p:cNvSpPr>
              <a:spLocks/>
            </p:cNvSpPr>
            <p:nvPr/>
          </p:nvSpPr>
          <p:spPr bwMode="auto">
            <a:xfrm>
              <a:off x="2694"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718" name="Line 222"/>
            <p:cNvSpPr>
              <a:spLocks noChangeShapeType="1"/>
            </p:cNvSpPr>
            <p:nvPr/>
          </p:nvSpPr>
          <p:spPr bwMode="auto">
            <a:xfrm>
              <a:off x="2699"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719" name="Line 223"/>
            <p:cNvSpPr>
              <a:spLocks noChangeShapeType="1"/>
            </p:cNvSpPr>
            <p:nvPr/>
          </p:nvSpPr>
          <p:spPr bwMode="auto">
            <a:xfrm>
              <a:off x="2699"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720" name="Freeform 224"/>
            <p:cNvSpPr>
              <a:spLocks/>
            </p:cNvSpPr>
            <p:nvPr/>
          </p:nvSpPr>
          <p:spPr bwMode="auto">
            <a:xfrm>
              <a:off x="2699" y="1406"/>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FF00"/>
              </a:solidFill>
              <a:round/>
              <a:headEnd/>
              <a:tailEnd/>
            </a:ln>
          </p:spPr>
          <p:txBody>
            <a:bodyPr wrap="none" lIns="0" tIns="0" rIns="0" bIns="0">
              <a:spAutoFit/>
            </a:bodyPr>
            <a:lstStyle/>
            <a:p>
              <a:endParaRPr lang="fr-FR"/>
            </a:p>
          </p:txBody>
        </p:sp>
        <p:sp>
          <p:nvSpPr>
            <p:cNvPr id="117721" name="Line 225"/>
            <p:cNvSpPr>
              <a:spLocks noChangeShapeType="1"/>
            </p:cNvSpPr>
            <p:nvPr/>
          </p:nvSpPr>
          <p:spPr bwMode="auto">
            <a:xfrm>
              <a:off x="2705"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722" name="Freeform 226"/>
            <p:cNvSpPr>
              <a:spLocks/>
            </p:cNvSpPr>
            <p:nvPr/>
          </p:nvSpPr>
          <p:spPr bwMode="auto">
            <a:xfrm>
              <a:off x="2705"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723" name="Line 227"/>
            <p:cNvSpPr>
              <a:spLocks noChangeShapeType="1"/>
            </p:cNvSpPr>
            <p:nvPr/>
          </p:nvSpPr>
          <p:spPr bwMode="auto">
            <a:xfrm>
              <a:off x="2710"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724" name="Freeform 228"/>
            <p:cNvSpPr>
              <a:spLocks/>
            </p:cNvSpPr>
            <p:nvPr/>
          </p:nvSpPr>
          <p:spPr bwMode="auto">
            <a:xfrm>
              <a:off x="2710"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725" name="Line 229"/>
            <p:cNvSpPr>
              <a:spLocks noChangeShapeType="1"/>
            </p:cNvSpPr>
            <p:nvPr/>
          </p:nvSpPr>
          <p:spPr bwMode="auto">
            <a:xfrm>
              <a:off x="2715"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726" name="Freeform 230"/>
            <p:cNvSpPr>
              <a:spLocks/>
            </p:cNvSpPr>
            <p:nvPr/>
          </p:nvSpPr>
          <p:spPr bwMode="auto">
            <a:xfrm>
              <a:off x="2715"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727" name="Line 231"/>
            <p:cNvSpPr>
              <a:spLocks noChangeShapeType="1"/>
            </p:cNvSpPr>
            <p:nvPr/>
          </p:nvSpPr>
          <p:spPr bwMode="auto">
            <a:xfrm>
              <a:off x="2720"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728" name="Freeform 232"/>
            <p:cNvSpPr>
              <a:spLocks/>
            </p:cNvSpPr>
            <p:nvPr/>
          </p:nvSpPr>
          <p:spPr bwMode="auto">
            <a:xfrm>
              <a:off x="2720"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729" name="Line 233"/>
            <p:cNvSpPr>
              <a:spLocks noChangeShapeType="1"/>
            </p:cNvSpPr>
            <p:nvPr/>
          </p:nvSpPr>
          <p:spPr bwMode="auto">
            <a:xfrm>
              <a:off x="2725"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730" name="Line 234"/>
            <p:cNvSpPr>
              <a:spLocks noChangeShapeType="1"/>
            </p:cNvSpPr>
            <p:nvPr/>
          </p:nvSpPr>
          <p:spPr bwMode="auto">
            <a:xfrm>
              <a:off x="2725"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731" name="Freeform 235"/>
            <p:cNvSpPr>
              <a:spLocks/>
            </p:cNvSpPr>
            <p:nvPr/>
          </p:nvSpPr>
          <p:spPr bwMode="auto">
            <a:xfrm>
              <a:off x="2725"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732" name="Line 236"/>
            <p:cNvSpPr>
              <a:spLocks noChangeShapeType="1"/>
            </p:cNvSpPr>
            <p:nvPr/>
          </p:nvSpPr>
          <p:spPr bwMode="auto">
            <a:xfrm>
              <a:off x="2730"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733" name="Freeform 237"/>
            <p:cNvSpPr>
              <a:spLocks/>
            </p:cNvSpPr>
            <p:nvPr/>
          </p:nvSpPr>
          <p:spPr bwMode="auto">
            <a:xfrm>
              <a:off x="2730"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734" name="Line 238"/>
            <p:cNvSpPr>
              <a:spLocks noChangeShapeType="1"/>
            </p:cNvSpPr>
            <p:nvPr/>
          </p:nvSpPr>
          <p:spPr bwMode="auto">
            <a:xfrm>
              <a:off x="2735"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735" name="Freeform 239"/>
            <p:cNvSpPr>
              <a:spLocks/>
            </p:cNvSpPr>
            <p:nvPr/>
          </p:nvSpPr>
          <p:spPr bwMode="auto">
            <a:xfrm>
              <a:off x="2735"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736" name="Line 240"/>
            <p:cNvSpPr>
              <a:spLocks noChangeShapeType="1"/>
            </p:cNvSpPr>
            <p:nvPr/>
          </p:nvSpPr>
          <p:spPr bwMode="auto">
            <a:xfrm>
              <a:off x="2740"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737" name="Freeform 241"/>
            <p:cNvSpPr>
              <a:spLocks/>
            </p:cNvSpPr>
            <p:nvPr/>
          </p:nvSpPr>
          <p:spPr bwMode="auto">
            <a:xfrm>
              <a:off x="2740" y="1406"/>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FF00"/>
              </a:solidFill>
              <a:round/>
              <a:headEnd/>
              <a:tailEnd/>
            </a:ln>
          </p:spPr>
          <p:txBody>
            <a:bodyPr wrap="none" lIns="0" tIns="0" rIns="0" bIns="0">
              <a:spAutoFit/>
            </a:bodyPr>
            <a:lstStyle/>
            <a:p>
              <a:endParaRPr lang="fr-FR"/>
            </a:p>
          </p:txBody>
        </p:sp>
        <p:sp>
          <p:nvSpPr>
            <p:cNvPr id="117738" name="Line 242"/>
            <p:cNvSpPr>
              <a:spLocks noChangeShapeType="1"/>
            </p:cNvSpPr>
            <p:nvPr/>
          </p:nvSpPr>
          <p:spPr bwMode="auto">
            <a:xfrm>
              <a:off x="2746"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739" name="Freeform 243"/>
            <p:cNvSpPr>
              <a:spLocks/>
            </p:cNvSpPr>
            <p:nvPr/>
          </p:nvSpPr>
          <p:spPr bwMode="auto">
            <a:xfrm>
              <a:off x="2746"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740" name="Line 244"/>
            <p:cNvSpPr>
              <a:spLocks noChangeShapeType="1"/>
            </p:cNvSpPr>
            <p:nvPr/>
          </p:nvSpPr>
          <p:spPr bwMode="auto">
            <a:xfrm>
              <a:off x="2751"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741" name="Line 245"/>
            <p:cNvSpPr>
              <a:spLocks noChangeShapeType="1"/>
            </p:cNvSpPr>
            <p:nvPr/>
          </p:nvSpPr>
          <p:spPr bwMode="auto">
            <a:xfrm>
              <a:off x="2751"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742" name="Freeform 246"/>
            <p:cNvSpPr>
              <a:spLocks/>
            </p:cNvSpPr>
            <p:nvPr/>
          </p:nvSpPr>
          <p:spPr bwMode="auto">
            <a:xfrm>
              <a:off x="2751"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743" name="Line 247"/>
            <p:cNvSpPr>
              <a:spLocks noChangeShapeType="1"/>
            </p:cNvSpPr>
            <p:nvPr/>
          </p:nvSpPr>
          <p:spPr bwMode="auto">
            <a:xfrm>
              <a:off x="2756"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744" name="Freeform 248"/>
            <p:cNvSpPr>
              <a:spLocks/>
            </p:cNvSpPr>
            <p:nvPr/>
          </p:nvSpPr>
          <p:spPr bwMode="auto">
            <a:xfrm>
              <a:off x="2756"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745" name="Line 249"/>
            <p:cNvSpPr>
              <a:spLocks noChangeShapeType="1"/>
            </p:cNvSpPr>
            <p:nvPr/>
          </p:nvSpPr>
          <p:spPr bwMode="auto">
            <a:xfrm>
              <a:off x="2761"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746" name="Freeform 250"/>
            <p:cNvSpPr>
              <a:spLocks/>
            </p:cNvSpPr>
            <p:nvPr/>
          </p:nvSpPr>
          <p:spPr bwMode="auto">
            <a:xfrm>
              <a:off x="2761"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747" name="Line 251"/>
            <p:cNvSpPr>
              <a:spLocks noChangeShapeType="1"/>
            </p:cNvSpPr>
            <p:nvPr/>
          </p:nvSpPr>
          <p:spPr bwMode="auto">
            <a:xfrm>
              <a:off x="2766"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748" name="Freeform 252"/>
            <p:cNvSpPr>
              <a:spLocks/>
            </p:cNvSpPr>
            <p:nvPr/>
          </p:nvSpPr>
          <p:spPr bwMode="auto">
            <a:xfrm>
              <a:off x="2766"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749" name="Line 253"/>
            <p:cNvSpPr>
              <a:spLocks noChangeShapeType="1"/>
            </p:cNvSpPr>
            <p:nvPr/>
          </p:nvSpPr>
          <p:spPr bwMode="auto">
            <a:xfrm>
              <a:off x="2771"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750" name="Freeform 254"/>
            <p:cNvSpPr>
              <a:spLocks/>
            </p:cNvSpPr>
            <p:nvPr/>
          </p:nvSpPr>
          <p:spPr bwMode="auto">
            <a:xfrm>
              <a:off x="2771"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751" name="Line 255"/>
            <p:cNvSpPr>
              <a:spLocks noChangeShapeType="1"/>
            </p:cNvSpPr>
            <p:nvPr/>
          </p:nvSpPr>
          <p:spPr bwMode="auto">
            <a:xfrm>
              <a:off x="2776"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752" name="Line 256"/>
            <p:cNvSpPr>
              <a:spLocks noChangeShapeType="1"/>
            </p:cNvSpPr>
            <p:nvPr/>
          </p:nvSpPr>
          <p:spPr bwMode="auto">
            <a:xfrm>
              <a:off x="2776"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753" name="Freeform 257"/>
            <p:cNvSpPr>
              <a:spLocks/>
            </p:cNvSpPr>
            <p:nvPr/>
          </p:nvSpPr>
          <p:spPr bwMode="auto">
            <a:xfrm>
              <a:off x="2776"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754" name="Line 258"/>
            <p:cNvSpPr>
              <a:spLocks noChangeShapeType="1"/>
            </p:cNvSpPr>
            <p:nvPr/>
          </p:nvSpPr>
          <p:spPr bwMode="auto">
            <a:xfrm>
              <a:off x="2781"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755" name="Freeform 259"/>
            <p:cNvSpPr>
              <a:spLocks/>
            </p:cNvSpPr>
            <p:nvPr/>
          </p:nvSpPr>
          <p:spPr bwMode="auto">
            <a:xfrm>
              <a:off x="2781" y="1406"/>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FF00"/>
              </a:solidFill>
              <a:round/>
              <a:headEnd/>
              <a:tailEnd/>
            </a:ln>
          </p:spPr>
          <p:txBody>
            <a:bodyPr wrap="none" lIns="0" tIns="0" rIns="0" bIns="0">
              <a:spAutoFit/>
            </a:bodyPr>
            <a:lstStyle/>
            <a:p>
              <a:endParaRPr lang="fr-FR"/>
            </a:p>
          </p:txBody>
        </p:sp>
        <p:sp>
          <p:nvSpPr>
            <p:cNvPr id="117756" name="Line 260"/>
            <p:cNvSpPr>
              <a:spLocks noChangeShapeType="1"/>
            </p:cNvSpPr>
            <p:nvPr/>
          </p:nvSpPr>
          <p:spPr bwMode="auto">
            <a:xfrm>
              <a:off x="2787"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757" name="Freeform 261"/>
            <p:cNvSpPr>
              <a:spLocks/>
            </p:cNvSpPr>
            <p:nvPr/>
          </p:nvSpPr>
          <p:spPr bwMode="auto">
            <a:xfrm>
              <a:off x="2787"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758" name="Line 262"/>
            <p:cNvSpPr>
              <a:spLocks noChangeShapeType="1"/>
            </p:cNvSpPr>
            <p:nvPr/>
          </p:nvSpPr>
          <p:spPr bwMode="auto">
            <a:xfrm>
              <a:off x="2792"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759" name="Freeform 263"/>
            <p:cNvSpPr>
              <a:spLocks/>
            </p:cNvSpPr>
            <p:nvPr/>
          </p:nvSpPr>
          <p:spPr bwMode="auto">
            <a:xfrm>
              <a:off x="2792"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760" name="Line 264"/>
            <p:cNvSpPr>
              <a:spLocks noChangeShapeType="1"/>
            </p:cNvSpPr>
            <p:nvPr/>
          </p:nvSpPr>
          <p:spPr bwMode="auto">
            <a:xfrm>
              <a:off x="2797"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761" name="Freeform 265"/>
            <p:cNvSpPr>
              <a:spLocks/>
            </p:cNvSpPr>
            <p:nvPr/>
          </p:nvSpPr>
          <p:spPr bwMode="auto">
            <a:xfrm>
              <a:off x="2797"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762" name="Line 266"/>
            <p:cNvSpPr>
              <a:spLocks noChangeShapeType="1"/>
            </p:cNvSpPr>
            <p:nvPr/>
          </p:nvSpPr>
          <p:spPr bwMode="auto">
            <a:xfrm>
              <a:off x="2802"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763" name="Line 267"/>
            <p:cNvSpPr>
              <a:spLocks noChangeShapeType="1"/>
            </p:cNvSpPr>
            <p:nvPr/>
          </p:nvSpPr>
          <p:spPr bwMode="auto">
            <a:xfrm>
              <a:off x="2802"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764" name="Freeform 268"/>
            <p:cNvSpPr>
              <a:spLocks/>
            </p:cNvSpPr>
            <p:nvPr/>
          </p:nvSpPr>
          <p:spPr bwMode="auto">
            <a:xfrm>
              <a:off x="2802"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765" name="Line 269"/>
            <p:cNvSpPr>
              <a:spLocks noChangeShapeType="1"/>
            </p:cNvSpPr>
            <p:nvPr/>
          </p:nvSpPr>
          <p:spPr bwMode="auto">
            <a:xfrm>
              <a:off x="2807"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766" name="Freeform 270"/>
            <p:cNvSpPr>
              <a:spLocks/>
            </p:cNvSpPr>
            <p:nvPr/>
          </p:nvSpPr>
          <p:spPr bwMode="auto">
            <a:xfrm>
              <a:off x="2807"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767" name="Line 271"/>
            <p:cNvSpPr>
              <a:spLocks noChangeShapeType="1"/>
            </p:cNvSpPr>
            <p:nvPr/>
          </p:nvSpPr>
          <p:spPr bwMode="auto">
            <a:xfrm>
              <a:off x="2812"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768" name="Freeform 272"/>
            <p:cNvSpPr>
              <a:spLocks/>
            </p:cNvSpPr>
            <p:nvPr/>
          </p:nvSpPr>
          <p:spPr bwMode="auto">
            <a:xfrm>
              <a:off x="2812"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769" name="Line 273"/>
            <p:cNvSpPr>
              <a:spLocks noChangeShapeType="1"/>
            </p:cNvSpPr>
            <p:nvPr/>
          </p:nvSpPr>
          <p:spPr bwMode="auto">
            <a:xfrm>
              <a:off x="2817"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770" name="Freeform 274"/>
            <p:cNvSpPr>
              <a:spLocks/>
            </p:cNvSpPr>
            <p:nvPr/>
          </p:nvSpPr>
          <p:spPr bwMode="auto">
            <a:xfrm>
              <a:off x="2817"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771" name="Line 275"/>
            <p:cNvSpPr>
              <a:spLocks noChangeShapeType="1"/>
            </p:cNvSpPr>
            <p:nvPr/>
          </p:nvSpPr>
          <p:spPr bwMode="auto">
            <a:xfrm>
              <a:off x="2822"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772" name="Freeform 276"/>
            <p:cNvSpPr>
              <a:spLocks/>
            </p:cNvSpPr>
            <p:nvPr/>
          </p:nvSpPr>
          <p:spPr bwMode="auto">
            <a:xfrm>
              <a:off x="2822" y="1406"/>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FF00"/>
              </a:solidFill>
              <a:round/>
              <a:headEnd/>
              <a:tailEnd/>
            </a:ln>
          </p:spPr>
          <p:txBody>
            <a:bodyPr wrap="none" lIns="0" tIns="0" rIns="0" bIns="0">
              <a:spAutoFit/>
            </a:bodyPr>
            <a:lstStyle/>
            <a:p>
              <a:endParaRPr lang="fr-FR"/>
            </a:p>
          </p:txBody>
        </p:sp>
        <p:sp>
          <p:nvSpPr>
            <p:cNvPr id="117773" name="Line 277"/>
            <p:cNvSpPr>
              <a:spLocks noChangeShapeType="1"/>
            </p:cNvSpPr>
            <p:nvPr/>
          </p:nvSpPr>
          <p:spPr bwMode="auto">
            <a:xfrm>
              <a:off x="2828"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774" name="Freeform 278"/>
            <p:cNvSpPr>
              <a:spLocks/>
            </p:cNvSpPr>
            <p:nvPr/>
          </p:nvSpPr>
          <p:spPr bwMode="auto">
            <a:xfrm>
              <a:off x="2828"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775" name="Line 279"/>
            <p:cNvSpPr>
              <a:spLocks noChangeShapeType="1"/>
            </p:cNvSpPr>
            <p:nvPr/>
          </p:nvSpPr>
          <p:spPr bwMode="auto">
            <a:xfrm>
              <a:off x="2833"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776" name="Line 280"/>
            <p:cNvSpPr>
              <a:spLocks noChangeShapeType="1"/>
            </p:cNvSpPr>
            <p:nvPr/>
          </p:nvSpPr>
          <p:spPr bwMode="auto">
            <a:xfrm>
              <a:off x="2833"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777" name="Freeform 281"/>
            <p:cNvSpPr>
              <a:spLocks/>
            </p:cNvSpPr>
            <p:nvPr/>
          </p:nvSpPr>
          <p:spPr bwMode="auto">
            <a:xfrm>
              <a:off x="2833"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778" name="Line 282"/>
            <p:cNvSpPr>
              <a:spLocks noChangeShapeType="1"/>
            </p:cNvSpPr>
            <p:nvPr/>
          </p:nvSpPr>
          <p:spPr bwMode="auto">
            <a:xfrm>
              <a:off x="2838"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779" name="Freeform 283"/>
            <p:cNvSpPr>
              <a:spLocks/>
            </p:cNvSpPr>
            <p:nvPr/>
          </p:nvSpPr>
          <p:spPr bwMode="auto">
            <a:xfrm>
              <a:off x="2838"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780" name="Line 284"/>
            <p:cNvSpPr>
              <a:spLocks noChangeShapeType="1"/>
            </p:cNvSpPr>
            <p:nvPr/>
          </p:nvSpPr>
          <p:spPr bwMode="auto">
            <a:xfrm>
              <a:off x="2843"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781" name="Freeform 285"/>
            <p:cNvSpPr>
              <a:spLocks/>
            </p:cNvSpPr>
            <p:nvPr/>
          </p:nvSpPr>
          <p:spPr bwMode="auto">
            <a:xfrm>
              <a:off x="2843"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782" name="Line 286"/>
            <p:cNvSpPr>
              <a:spLocks noChangeShapeType="1"/>
            </p:cNvSpPr>
            <p:nvPr/>
          </p:nvSpPr>
          <p:spPr bwMode="auto">
            <a:xfrm>
              <a:off x="2848"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783" name="Freeform 287"/>
            <p:cNvSpPr>
              <a:spLocks/>
            </p:cNvSpPr>
            <p:nvPr/>
          </p:nvSpPr>
          <p:spPr bwMode="auto">
            <a:xfrm>
              <a:off x="2848"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784" name="Line 288"/>
            <p:cNvSpPr>
              <a:spLocks noChangeShapeType="1"/>
            </p:cNvSpPr>
            <p:nvPr/>
          </p:nvSpPr>
          <p:spPr bwMode="auto">
            <a:xfrm>
              <a:off x="2853"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785" name="Freeform 289"/>
            <p:cNvSpPr>
              <a:spLocks/>
            </p:cNvSpPr>
            <p:nvPr/>
          </p:nvSpPr>
          <p:spPr bwMode="auto">
            <a:xfrm>
              <a:off x="2853"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786" name="Line 290"/>
            <p:cNvSpPr>
              <a:spLocks noChangeShapeType="1"/>
            </p:cNvSpPr>
            <p:nvPr/>
          </p:nvSpPr>
          <p:spPr bwMode="auto">
            <a:xfrm>
              <a:off x="2858"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787" name="Line 291"/>
            <p:cNvSpPr>
              <a:spLocks noChangeShapeType="1"/>
            </p:cNvSpPr>
            <p:nvPr/>
          </p:nvSpPr>
          <p:spPr bwMode="auto">
            <a:xfrm>
              <a:off x="2858"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788" name="Freeform 292"/>
            <p:cNvSpPr>
              <a:spLocks/>
            </p:cNvSpPr>
            <p:nvPr/>
          </p:nvSpPr>
          <p:spPr bwMode="auto">
            <a:xfrm>
              <a:off x="2858"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789" name="Line 293"/>
            <p:cNvSpPr>
              <a:spLocks noChangeShapeType="1"/>
            </p:cNvSpPr>
            <p:nvPr/>
          </p:nvSpPr>
          <p:spPr bwMode="auto">
            <a:xfrm>
              <a:off x="2863"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790" name="Freeform 294"/>
            <p:cNvSpPr>
              <a:spLocks/>
            </p:cNvSpPr>
            <p:nvPr/>
          </p:nvSpPr>
          <p:spPr bwMode="auto">
            <a:xfrm>
              <a:off x="2863" y="1406"/>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FF00"/>
              </a:solidFill>
              <a:round/>
              <a:headEnd/>
              <a:tailEnd/>
            </a:ln>
          </p:spPr>
          <p:txBody>
            <a:bodyPr wrap="none" lIns="0" tIns="0" rIns="0" bIns="0">
              <a:spAutoFit/>
            </a:bodyPr>
            <a:lstStyle/>
            <a:p>
              <a:endParaRPr lang="fr-FR"/>
            </a:p>
          </p:txBody>
        </p:sp>
        <p:sp>
          <p:nvSpPr>
            <p:cNvPr id="117791" name="Line 295"/>
            <p:cNvSpPr>
              <a:spLocks noChangeShapeType="1"/>
            </p:cNvSpPr>
            <p:nvPr/>
          </p:nvSpPr>
          <p:spPr bwMode="auto">
            <a:xfrm>
              <a:off x="2869"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792" name="Freeform 296"/>
            <p:cNvSpPr>
              <a:spLocks/>
            </p:cNvSpPr>
            <p:nvPr/>
          </p:nvSpPr>
          <p:spPr bwMode="auto">
            <a:xfrm>
              <a:off x="2869"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793" name="Line 297"/>
            <p:cNvSpPr>
              <a:spLocks noChangeShapeType="1"/>
            </p:cNvSpPr>
            <p:nvPr/>
          </p:nvSpPr>
          <p:spPr bwMode="auto">
            <a:xfrm>
              <a:off x="2874"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794" name="Freeform 298"/>
            <p:cNvSpPr>
              <a:spLocks/>
            </p:cNvSpPr>
            <p:nvPr/>
          </p:nvSpPr>
          <p:spPr bwMode="auto">
            <a:xfrm>
              <a:off x="2874"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795" name="Line 299"/>
            <p:cNvSpPr>
              <a:spLocks noChangeShapeType="1"/>
            </p:cNvSpPr>
            <p:nvPr/>
          </p:nvSpPr>
          <p:spPr bwMode="auto">
            <a:xfrm>
              <a:off x="2879"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796" name="Freeform 300"/>
            <p:cNvSpPr>
              <a:spLocks/>
            </p:cNvSpPr>
            <p:nvPr/>
          </p:nvSpPr>
          <p:spPr bwMode="auto">
            <a:xfrm>
              <a:off x="2879"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797" name="Line 301"/>
            <p:cNvSpPr>
              <a:spLocks noChangeShapeType="1"/>
            </p:cNvSpPr>
            <p:nvPr/>
          </p:nvSpPr>
          <p:spPr bwMode="auto">
            <a:xfrm>
              <a:off x="2884"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798" name="Line 302"/>
            <p:cNvSpPr>
              <a:spLocks noChangeShapeType="1"/>
            </p:cNvSpPr>
            <p:nvPr/>
          </p:nvSpPr>
          <p:spPr bwMode="auto">
            <a:xfrm>
              <a:off x="2884"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799" name="Freeform 303"/>
            <p:cNvSpPr>
              <a:spLocks/>
            </p:cNvSpPr>
            <p:nvPr/>
          </p:nvSpPr>
          <p:spPr bwMode="auto">
            <a:xfrm>
              <a:off x="2884"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800" name="Line 304"/>
            <p:cNvSpPr>
              <a:spLocks noChangeShapeType="1"/>
            </p:cNvSpPr>
            <p:nvPr/>
          </p:nvSpPr>
          <p:spPr bwMode="auto">
            <a:xfrm>
              <a:off x="2889"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801" name="Freeform 305"/>
            <p:cNvSpPr>
              <a:spLocks/>
            </p:cNvSpPr>
            <p:nvPr/>
          </p:nvSpPr>
          <p:spPr bwMode="auto">
            <a:xfrm>
              <a:off x="2889"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802" name="Line 306"/>
            <p:cNvSpPr>
              <a:spLocks noChangeShapeType="1"/>
            </p:cNvSpPr>
            <p:nvPr/>
          </p:nvSpPr>
          <p:spPr bwMode="auto">
            <a:xfrm>
              <a:off x="2894"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803" name="Freeform 307"/>
            <p:cNvSpPr>
              <a:spLocks/>
            </p:cNvSpPr>
            <p:nvPr/>
          </p:nvSpPr>
          <p:spPr bwMode="auto">
            <a:xfrm>
              <a:off x="2894"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804" name="Line 308"/>
            <p:cNvSpPr>
              <a:spLocks noChangeShapeType="1"/>
            </p:cNvSpPr>
            <p:nvPr/>
          </p:nvSpPr>
          <p:spPr bwMode="auto">
            <a:xfrm>
              <a:off x="2899"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805" name="Freeform 309"/>
            <p:cNvSpPr>
              <a:spLocks/>
            </p:cNvSpPr>
            <p:nvPr/>
          </p:nvSpPr>
          <p:spPr bwMode="auto">
            <a:xfrm>
              <a:off x="2899"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806" name="Line 310"/>
            <p:cNvSpPr>
              <a:spLocks noChangeShapeType="1"/>
            </p:cNvSpPr>
            <p:nvPr/>
          </p:nvSpPr>
          <p:spPr bwMode="auto">
            <a:xfrm>
              <a:off x="2904"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807" name="Freeform 311"/>
            <p:cNvSpPr>
              <a:spLocks/>
            </p:cNvSpPr>
            <p:nvPr/>
          </p:nvSpPr>
          <p:spPr bwMode="auto">
            <a:xfrm>
              <a:off x="2904" y="1406"/>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FF00"/>
              </a:solidFill>
              <a:round/>
              <a:headEnd/>
              <a:tailEnd/>
            </a:ln>
          </p:spPr>
          <p:txBody>
            <a:bodyPr wrap="none" lIns="0" tIns="0" rIns="0" bIns="0">
              <a:spAutoFit/>
            </a:bodyPr>
            <a:lstStyle/>
            <a:p>
              <a:endParaRPr lang="fr-FR"/>
            </a:p>
          </p:txBody>
        </p:sp>
        <p:sp>
          <p:nvSpPr>
            <p:cNvPr id="117808" name="Line 312"/>
            <p:cNvSpPr>
              <a:spLocks noChangeShapeType="1"/>
            </p:cNvSpPr>
            <p:nvPr/>
          </p:nvSpPr>
          <p:spPr bwMode="auto">
            <a:xfrm>
              <a:off x="2910"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809" name="Line 313"/>
            <p:cNvSpPr>
              <a:spLocks noChangeShapeType="1"/>
            </p:cNvSpPr>
            <p:nvPr/>
          </p:nvSpPr>
          <p:spPr bwMode="auto">
            <a:xfrm>
              <a:off x="2910"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810" name="Freeform 314"/>
            <p:cNvSpPr>
              <a:spLocks/>
            </p:cNvSpPr>
            <p:nvPr/>
          </p:nvSpPr>
          <p:spPr bwMode="auto">
            <a:xfrm>
              <a:off x="2910"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811" name="Line 315"/>
            <p:cNvSpPr>
              <a:spLocks noChangeShapeType="1"/>
            </p:cNvSpPr>
            <p:nvPr/>
          </p:nvSpPr>
          <p:spPr bwMode="auto">
            <a:xfrm>
              <a:off x="2915"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812" name="Freeform 316"/>
            <p:cNvSpPr>
              <a:spLocks/>
            </p:cNvSpPr>
            <p:nvPr/>
          </p:nvSpPr>
          <p:spPr bwMode="auto">
            <a:xfrm>
              <a:off x="2915"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813" name="Line 317"/>
            <p:cNvSpPr>
              <a:spLocks noChangeShapeType="1"/>
            </p:cNvSpPr>
            <p:nvPr/>
          </p:nvSpPr>
          <p:spPr bwMode="auto">
            <a:xfrm>
              <a:off x="2920"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814" name="Freeform 318"/>
            <p:cNvSpPr>
              <a:spLocks/>
            </p:cNvSpPr>
            <p:nvPr/>
          </p:nvSpPr>
          <p:spPr bwMode="auto">
            <a:xfrm>
              <a:off x="2920"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815" name="Line 319"/>
            <p:cNvSpPr>
              <a:spLocks noChangeShapeType="1"/>
            </p:cNvSpPr>
            <p:nvPr/>
          </p:nvSpPr>
          <p:spPr bwMode="auto">
            <a:xfrm>
              <a:off x="2925"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816" name="Freeform 320"/>
            <p:cNvSpPr>
              <a:spLocks/>
            </p:cNvSpPr>
            <p:nvPr/>
          </p:nvSpPr>
          <p:spPr bwMode="auto">
            <a:xfrm>
              <a:off x="2925"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817" name="Line 321"/>
            <p:cNvSpPr>
              <a:spLocks noChangeShapeType="1"/>
            </p:cNvSpPr>
            <p:nvPr/>
          </p:nvSpPr>
          <p:spPr bwMode="auto">
            <a:xfrm>
              <a:off x="2930"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818" name="Freeform 322"/>
            <p:cNvSpPr>
              <a:spLocks/>
            </p:cNvSpPr>
            <p:nvPr/>
          </p:nvSpPr>
          <p:spPr bwMode="auto">
            <a:xfrm>
              <a:off x="2930"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819" name="Line 323"/>
            <p:cNvSpPr>
              <a:spLocks noChangeShapeType="1"/>
            </p:cNvSpPr>
            <p:nvPr/>
          </p:nvSpPr>
          <p:spPr bwMode="auto">
            <a:xfrm>
              <a:off x="2935"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820" name="Line 324"/>
            <p:cNvSpPr>
              <a:spLocks noChangeShapeType="1"/>
            </p:cNvSpPr>
            <p:nvPr/>
          </p:nvSpPr>
          <p:spPr bwMode="auto">
            <a:xfrm>
              <a:off x="2935"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821" name="Freeform 325"/>
            <p:cNvSpPr>
              <a:spLocks/>
            </p:cNvSpPr>
            <p:nvPr/>
          </p:nvSpPr>
          <p:spPr bwMode="auto">
            <a:xfrm>
              <a:off x="2935"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822" name="Line 326"/>
            <p:cNvSpPr>
              <a:spLocks noChangeShapeType="1"/>
            </p:cNvSpPr>
            <p:nvPr/>
          </p:nvSpPr>
          <p:spPr bwMode="auto">
            <a:xfrm>
              <a:off x="2940"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823" name="Freeform 327"/>
            <p:cNvSpPr>
              <a:spLocks/>
            </p:cNvSpPr>
            <p:nvPr/>
          </p:nvSpPr>
          <p:spPr bwMode="auto">
            <a:xfrm>
              <a:off x="2940"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824" name="Line 328"/>
            <p:cNvSpPr>
              <a:spLocks noChangeShapeType="1"/>
            </p:cNvSpPr>
            <p:nvPr/>
          </p:nvSpPr>
          <p:spPr bwMode="auto">
            <a:xfrm>
              <a:off x="2945"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825" name="Freeform 329"/>
            <p:cNvSpPr>
              <a:spLocks/>
            </p:cNvSpPr>
            <p:nvPr/>
          </p:nvSpPr>
          <p:spPr bwMode="auto">
            <a:xfrm>
              <a:off x="2945" y="1406"/>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FF00"/>
              </a:solidFill>
              <a:round/>
              <a:headEnd/>
              <a:tailEnd/>
            </a:ln>
          </p:spPr>
          <p:txBody>
            <a:bodyPr wrap="none" lIns="0" tIns="0" rIns="0" bIns="0">
              <a:spAutoFit/>
            </a:bodyPr>
            <a:lstStyle/>
            <a:p>
              <a:endParaRPr lang="fr-FR"/>
            </a:p>
          </p:txBody>
        </p:sp>
        <p:sp>
          <p:nvSpPr>
            <p:cNvPr id="117826" name="Line 330"/>
            <p:cNvSpPr>
              <a:spLocks noChangeShapeType="1"/>
            </p:cNvSpPr>
            <p:nvPr/>
          </p:nvSpPr>
          <p:spPr bwMode="auto">
            <a:xfrm>
              <a:off x="2951"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827" name="Freeform 331"/>
            <p:cNvSpPr>
              <a:spLocks/>
            </p:cNvSpPr>
            <p:nvPr/>
          </p:nvSpPr>
          <p:spPr bwMode="auto">
            <a:xfrm>
              <a:off x="2951"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828" name="Line 332"/>
            <p:cNvSpPr>
              <a:spLocks noChangeShapeType="1"/>
            </p:cNvSpPr>
            <p:nvPr/>
          </p:nvSpPr>
          <p:spPr bwMode="auto">
            <a:xfrm>
              <a:off x="2956"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829" name="Freeform 333"/>
            <p:cNvSpPr>
              <a:spLocks/>
            </p:cNvSpPr>
            <p:nvPr/>
          </p:nvSpPr>
          <p:spPr bwMode="auto">
            <a:xfrm>
              <a:off x="2956"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830" name="Line 334"/>
            <p:cNvSpPr>
              <a:spLocks noChangeShapeType="1"/>
            </p:cNvSpPr>
            <p:nvPr/>
          </p:nvSpPr>
          <p:spPr bwMode="auto">
            <a:xfrm>
              <a:off x="2961"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831" name="Line 335"/>
            <p:cNvSpPr>
              <a:spLocks noChangeShapeType="1"/>
            </p:cNvSpPr>
            <p:nvPr/>
          </p:nvSpPr>
          <p:spPr bwMode="auto">
            <a:xfrm>
              <a:off x="2961"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832" name="Freeform 336"/>
            <p:cNvSpPr>
              <a:spLocks/>
            </p:cNvSpPr>
            <p:nvPr/>
          </p:nvSpPr>
          <p:spPr bwMode="auto">
            <a:xfrm>
              <a:off x="2961"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833" name="Line 337"/>
            <p:cNvSpPr>
              <a:spLocks noChangeShapeType="1"/>
            </p:cNvSpPr>
            <p:nvPr/>
          </p:nvSpPr>
          <p:spPr bwMode="auto">
            <a:xfrm>
              <a:off x="2966"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834" name="Freeform 338"/>
            <p:cNvSpPr>
              <a:spLocks/>
            </p:cNvSpPr>
            <p:nvPr/>
          </p:nvSpPr>
          <p:spPr bwMode="auto">
            <a:xfrm>
              <a:off x="2966"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835" name="Line 339"/>
            <p:cNvSpPr>
              <a:spLocks noChangeShapeType="1"/>
            </p:cNvSpPr>
            <p:nvPr/>
          </p:nvSpPr>
          <p:spPr bwMode="auto">
            <a:xfrm>
              <a:off x="2971"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836" name="Freeform 340"/>
            <p:cNvSpPr>
              <a:spLocks/>
            </p:cNvSpPr>
            <p:nvPr/>
          </p:nvSpPr>
          <p:spPr bwMode="auto">
            <a:xfrm>
              <a:off x="2971"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837" name="Line 341"/>
            <p:cNvSpPr>
              <a:spLocks noChangeShapeType="1"/>
            </p:cNvSpPr>
            <p:nvPr/>
          </p:nvSpPr>
          <p:spPr bwMode="auto">
            <a:xfrm>
              <a:off x="2976"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838" name="Freeform 342"/>
            <p:cNvSpPr>
              <a:spLocks/>
            </p:cNvSpPr>
            <p:nvPr/>
          </p:nvSpPr>
          <p:spPr bwMode="auto">
            <a:xfrm>
              <a:off x="2976"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839" name="Line 343"/>
            <p:cNvSpPr>
              <a:spLocks noChangeShapeType="1"/>
            </p:cNvSpPr>
            <p:nvPr/>
          </p:nvSpPr>
          <p:spPr bwMode="auto">
            <a:xfrm>
              <a:off x="2981"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840" name="Freeform 344"/>
            <p:cNvSpPr>
              <a:spLocks/>
            </p:cNvSpPr>
            <p:nvPr/>
          </p:nvSpPr>
          <p:spPr bwMode="auto">
            <a:xfrm>
              <a:off x="2981"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841" name="Line 345"/>
            <p:cNvSpPr>
              <a:spLocks noChangeShapeType="1"/>
            </p:cNvSpPr>
            <p:nvPr/>
          </p:nvSpPr>
          <p:spPr bwMode="auto">
            <a:xfrm>
              <a:off x="2986"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842" name="Line 346"/>
            <p:cNvSpPr>
              <a:spLocks noChangeShapeType="1"/>
            </p:cNvSpPr>
            <p:nvPr/>
          </p:nvSpPr>
          <p:spPr bwMode="auto">
            <a:xfrm>
              <a:off x="2986"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843" name="Freeform 347"/>
            <p:cNvSpPr>
              <a:spLocks/>
            </p:cNvSpPr>
            <p:nvPr/>
          </p:nvSpPr>
          <p:spPr bwMode="auto">
            <a:xfrm>
              <a:off x="2986" y="1406"/>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FF00"/>
              </a:solidFill>
              <a:round/>
              <a:headEnd/>
              <a:tailEnd/>
            </a:ln>
          </p:spPr>
          <p:txBody>
            <a:bodyPr wrap="none" lIns="0" tIns="0" rIns="0" bIns="0">
              <a:spAutoFit/>
            </a:bodyPr>
            <a:lstStyle/>
            <a:p>
              <a:endParaRPr lang="fr-FR"/>
            </a:p>
          </p:txBody>
        </p:sp>
        <p:sp>
          <p:nvSpPr>
            <p:cNvPr id="117844" name="Line 348"/>
            <p:cNvSpPr>
              <a:spLocks noChangeShapeType="1"/>
            </p:cNvSpPr>
            <p:nvPr/>
          </p:nvSpPr>
          <p:spPr bwMode="auto">
            <a:xfrm>
              <a:off x="2992"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845" name="Freeform 349"/>
            <p:cNvSpPr>
              <a:spLocks/>
            </p:cNvSpPr>
            <p:nvPr/>
          </p:nvSpPr>
          <p:spPr bwMode="auto">
            <a:xfrm>
              <a:off x="2992"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846" name="Line 350"/>
            <p:cNvSpPr>
              <a:spLocks noChangeShapeType="1"/>
            </p:cNvSpPr>
            <p:nvPr/>
          </p:nvSpPr>
          <p:spPr bwMode="auto">
            <a:xfrm>
              <a:off x="2997"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847" name="Freeform 351"/>
            <p:cNvSpPr>
              <a:spLocks/>
            </p:cNvSpPr>
            <p:nvPr/>
          </p:nvSpPr>
          <p:spPr bwMode="auto">
            <a:xfrm>
              <a:off x="2997"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848" name="Line 352"/>
            <p:cNvSpPr>
              <a:spLocks noChangeShapeType="1"/>
            </p:cNvSpPr>
            <p:nvPr/>
          </p:nvSpPr>
          <p:spPr bwMode="auto">
            <a:xfrm>
              <a:off x="3002"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849" name="Freeform 353"/>
            <p:cNvSpPr>
              <a:spLocks/>
            </p:cNvSpPr>
            <p:nvPr/>
          </p:nvSpPr>
          <p:spPr bwMode="auto">
            <a:xfrm>
              <a:off x="3002"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850" name="Line 354"/>
            <p:cNvSpPr>
              <a:spLocks noChangeShapeType="1"/>
            </p:cNvSpPr>
            <p:nvPr/>
          </p:nvSpPr>
          <p:spPr bwMode="auto">
            <a:xfrm>
              <a:off x="3007"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851" name="Freeform 355"/>
            <p:cNvSpPr>
              <a:spLocks/>
            </p:cNvSpPr>
            <p:nvPr/>
          </p:nvSpPr>
          <p:spPr bwMode="auto">
            <a:xfrm>
              <a:off x="3007"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852" name="Line 356"/>
            <p:cNvSpPr>
              <a:spLocks noChangeShapeType="1"/>
            </p:cNvSpPr>
            <p:nvPr/>
          </p:nvSpPr>
          <p:spPr bwMode="auto">
            <a:xfrm>
              <a:off x="3012"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853" name="Line 357"/>
            <p:cNvSpPr>
              <a:spLocks noChangeShapeType="1"/>
            </p:cNvSpPr>
            <p:nvPr/>
          </p:nvSpPr>
          <p:spPr bwMode="auto">
            <a:xfrm>
              <a:off x="3012"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854" name="Freeform 358"/>
            <p:cNvSpPr>
              <a:spLocks/>
            </p:cNvSpPr>
            <p:nvPr/>
          </p:nvSpPr>
          <p:spPr bwMode="auto">
            <a:xfrm>
              <a:off x="3012"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855" name="Line 359"/>
            <p:cNvSpPr>
              <a:spLocks noChangeShapeType="1"/>
            </p:cNvSpPr>
            <p:nvPr/>
          </p:nvSpPr>
          <p:spPr bwMode="auto">
            <a:xfrm>
              <a:off x="3017"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856" name="Freeform 360"/>
            <p:cNvSpPr>
              <a:spLocks/>
            </p:cNvSpPr>
            <p:nvPr/>
          </p:nvSpPr>
          <p:spPr bwMode="auto">
            <a:xfrm>
              <a:off x="3017"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857" name="Line 361"/>
            <p:cNvSpPr>
              <a:spLocks noChangeShapeType="1"/>
            </p:cNvSpPr>
            <p:nvPr/>
          </p:nvSpPr>
          <p:spPr bwMode="auto">
            <a:xfrm>
              <a:off x="3022" y="140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858" name="Freeform 362"/>
            <p:cNvSpPr>
              <a:spLocks/>
            </p:cNvSpPr>
            <p:nvPr/>
          </p:nvSpPr>
          <p:spPr bwMode="auto">
            <a:xfrm>
              <a:off x="3022" y="140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859" name="Freeform 363"/>
            <p:cNvSpPr>
              <a:spLocks/>
            </p:cNvSpPr>
            <p:nvPr/>
          </p:nvSpPr>
          <p:spPr bwMode="auto">
            <a:xfrm>
              <a:off x="3027" y="1406"/>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FF00"/>
              </a:solidFill>
              <a:round/>
              <a:headEnd/>
              <a:tailEnd/>
            </a:ln>
          </p:spPr>
          <p:txBody>
            <a:bodyPr wrap="none" lIns="0" tIns="0" rIns="0" bIns="0">
              <a:spAutoFit/>
            </a:bodyPr>
            <a:lstStyle/>
            <a:p>
              <a:endParaRPr lang="fr-FR"/>
            </a:p>
          </p:txBody>
        </p:sp>
        <p:sp>
          <p:nvSpPr>
            <p:cNvPr id="117860" name="Freeform 364"/>
            <p:cNvSpPr>
              <a:spLocks/>
            </p:cNvSpPr>
            <p:nvPr/>
          </p:nvSpPr>
          <p:spPr bwMode="auto">
            <a:xfrm>
              <a:off x="3027" y="1411"/>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FF00"/>
              </a:solidFill>
              <a:round/>
              <a:headEnd/>
              <a:tailEnd/>
            </a:ln>
          </p:spPr>
          <p:txBody>
            <a:bodyPr wrap="none" lIns="0" tIns="0" rIns="0" bIns="0">
              <a:spAutoFit/>
            </a:bodyPr>
            <a:lstStyle/>
            <a:p>
              <a:endParaRPr lang="fr-FR"/>
            </a:p>
          </p:txBody>
        </p:sp>
        <p:sp>
          <p:nvSpPr>
            <p:cNvPr id="117861" name="Line 365"/>
            <p:cNvSpPr>
              <a:spLocks noChangeShapeType="1"/>
            </p:cNvSpPr>
            <p:nvPr/>
          </p:nvSpPr>
          <p:spPr bwMode="auto">
            <a:xfrm>
              <a:off x="3033" y="141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862" name="Freeform 366"/>
            <p:cNvSpPr>
              <a:spLocks/>
            </p:cNvSpPr>
            <p:nvPr/>
          </p:nvSpPr>
          <p:spPr bwMode="auto">
            <a:xfrm>
              <a:off x="3033"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863" name="Line 367"/>
            <p:cNvSpPr>
              <a:spLocks noChangeShapeType="1"/>
            </p:cNvSpPr>
            <p:nvPr/>
          </p:nvSpPr>
          <p:spPr bwMode="auto">
            <a:xfrm>
              <a:off x="3038" y="141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864" name="Line 368"/>
            <p:cNvSpPr>
              <a:spLocks noChangeShapeType="1"/>
            </p:cNvSpPr>
            <p:nvPr/>
          </p:nvSpPr>
          <p:spPr bwMode="auto">
            <a:xfrm>
              <a:off x="3038" y="141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865" name="Freeform 369"/>
            <p:cNvSpPr>
              <a:spLocks/>
            </p:cNvSpPr>
            <p:nvPr/>
          </p:nvSpPr>
          <p:spPr bwMode="auto">
            <a:xfrm>
              <a:off x="3038"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866" name="Line 370"/>
            <p:cNvSpPr>
              <a:spLocks noChangeShapeType="1"/>
            </p:cNvSpPr>
            <p:nvPr/>
          </p:nvSpPr>
          <p:spPr bwMode="auto">
            <a:xfrm>
              <a:off x="3043" y="141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867" name="Freeform 371"/>
            <p:cNvSpPr>
              <a:spLocks/>
            </p:cNvSpPr>
            <p:nvPr/>
          </p:nvSpPr>
          <p:spPr bwMode="auto">
            <a:xfrm>
              <a:off x="3043"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868" name="Line 372"/>
            <p:cNvSpPr>
              <a:spLocks noChangeShapeType="1"/>
            </p:cNvSpPr>
            <p:nvPr/>
          </p:nvSpPr>
          <p:spPr bwMode="auto">
            <a:xfrm>
              <a:off x="3048" y="141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869" name="Freeform 373"/>
            <p:cNvSpPr>
              <a:spLocks/>
            </p:cNvSpPr>
            <p:nvPr/>
          </p:nvSpPr>
          <p:spPr bwMode="auto">
            <a:xfrm>
              <a:off x="3048"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870" name="Line 374"/>
            <p:cNvSpPr>
              <a:spLocks noChangeShapeType="1"/>
            </p:cNvSpPr>
            <p:nvPr/>
          </p:nvSpPr>
          <p:spPr bwMode="auto">
            <a:xfrm>
              <a:off x="3053" y="141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871" name="Freeform 375"/>
            <p:cNvSpPr>
              <a:spLocks/>
            </p:cNvSpPr>
            <p:nvPr/>
          </p:nvSpPr>
          <p:spPr bwMode="auto">
            <a:xfrm>
              <a:off x="3053"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872" name="Line 376"/>
            <p:cNvSpPr>
              <a:spLocks noChangeShapeType="1"/>
            </p:cNvSpPr>
            <p:nvPr/>
          </p:nvSpPr>
          <p:spPr bwMode="auto">
            <a:xfrm>
              <a:off x="3058" y="141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873" name="Freeform 377"/>
            <p:cNvSpPr>
              <a:spLocks/>
            </p:cNvSpPr>
            <p:nvPr/>
          </p:nvSpPr>
          <p:spPr bwMode="auto">
            <a:xfrm>
              <a:off x="3058"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874" name="Line 378"/>
            <p:cNvSpPr>
              <a:spLocks noChangeShapeType="1"/>
            </p:cNvSpPr>
            <p:nvPr/>
          </p:nvSpPr>
          <p:spPr bwMode="auto">
            <a:xfrm>
              <a:off x="3063" y="141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875" name="Freeform 379"/>
            <p:cNvSpPr>
              <a:spLocks/>
            </p:cNvSpPr>
            <p:nvPr/>
          </p:nvSpPr>
          <p:spPr bwMode="auto">
            <a:xfrm>
              <a:off x="3063"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876" name="Line 380"/>
            <p:cNvSpPr>
              <a:spLocks noChangeShapeType="1"/>
            </p:cNvSpPr>
            <p:nvPr/>
          </p:nvSpPr>
          <p:spPr bwMode="auto">
            <a:xfrm>
              <a:off x="3068" y="141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877" name="Line 381"/>
            <p:cNvSpPr>
              <a:spLocks noChangeShapeType="1"/>
            </p:cNvSpPr>
            <p:nvPr/>
          </p:nvSpPr>
          <p:spPr bwMode="auto">
            <a:xfrm>
              <a:off x="3068" y="141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878" name="Freeform 382"/>
            <p:cNvSpPr>
              <a:spLocks/>
            </p:cNvSpPr>
            <p:nvPr/>
          </p:nvSpPr>
          <p:spPr bwMode="auto">
            <a:xfrm>
              <a:off x="3068" y="1411"/>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FF00"/>
              </a:solidFill>
              <a:round/>
              <a:headEnd/>
              <a:tailEnd/>
            </a:ln>
          </p:spPr>
          <p:txBody>
            <a:bodyPr wrap="none" lIns="0" tIns="0" rIns="0" bIns="0">
              <a:spAutoFit/>
            </a:bodyPr>
            <a:lstStyle/>
            <a:p>
              <a:endParaRPr lang="fr-FR"/>
            </a:p>
          </p:txBody>
        </p:sp>
        <p:sp>
          <p:nvSpPr>
            <p:cNvPr id="117879" name="Line 383"/>
            <p:cNvSpPr>
              <a:spLocks noChangeShapeType="1"/>
            </p:cNvSpPr>
            <p:nvPr/>
          </p:nvSpPr>
          <p:spPr bwMode="auto">
            <a:xfrm>
              <a:off x="3074" y="141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880" name="Freeform 384"/>
            <p:cNvSpPr>
              <a:spLocks/>
            </p:cNvSpPr>
            <p:nvPr/>
          </p:nvSpPr>
          <p:spPr bwMode="auto">
            <a:xfrm>
              <a:off x="3074"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881" name="Line 385"/>
            <p:cNvSpPr>
              <a:spLocks noChangeShapeType="1"/>
            </p:cNvSpPr>
            <p:nvPr/>
          </p:nvSpPr>
          <p:spPr bwMode="auto">
            <a:xfrm>
              <a:off x="3079" y="141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882" name="Freeform 386"/>
            <p:cNvSpPr>
              <a:spLocks/>
            </p:cNvSpPr>
            <p:nvPr/>
          </p:nvSpPr>
          <p:spPr bwMode="auto">
            <a:xfrm>
              <a:off x="3079"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883" name="Line 387"/>
            <p:cNvSpPr>
              <a:spLocks noChangeShapeType="1"/>
            </p:cNvSpPr>
            <p:nvPr/>
          </p:nvSpPr>
          <p:spPr bwMode="auto">
            <a:xfrm>
              <a:off x="3084" y="141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884" name="Freeform 388"/>
            <p:cNvSpPr>
              <a:spLocks/>
            </p:cNvSpPr>
            <p:nvPr/>
          </p:nvSpPr>
          <p:spPr bwMode="auto">
            <a:xfrm>
              <a:off x="3084"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885" name="Line 389"/>
            <p:cNvSpPr>
              <a:spLocks noChangeShapeType="1"/>
            </p:cNvSpPr>
            <p:nvPr/>
          </p:nvSpPr>
          <p:spPr bwMode="auto">
            <a:xfrm>
              <a:off x="3089" y="141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886" name="Freeform 390"/>
            <p:cNvSpPr>
              <a:spLocks/>
            </p:cNvSpPr>
            <p:nvPr/>
          </p:nvSpPr>
          <p:spPr bwMode="auto">
            <a:xfrm>
              <a:off x="3089"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887" name="Line 391"/>
            <p:cNvSpPr>
              <a:spLocks noChangeShapeType="1"/>
            </p:cNvSpPr>
            <p:nvPr/>
          </p:nvSpPr>
          <p:spPr bwMode="auto">
            <a:xfrm>
              <a:off x="3094" y="141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888" name="Line 392"/>
            <p:cNvSpPr>
              <a:spLocks noChangeShapeType="1"/>
            </p:cNvSpPr>
            <p:nvPr/>
          </p:nvSpPr>
          <p:spPr bwMode="auto">
            <a:xfrm>
              <a:off x="3094" y="141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889" name="Freeform 393"/>
            <p:cNvSpPr>
              <a:spLocks/>
            </p:cNvSpPr>
            <p:nvPr/>
          </p:nvSpPr>
          <p:spPr bwMode="auto">
            <a:xfrm>
              <a:off x="3094"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890" name="Line 394"/>
            <p:cNvSpPr>
              <a:spLocks noChangeShapeType="1"/>
            </p:cNvSpPr>
            <p:nvPr/>
          </p:nvSpPr>
          <p:spPr bwMode="auto">
            <a:xfrm>
              <a:off x="3099" y="141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891" name="Freeform 395"/>
            <p:cNvSpPr>
              <a:spLocks/>
            </p:cNvSpPr>
            <p:nvPr/>
          </p:nvSpPr>
          <p:spPr bwMode="auto">
            <a:xfrm>
              <a:off x="3099"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892" name="Line 396"/>
            <p:cNvSpPr>
              <a:spLocks noChangeShapeType="1"/>
            </p:cNvSpPr>
            <p:nvPr/>
          </p:nvSpPr>
          <p:spPr bwMode="auto">
            <a:xfrm>
              <a:off x="3104" y="141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893" name="Freeform 397"/>
            <p:cNvSpPr>
              <a:spLocks/>
            </p:cNvSpPr>
            <p:nvPr/>
          </p:nvSpPr>
          <p:spPr bwMode="auto">
            <a:xfrm>
              <a:off x="3104"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894" name="Line 398"/>
            <p:cNvSpPr>
              <a:spLocks noChangeShapeType="1"/>
            </p:cNvSpPr>
            <p:nvPr/>
          </p:nvSpPr>
          <p:spPr bwMode="auto">
            <a:xfrm>
              <a:off x="3109" y="141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895" name="Freeform 399"/>
            <p:cNvSpPr>
              <a:spLocks/>
            </p:cNvSpPr>
            <p:nvPr/>
          </p:nvSpPr>
          <p:spPr bwMode="auto">
            <a:xfrm>
              <a:off x="3109" y="1411"/>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FF00"/>
              </a:solidFill>
              <a:round/>
              <a:headEnd/>
              <a:tailEnd/>
            </a:ln>
          </p:spPr>
          <p:txBody>
            <a:bodyPr wrap="none" lIns="0" tIns="0" rIns="0" bIns="0">
              <a:spAutoFit/>
            </a:bodyPr>
            <a:lstStyle/>
            <a:p>
              <a:endParaRPr lang="fr-FR"/>
            </a:p>
          </p:txBody>
        </p:sp>
        <p:sp>
          <p:nvSpPr>
            <p:cNvPr id="117896" name="Line 400"/>
            <p:cNvSpPr>
              <a:spLocks noChangeShapeType="1"/>
            </p:cNvSpPr>
            <p:nvPr/>
          </p:nvSpPr>
          <p:spPr bwMode="auto">
            <a:xfrm>
              <a:off x="3115" y="141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897" name="Freeform 401"/>
            <p:cNvSpPr>
              <a:spLocks/>
            </p:cNvSpPr>
            <p:nvPr/>
          </p:nvSpPr>
          <p:spPr bwMode="auto">
            <a:xfrm>
              <a:off x="3115"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898" name="Line 402"/>
            <p:cNvSpPr>
              <a:spLocks noChangeShapeType="1"/>
            </p:cNvSpPr>
            <p:nvPr/>
          </p:nvSpPr>
          <p:spPr bwMode="auto">
            <a:xfrm>
              <a:off x="3120" y="141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899" name="Line 403"/>
            <p:cNvSpPr>
              <a:spLocks noChangeShapeType="1"/>
            </p:cNvSpPr>
            <p:nvPr/>
          </p:nvSpPr>
          <p:spPr bwMode="auto">
            <a:xfrm>
              <a:off x="3120" y="141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900" name="Freeform 404"/>
            <p:cNvSpPr>
              <a:spLocks/>
            </p:cNvSpPr>
            <p:nvPr/>
          </p:nvSpPr>
          <p:spPr bwMode="auto">
            <a:xfrm>
              <a:off x="3120"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901" name="Line 405"/>
            <p:cNvSpPr>
              <a:spLocks noChangeShapeType="1"/>
            </p:cNvSpPr>
            <p:nvPr/>
          </p:nvSpPr>
          <p:spPr bwMode="auto">
            <a:xfrm>
              <a:off x="3125" y="141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902" name="Freeform 406"/>
            <p:cNvSpPr>
              <a:spLocks/>
            </p:cNvSpPr>
            <p:nvPr/>
          </p:nvSpPr>
          <p:spPr bwMode="auto">
            <a:xfrm>
              <a:off x="3125"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903" name="Line 407"/>
            <p:cNvSpPr>
              <a:spLocks noChangeShapeType="1"/>
            </p:cNvSpPr>
            <p:nvPr/>
          </p:nvSpPr>
          <p:spPr bwMode="auto">
            <a:xfrm>
              <a:off x="3130" y="141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904" name="Freeform 408"/>
            <p:cNvSpPr>
              <a:spLocks/>
            </p:cNvSpPr>
            <p:nvPr/>
          </p:nvSpPr>
          <p:spPr bwMode="auto">
            <a:xfrm>
              <a:off x="3130"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905" name="Line 409"/>
            <p:cNvSpPr>
              <a:spLocks noChangeShapeType="1"/>
            </p:cNvSpPr>
            <p:nvPr/>
          </p:nvSpPr>
          <p:spPr bwMode="auto">
            <a:xfrm>
              <a:off x="3135" y="141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906" name="Freeform 410"/>
            <p:cNvSpPr>
              <a:spLocks/>
            </p:cNvSpPr>
            <p:nvPr/>
          </p:nvSpPr>
          <p:spPr bwMode="auto">
            <a:xfrm>
              <a:off x="3135"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907" name="Line 411"/>
            <p:cNvSpPr>
              <a:spLocks noChangeShapeType="1"/>
            </p:cNvSpPr>
            <p:nvPr/>
          </p:nvSpPr>
          <p:spPr bwMode="auto">
            <a:xfrm>
              <a:off x="3140" y="141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908" name="Freeform 412"/>
            <p:cNvSpPr>
              <a:spLocks/>
            </p:cNvSpPr>
            <p:nvPr/>
          </p:nvSpPr>
          <p:spPr bwMode="auto">
            <a:xfrm>
              <a:off x="3140"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909" name="Line 413"/>
            <p:cNvSpPr>
              <a:spLocks noChangeShapeType="1"/>
            </p:cNvSpPr>
            <p:nvPr/>
          </p:nvSpPr>
          <p:spPr bwMode="auto">
            <a:xfrm>
              <a:off x="3145" y="141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910" name="Line 414"/>
            <p:cNvSpPr>
              <a:spLocks noChangeShapeType="1"/>
            </p:cNvSpPr>
            <p:nvPr/>
          </p:nvSpPr>
          <p:spPr bwMode="auto">
            <a:xfrm>
              <a:off x="3145" y="141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911" name="Freeform 415"/>
            <p:cNvSpPr>
              <a:spLocks/>
            </p:cNvSpPr>
            <p:nvPr/>
          </p:nvSpPr>
          <p:spPr bwMode="auto">
            <a:xfrm>
              <a:off x="3145"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912" name="Line 416"/>
            <p:cNvSpPr>
              <a:spLocks noChangeShapeType="1"/>
            </p:cNvSpPr>
            <p:nvPr/>
          </p:nvSpPr>
          <p:spPr bwMode="auto">
            <a:xfrm>
              <a:off x="3150" y="141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913" name="Freeform 417"/>
            <p:cNvSpPr>
              <a:spLocks/>
            </p:cNvSpPr>
            <p:nvPr/>
          </p:nvSpPr>
          <p:spPr bwMode="auto">
            <a:xfrm>
              <a:off x="3150" y="1411"/>
              <a:ext cx="0" cy="174"/>
            </a:xfrm>
            <a:custGeom>
              <a:avLst/>
              <a:gdLst>
                <a:gd name="T0" fmla="*/ 0 w 6"/>
                <a:gd name="T1" fmla="*/ 0 h 1"/>
                <a:gd name="T2" fmla="*/ 0 w 6"/>
                <a:gd name="T3" fmla="*/ 0 h 1"/>
                <a:gd name="T4" fmla="*/ 0 w 6"/>
                <a:gd name="T5" fmla="*/ 0 h 1"/>
                <a:gd name="T6" fmla="*/ 0 60000 65536"/>
                <a:gd name="T7" fmla="*/ 0 60000 65536"/>
                <a:gd name="T8" fmla="*/ 0 60000 65536"/>
                <a:gd name="T9" fmla="*/ 0 w 6"/>
                <a:gd name="T10" fmla="*/ 0 h 1"/>
                <a:gd name="T11" fmla="*/ 0 w 6"/>
                <a:gd name="T12" fmla="*/ 1 h 1"/>
              </a:gdLst>
              <a:ahLst/>
              <a:cxnLst>
                <a:cxn ang="T6">
                  <a:pos x="T0" y="T1"/>
                </a:cxn>
                <a:cxn ang="T7">
                  <a:pos x="T2" y="T3"/>
                </a:cxn>
                <a:cxn ang="T8">
                  <a:pos x="T4" y="T5"/>
                </a:cxn>
              </a:cxnLst>
              <a:rect l="T9" t="T10" r="T11" b="T12"/>
              <a:pathLst>
                <a:path w="6" h="1">
                  <a:moveTo>
                    <a:pt x="0" y="0"/>
                  </a:moveTo>
                  <a:lnTo>
                    <a:pt x="0" y="0"/>
                  </a:lnTo>
                  <a:lnTo>
                    <a:pt x="6" y="0"/>
                  </a:lnTo>
                </a:path>
              </a:pathLst>
            </a:custGeom>
            <a:noFill/>
            <a:ln w="15875">
              <a:solidFill>
                <a:srgbClr val="00FF00"/>
              </a:solidFill>
              <a:round/>
              <a:headEnd/>
              <a:tailEnd/>
            </a:ln>
          </p:spPr>
          <p:txBody>
            <a:bodyPr wrap="none" lIns="0" tIns="0" rIns="0" bIns="0">
              <a:spAutoFit/>
            </a:bodyPr>
            <a:lstStyle/>
            <a:p>
              <a:endParaRPr lang="fr-FR"/>
            </a:p>
          </p:txBody>
        </p:sp>
        <p:sp>
          <p:nvSpPr>
            <p:cNvPr id="117914" name="Line 418"/>
            <p:cNvSpPr>
              <a:spLocks noChangeShapeType="1"/>
            </p:cNvSpPr>
            <p:nvPr/>
          </p:nvSpPr>
          <p:spPr bwMode="auto">
            <a:xfrm>
              <a:off x="3156" y="1411"/>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915" name="Freeform 419"/>
            <p:cNvSpPr>
              <a:spLocks/>
            </p:cNvSpPr>
            <p:nvPr/>
          </p:nvSpPr>
          <p:spPr bwMode="auto">
            <a:xfrm>
              <a:off x="3156" y="1411"/>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916" name="Freeform 420"/>
            <p:cNvSpPr>
              <a:spLocks/>
            </p:cNvSpPr>
            <p:nvPr/>
          </p:nvSpPr>
          <p:spPr bwMode="auto">
            <a:xfrm>
              <a:off x="3161" y="1411"/>
              <a:ext cx="0" cy="174"/>
            </a:xfrm>
            <a:custGeom>
              <a:avLst/>
              <a:gdLst>
                <a:gd name="T0" fmla="*/ 0 w 1"/>
                <a:gd name="T1" fmla="*/ 0 h 5"/>
                <a:gd name="T2" fmla="*/ 0 w 1"/>
                <a:gd name="T3" fmla="*/ 0 h 5"/>
                <a:gd name="T4" fmla="*/ 0 w 1"/>
                <a:gd name="T5" fmla="*/ 174 h 5"/>
                <a:gd name="T6" fmla="*/ 0 60000 65536"/>
                <a:gd name="T7" fmla="*/ 0 60000 65536"/>
                <a:gd name="T8" fmla="*/ 0 60000 65536"/>
                <a:gd name="T9" fmla="*/ 0 w 1"/>
                <a:gd name="T10" fmla="*/ 0 h 5"/>
                <a:gd name="T11" fmla="*/ 0 w 1"/>
                <a:gd name="T12" fmla="*/ 5 h 5"/>
              </a:gdLst>
              <a:ahLst/>
              <a:cxnLst>
                <a:cxn ang="T6">
                  <a:pos x="T0" y="T1"/>
                </a:cxn>
                <a:cxn ang="T7">
                  <a:pos x="T2" y="T3"/>
                </a:cxn>
                <a:cxn ang="T8">
                  <a:pos x="T4" y="T5"/>
                </a:cxn>
              </a:cxnLst>
              <a:rect l="T9" t="T10" r="T11" b="T12"/>
              <a:pathLst>
                <a:path w="1" h="5">
                  <a:moveTo>
                    <a:pt x="0" y="0"/>
                  </a:moveTo>
                  <a:lnTo>
                    <a:pt x="0" y="0"/>
                  </a:lnTo>
                  <a:lnTo>
                    <a:pt x="0" y="5"/>
                  </a:lnTo>
                </a:path>
              </a:pathLst>
            </a:custGeom>
            <a:noFill/>
            <a:ln w="15875">
              <a:solidFill>
                <a:srgbClr val="00FF00"/>
              </a:solidFill>
              <a:round/>
              <a:headEnd/>
              <a:tailEnd/>
            </a:ln>
          </p:spPr>
          <p:txBody>
            <a:bodyPr wrap="none" lIns="0" tIns="0" rIns="0" bIns="0">
              <a:spAutoFit/>
            </a:bodyPr>
            <a:lstStyle/>
            <a:p>
              <a:endParaRPr lang="fr-FR"/>
            </a:p>
          </p:txBody>
        </p:sp>
        <p:sp>
          <p:nvSpPr>
            <p:cNvPr id="117917" name="Freeform 421"/>
            <p:cNvSpPr>
              <a:spLocks/>
            </p:cNvSpPr>
            <p:nvPr/>
          </p:nvSpPr>
          <p:spPr bwMode="auto">
            <a:xfrm>
              <a:off x="3161" y="141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918" name="Line 422"/>
            <p:cNvSpPr>
              <a:spLocks noChangeShapeType="1"/>
            </p:cNvSpPr>
            <p:nvPr/>
          </p:nvSpPr>
          <p:spPr bwMode="auto">
            <a:xfrm>
              <a:off x="3166" y="141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919" name="Freeform 423"/>
            <p:cNvSpPr>
              <a:spLocks/>
            </p:cNvSpPr>
            <p:nvPr/>
          </p:nvSpPr>
          <p:spPr bwMode="auto">
            <a:xfrm>
              <a:off x="3166" y="1416"/>
              <a:ext cx="0" cy="174"/>
            </a:xfrm>
            <a:custGeom>
              <a:avLst/>
              <a:gdLst>
                <a:gd name="T0" fmla="*/ 0 w 5"/>
                <a:gd name="T1" fmla="*/ 0 h 1"/>
                <a:gd name="T2" fmla="*/ 0 w 5"/>
                <a:gd name="T3" fmla="*/ 0 h 1"/>
                <a:gd name="T4" fmla="*/ 0 w 5"/>
                <a:gd name="T5" fmla="*/ 0 h 1"/>
                <a:gd name="T6" fmla="*/ 0 60000 65536"/>
                <a:gd name="T7" fmla="*/ 0 60000 65536"/>
                <a:gd name="T8" fmla="*/ 0 60000 65536"/>
                <a:gd name="T9" fmla="*/ 0 w 5"/>
                <a:gd name="T10" fmla="*/ 0 h 1"/>
                <a:gd name="T11" fmla="*/ 0 w 5"/>
                <a:gd name="T12" fmla="*/ 1 h 1"/>
              </a:gdLst>
              <a:ahLst/>
              <a:cxnLst>
                <a:cxn ang="T6">
                  <a:pos x="T0" y="T1"/>
                </a:cxn>
                <a:cxn ang="T7">
                  <a:pos x="T2" y="T3"/>
                </a:cxn>
                <a:cxn ang="T8">
                  <a:pos x="T4" y="T5"/>
                </a:cxn>
              </a:cxnLst>
              <a:rect l="T9" t="T10" r="T11" b="T12"/>
              <a:pathLst>
                <a:path w="5" h="1">
                  <a:moveTo>
                    <a:pt x="0" y="0"/>
                  </a:moveTo>
                  <a:lnTo>
                    <a:pt x="0" y="0"/>
                  </a:lnTo>
                  <a:lnTo>
                    <a:pt x="5" y="0"/>
                  </a:lnTo>
                </a:path>
              </a:pathLst>
            </a:custGeom>
            <a:noFill/>
            <a:ln w="15875">
              <a:solidFill>
                <a:srgbClr val="00FF00"/>
              </a:solidFill>
              <a:round/>
              <a:headEnd/>
              <a:tailEnd/>
            </a:ln>
          </p:spPr>
          <p:txBody>
            <a:bodyPr wrap="none" lIns="0" tIns="0" rIns="0" bIns="0">
              <a:spAutoFit/>
            </a:bodyPr>
            <a:lstStyle/>
            <a:p>
              <a:endParaRPr lang="fr-FR"/>
            </a:p>
          </p:txBody>
        </p:sp>
        <p:sp>
          <p:nvSpPr>
            <p:cNvPr id="117920" name="Line 424"/>
            <p:cNvSpPr>
              <a:spLocks noChangeShapeType="1"/>
            </p:cNvSpPr>
            <p:nvPr/>
          </p:nvSpPr>
          <p:spPr bwMode="auto">
            <a:xfrm>
              <a:off x="3171" y="1416"/>
              <a:ext cx="1"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117921" name="Rectangle 425"/>
            <p:cNvSpPr>
              <a:spLocks noChangeArrowheads="1"/>
            </p:cNvSpPr>
            <p:nvPr/>
          </p:nvSpPr>
          <p:spPr bwMode="auto">
            <a:xfrm>
              <a:off x="618" y="2380"/>
              <a:ext cx="143" cy="118"/>
            </a:xfrm>
            <a:prstGeom prst="rect">
              <a:avLst/>
            </a:prstGeom>
            <a:noFill/>
            <a:ln w="9525">
              <a:noFill/>
              <a:miter lim="800000"/>
              <a:headEnd/>
              <a:tailEnd/>
            </a:ln>
          </p:spPr>
          <p:txBody>
            <a:bodyPr wrap="none" lIns="0" tIns="0" rIns="0" bIns="0">
              <a:spAutoFit/>
            </a:bodyPr>
            <a:lstStyle/>
            <a:p>
              <a:pPr algn="l"/>
              <a:r>
                <a:rPr lang="en-US" sz="1200">
                  <a:solidFill>
                    <a:srgbClr val="000000"/>
                  </a:solidFill>
                  <a:latin typeface="Arial" charset="0"/>
                </a:rPr>
                <a:t>-45</a:t>
              </a:r>
              <a:endParaRPr lang="en-US" sz="2400">
                <a:solidFill>
                  <a:srgbClr val="000000"/>
                </a:solidFill>
                <a:latin typeface="Times New Roman" pitchFamily="-112" charset="0"/>
              </a:endParaRPr>
            </a:p>
          </p:txBody>
        </p:sp>
        <p:sp>
          <p:nvSpPr>
            <p:cNvPr id="117922" name="Rectangle 426"/>
            <p:cNvSpPr>
              <a:spLocks noChangeArrowheads="1"/>
            </p:cNvSpPr>
            <p:nvPr/>
          </p:nvSpPr>
          <p:spPr bwMode="auto">
            <a:xfrm>
              <a:off x="618" y="2262"/>
              <a:ext cx="143" cy="118"/>
            </a:xfrm>
            <a:prstGeom prst="rect">
              <a:avLst/>
            </a:prstGeom>
            <a:noFill/>
            <a:ln w="9525">
              <a:noFill/>
              <a:miter lim="800000"/>
              <a:headEnd/>
              <a:tailEnd/>
            </a:ln>
          </p:spPr>
          <p:txBody>
            <a:bodyPr wrap="none" lIns="0" tIns="0" rIns="0" bIns="0">
              <a:spAutoFit/>
            </a:bodyPr>
            <a:lstStyle/>
            <a:p>
              <a:pPr algn="l"/>
              <a:r>
                <a:rPr lang="en-US" sz="1200">
                  <a:solidFill>
                    <a:srgbClr val="000000"/>
                  </a:solidFill>
                  <a:latin typeface="Arial" charset="0"/>
                </a:rPr>
                <a:t>-40</a:t>
              </a:r>
              <a:endParaRPr lang="en-US" sz="2400">
                <a:solidFill>
                  <a:srgbClr val="000000"/>
                </a:solidFill>
                <a:latin typeface="Times New Roman" pitchFamily="-112" charset="0"/>
              </a:endParaRPr>
            </a:p>
          </p:txBody>
        </p:sp>
        <p:sp>
          <p:nvSpPr>
            <p:cNvPr id="117923" name="Rectangle 427"/>
            <p:cNvSpPr>
              <a:spLocks noChangeArrowheads="1"/>
            </p:cNvSpPr>
            <p:nvPr/>
          </p:nvSpPr>
          <p:spPr bwMode="auto">
            <a:xfrm>
              <a:off x="618" y="2144"/>
              <a:ext cx="143" cy="118"/>
            </a:xfrm>
            <a:prstGeom prst="rect">
              <a:avLst/>
            </a:prstGeom>
            <a:noFill/>
            <a:ln w="9525">
              <a:noFill/>
              <a:miter lim="800000"/>
              <a:headEnd/>
              <a:tailEnd/>
            </a:ln>
          </p:spPr>
          <p:txBody>
            <a:bodyPr wrap="none" lIns="0" tIns="0" rIns="0" bIns="0">
              <a:spAutoFit/>
            </a:bodyPr>
            <a:lstStyle/>
            <a:p>
              <a:pPr algn="l"/>
              <a:r>
                <a:rPr lang="en-US" sz="1200">
                  <a:solidFill>
                    <a:srgbClr val="000000"/>
                  </a:solidFill>
                  <a:latin typeface="Arial" charset="0"/>
                </a:rPr>
                <a:t>-35</a:t>
              </a:r>
              <a:endParaRPr lang="en-US" sz="2400">
                <a:solidFill>
                  <a:srgbClr val="000000"/>
                </a:solidFill>
                <a:latin typeface="Times New Roman" pitchFamily="-112" charset="0"/>
              </a:endParaRPr>
            </a:p>
          </p:txBody>
        </p:sp>
        <p:sp>
          <p:nvSpPr>
            <p:cNvPr id="117924" name="Rectangle 428"/>
            <p:cNvSpPr>
              <a:spLocks noChangeArrowheads="1"/>
            </p:cNvSpPr>
            <p:nvPr/>
          </p:nvSpPr>
          <p:spPr bwMode="auto">
            <a:xfrm>
              <a:off x="618" y="2026"/>
              <a:ext cx="143" cy="118"/>
            </a:xfrm>
            <a:prstGeom prst="rect">
              <a:avLst/>
            </a:prstGeom>
            <a:noFill/>
            <a:ln w="9525">
              <a:noFill/>
              <a:miter lim="800000"/>
              <a:headEnd/>
              <a:tailEnd/>
            </a:ln>
          </p:spPr>
          <p:txBody>
            <a:bodyPr wrap="none" lIns="0" tIns="0" rIns="0" bIns="0">
              <a:spAutoFit/>
            </a:bodyPr>
            <a:lstStyle/>
            <a:p>
              <a:pPr algn="l"/>
              <a:r>
                <a:rPr lang="en-US" sz="1200">
                  <a:solidFill>
                    <a:srgbClr val="000000"/>
                  </a:solidFill>
                  <a:latin typeface="Arial" charset="0"/>
                </a:rPr>
                <a:t>-30</a:t>
              </a:r>
              <a:endParaRPr lang="en-US" sz="2400">
                <a:solidFill>
                  <a:srgbClr val="000000"/>
                </a:solidFill>
                <a:latin typeface="Times New Roman" pitchFamily="-112" charset="0"/>
              </a:endParaRPr>
            </a:p>
          </p:txBody>
        </p:sp>
        <p:sp>
          <p:nvSpPr>
            <p:cNvPr id="117925" name="Rectangle 429"/>
            <p:cNvSpPr>
              <a:spLocks noChangeArrowheads="1"/>
            </p:cNvSpPr>
            <p:nvPr/>
          </p:nvSpPr>
          <p:spPr bwMode="auto">
            <a:xfrm>
              <a:off x="618" y="1908"/>
              <a:ext cx="143" cy="118"/>
            </a:xfrm>
            <a:prstGeom prst="rect">
              <a:avLst/>
            </a:prstGeom>
            <a:noFill/>
            <a:ln w="9525">
              <a:noFill/>
              <a:miter lim="800000"/>
              <a:headEnd/>
              <a:tailEnd/>
            </a:ln>
          </p:spPr>
          <p:txBody>
            <a:bodyPr wrap="none" lIns="0" tIns="0" rIns="0" bIns="0">
              <a:spAutoFit/>
            </a:bodyPr>
            <a:lstStyle/>
            <a:p>
              <a:pPr algn="l"/>
              <a:r>
                <a:rPr lang="en-US" sz="1200">
                  <a:solidFill>
                    <a:srgbClr val="000000"/>
                  </a:solidFill>
                  <a:latin typeface="Arial" charset="0"/>
                </a:rPr>
                <a:t>-25</a:t>
              </a:r>
              <a:endParaRPr lang="en-US" sz="2400">
                <a:solidFill>
                  <a:srgbClr val="000000"/>
                </a:solidFill>
                <a:latin typeface="Times New Roman" pitchFamily="-112" charset="0"/>
              </a:endParaRPr>
            </a:p>
          </p:txBody>
        </p:sp>
        <p:sp>
          <p:nvSpPr>
            <p:cNvPr id="117926" name="Rectangle 430"/>
            <p:cNvSpPr>
              <a:spLocks noChangeArrowheads="1"/>
            </p:cNvSpPr>
            <p:nvPr/>
          </p:nvSpPr>
          <p:spPr bwMode="auto">
            <a:xfrm>
              <a:off x="618" y="1785"/>
              <a:ext cx="143" cy="118"/>
            </a:xfrm>
            <a:prstGeom prst="rect">
              <a:avLst/>
            </a:prstGeom>
            <a:noFill/>
            <a:ln w="9525">
              <a:noFill/>
              <a:miter lim="800000"/>
              <a:headEnd/>
              <a:tailEnd/>
            </a:ln>
          </p:spPr>
          <p:txBody>
            <a:bodyPr wrap="none" lIns="0" tIns="0" rIns="0" bIns="0">
              <a:spAutoFit/>
            </a:bodyPr>
            <a:lstStyle/>
            <a:p>
              <a:pPr algn="l"/>
              <a:r>
                <a:rPr lang="en-US" sz="1200">
                  <a:solidFill>
                    <a:srgbClr val="000000"/>
                  </a:solidFill>
                  <a:latin typeface="Arial" charset="0"/>
                </a:rPr>
                <a:t>-20</a:t>
              </a:r>
              <a:endParaRPr lang="en-US" sz="2400">
                <a:solidFill>
                  <a:srgbClr val="000000"/>
                </a:solidFill>
                <a:latin typeface="Times New Roman" pitchFamily="-112" charset="0"/>
              </a:endParaRPr>
            </a:p>
          </p:txBody>
        </p:sp>
        <p:sp>
          <p:nvSpPr>
            <p:cNvPr id="117927" name="Rectangle 431"/>
            <p:cNvSpPr>
              <a:spLocks noChangeArrowheads="1"/>
            </p:cNvSpPr>
            <p:nvPr/>
          </p:nvSpPr>
          <p:spPr bwMode="auto">
            <a:xfrm>
              <a:off x="618" y="1667"/>
              <a:ext cx="143" cy="118"/>
            </a:xfrm>
            <a:prstGeom prst="rect">
              <a:avLst/>
            </a:prstGeom>
            <a:noFill/>
            <a:ln w="9525">
              <a:noFill/>
              <a:miter lim="800000"/>
              <a:headEnd/>
              <a:tailEnd/>
            </a:ln>
          </p:spPr>
          <p:txBody>
            <a:bodyPr wrap="none" lIns="0" tIns="0" rIns="0" bIns="0">
              <a:spAutoFit/>
            </a:bodyPr>
            <a:lstStyle/>
            <a:p>
              <a:pPr algn="l"/>
              <a:r>
                <a:rPr lang="en-US" sz="1200">
                  <a:solidFill>
                    <a:srgbClr val="000000"/>
                  </a:solidFill>
                  <a:latin typeface="Arial" charset="0"/>
                </a:rPr>
                <a:t>-15</a:t>
              </a:r>
              <a:endParaRPr lang="en-US" sz="2400">
                <a:solidFill>
                  <a:srgbClr val="000000"/>
                </a:solidFill>
                <a:latin typeface="Times New Roman" pitchFamily="-112" charset="0"/>
              </a:endParaRPr>
            </a:p>
          </p:txBody>
        </p:sp>
        <p:sp>
          <p:nvSpPr>
            <p:cNvPr id="117928" name="Rectangle 432"/>
            <p:cNvSpPr>
              <a:spLocks noChangeArrowheads="1"/>
            </p:cNvSpPr>
            <p:nvPr/>
          </p:nvSpPr>
          <p:spPr bwMode="auto">
            <a:xfrm>
              <a:off x="618" y="1550"/>
              <a:ext cx="143" cy="118"/>
            </a:xfrm>
            <a:prstGeom prst="rect">
              <a:avLst/>
            </a:prstGeom>
            <a:noFill/>
            <a:ln w="9525">
              <a:noFill/>
              <a:miter lim="800000"/>
              <a:headEnd/>
              <a:tailEnd/>
            </a:ln>
          </p:spPr>
          <p:txBody>
            <a:bodyPr wrap="none" lIns="0" tIns="0" rIns="0" bIns="0">
              <a:spAutoFit/>
            </a:bodyPr>
            <a:lstStyle/>
            <a:p>
              <a:pPr algn="l"/>
              <a:r>
                <a:rPr lang="en-US" sz="1200">
                  <a:solidFill>
                    <a:srgbClr val="000000"/>
                  </a:solidFill>
                  <a:latin typeface="Arial" charset="0"/>
                </a:rPr>
                <a:t>-10</a:t>
              </a:r>
              <a:endParaRPr lang="en-US" sz="2400">
                <a:solidFill>
                  <a:srgbClr val="000000"/>
                </a:solidFill>
                <a:latin typeface="Times New Roman" pitchFamily="-112" charset="0"/>
              </a:endParaRPr>
            </a:p>
          </p:txBody>
        </p:sp>
        <p:sp>
          <p:nvSpPr>
            <p:cNvPr id="117929" name="Rectangle 433"/>
            <p:cNvSpPr>
              <a:spLocks noChangeArrowheads="1"/>
            </p:cNvSpPr>
            <p:nvPr/>
          </p:nvSpPr>
          <p:spPr bwMode="auto">
            <a:xfrm>
              <a:off x="675" y="1432"/>
              <a:ext cx="88" cy="118"/>
            </a:xfrm>
            <a:prstGeom prst="rect">
              <a:avLst/>
            </a:prstGeom>
            <a:noFill/>
            <a:ln w="9525">
              <a:noFill/>
              <a:miter lim="800000"/>
              <a:headEnd/>
              <a:tailEnd/>
            </a:ln>
          </p:spPr>
          <p:txBody>
            <a:bodyPr wrap="none" lIns="0" tIns="0" rIns="0" bIns="0">
              <a:spAutoFit/>
            </a:bodyPr>
            <a:lstStyle/>
            <a:p>
              <a:pPr algn="l"/>
              <a:r>
                <a:rPr lang="en-US" sz="1200">
                  <a:solidFill>
                    <a:srgbClr val="000000"/>
                  </a:solidFill>
                  <a:latin typeface="Arial" charset="0"/>
                </a:rPr>
                <a:t>-5</a:t>
              </a:r>
              <a:endParaRPr lang="en-US" sz="2400">
                <a:solidFill>
                  <a:srgbClr val="000000"/>
                </a:solidFill>
                <a:latin typeface="Times New Roman" pitchFamily="-112" charset="0"/>
              </a:endParaRPr>
            </a:p>
          </p:txBody>
        </p:sp>
        <p:sp>
          <p:nvSpPr>
            <p:cNvPr id="117930" name="Rectangle 434"/>
            <p:cNvSpPr>
              <a:spLocks noChangeArrowheads="1"/>
            </p:cNvSpPr>
            <p:nvPr/>
          </p:nvSpPr>
          <p:spPr bwMode="auto">
            <a:xfrm>
              <a:off x="706" y="1314"/>
              <a:ext cx="55" cy="118"/>
            </a:xfrm>
            <a:prstGeom prst="rect">
              <a:avLst/>
            </a:prstGeom>
            <a:noFill/>
            <a:ln w="9525">
              <a:noFill/>
              <a:miter lim="800000"/>
              <a:headEnd/>
              <a:tailEnd/>
            </a:ln>
          </p:spPr>
          <p:txBody>
            <a:bodyPr wrap="none" lIns="0" tIns="0" rIns="0" bIns="0">
              <a:spAutoFit/>
            </a:bodyPr>
            <a:lstStyle/>
            <a:p>
              <a:pPr algn="l"/>
              <a:r>
                <a:rPr lang="en-US" sz="1200">
                  <a:solidFill>
                    <a:srgbClr val="000000"/>
                  </a:solidFill>
                  <a:latin typeface="Arial" charset="0"/>
                </a:rPr>
                <a:t>0</a:t>
              </a:r>
              <a:endParaRPr lang="en-US" sz="2400">
                <a:solidFill>
                  <a:srgbClr val="000000"/>
                </a:solidFill>
                <a:latin typeface="Times New Roman" pitchFamily="-112" charset="0"/>
              </a:endParaRPr>
            </a:p>
          </p:txBody>
        </p:sp>
        <p:sp>
          <p:nvSpPr>
            <p:cNvPr id="117931" name="Rectangle 435"/>
            <p:cNvSpPr>
              <a:spLocks noChangeArrowheads="1"/>
            </p:cNvSpPr>
            <p:nvPr/>
          </p:nvSpPr>
          <p:spPr bwMode="auto">
            <a:xfrm>
              <a:off x="813" y="1170"/>
              <a:ext cx="55" cy="118"/>
            </a:xfrm>
            <a:prstGeom prst="rect">
              <a:avLst/>
            </a:prstGeom>
            <a:noFill/>
            <a:ln w="9525">
              <a:noFill/>
              <a:miter lim="800000"/>
              <a:headEnd/>
              <a:tailEnd/>
            </a:ln>
          </p:spPr>
          <p:txBody>
            <a:bodyPr wrap="none" lIns="0" tIns="0" rIns="0" bIns="0">
              <a:spAutoFit/>
            </a:bodyPr>
            <a:lstStyle/>
            <a:p>
              <a:pPr algn="l"/>
              <a:r>
                <a:rPr lang="en-US" sz="1200">
                  <a:solidFill>
                    <a:srgbClr val="000000"/>
                  </a:solidFill>
                  <a:latin typeface="Arial" charset="0"/>
                </a:rPr>
                <a:t>2</a:t>
              </a:r>
              <a:endParaRPr lang="en-US" sz="2400">
                <a:solidFill>
                  <a:srgbClr val="000000"/>
                </a:solidFill>
                <a:latin typeface="Times New Roman" pitchFamily="-112" charset="0"/>
              </a:endParaRPr>
            </a:p>
          </p:txBody>
        </p:sp>
        <p:sp>
          <p:nvSpPr>
            <p:cNvPr id="117932" name="Rectangle 436"/>
            <p:cNvSpPr>
              <a:spLocks noChangeArrowheads="1"/>
            </p:cNvSpPr>
            <p:nvPr/>
          </p:nvSpPr>
          <p:spPr bwMode="auto">
            <a:xfrm>
              <a:off x="1203" y="1170"/>
              <a:ext cx="55" cy="118"/>
            </a:xfrm>
            <a:prstGeom prst="rect">
              <a:avLst/>
            </a:prstGeom>
            <a:noFill/>
            <a:ln w="9525">
              <a:noFill/>
              <a:miter lim="800000"/>
              <a:headEnd/>
              <a:tailEnd/>
            </a:ln>
          </p:spPr>
          <p:txBody>
            <a:bodyPr wrap="none" lIns="0" tIns="0" rIns="0" bIns="0">
              <a:spAutoFit/>
            </a:bodyPr>
            <a:lstStyle/>
            <a:p>
              <a:pPr algn="l"/>
              <a:r>
                <a:rPr lang="en-US" sz="1200">
                  <a:solidFill>
                    <a:srgbClr val="000000"/>
                  </a:solidFill>
                  <a:latin typeface="Arial" charset="0"/>
                </a:rPr>
                <a:t>3</a:t>
              </a:r>
              <a:endParaRPr lang="en-US" sz="2400">
                <a:solidFill>
                  <a:srgbClr val="000000"/>
                </a:solidFill>
                <a:latin typeface="Times New Roman" pitchFamily="-112" charset="0"/>
              </a:endParaRPr>
            </a:p>
          </p:txBody>
        </p:sp>
        <p:sp>
          <p:nvSpPr>
            <p:cNvPr id="117933" name="Rectangle 437"/>
            <p:cNvSpPr>
              <a:spLocks noChangeArrowheads="1"/>
            </p:cNvSpPr>
            <p:nvPr/>
          </p:nvSpPr>
          <p:spPr bwMode="auto">
            <a:xfrm>
              <a:off x="1592" y="1170"/>
              <a:ext cx="55" cy="118"/>
            </a:xfrm>
            <a:prstGeom prst="rect">
              <a:avLst/>
            </a:prstGeom>
            <a:noFill/>
            <a:ln w="9525">
              <a:noFill/>
              <a:miter lim="800000"/>
              <a:headEnd/>
              <a:tailEnd/>
            </a:ln>
          </p:spPr>
          <p:txBody>
            <a:bodyPr wrap="none" lIns="0" tIns="0" rIns="0" bIns="0">
              <a:spAutoFit/>
            </a:bodyPr>
            <a:lstStyle/>
            <a:p>
              <a:pPr algn="l"/>
              <a:r>
                <a:rPr lang="en-US" sz="1200">
                  <a:solidFill>
                    <a:srgbClr val="000000"/>
                  </a:solidFill>
                  <a:latin typeface="Arial" charset="0"/>
                </a:rPr>
                <a:t>4</a:t>
              </a:r>
              <a:endParaRPr lang="en-US" sz="2400">
                <a:solidFill>
                  <a:srgbClr val="000000"/>
                </a:solidFill>
                <a:latin typeface="Times New Roman" pitchFamily="-112" charset="0"/>
              </a:endParaRPr>
            </a:p>
          </p:txBody>
        </p:sp>
        <p:sp>
          <p:nvSpPr>
            <p:cNvPr id="117934" name="Rectangle 438"/>
            <p:cNvSpPr>
              <a:spLocks noChangeArrowheads="1"/>
            </p:cNvSpPr>
            <p:nvPr/>
          </p:nvSpPr>
          <p:spPr bwMode="auto">
            <a:xfrm>
              <a:off x="1982" y="1170"/>
              <a:ext cx="55" cy="118"/>
            </a:xfrm>
            <a:prstGeom prst="rect">
              <a:avLst/>
            </a:prstGeom>
            <a:noFill/>
            <a:ln w="9525">
              <a:noFill/>
              <a:miter lim="800000"/>
              <a:headEnd/>
              <a:tailEnd/>
            </a:ln>
          </p:spPr>
          <p:txBody>
            <a:bodyPr wrap="none" lIns="0" tIns="0" rIns="0" bIns="0">
              <a:spAutoFit/>
            </a:bodyPr>
            <a:lstStyle/>
            <a:p>
              <a:pPr algn="l"/>
              <a:r>
                <a:rPr lang="en-US" sz="1200">
                  <a:solidFill>
                    <a:srgbClr val="000000"/>
                  </a:solidFill>
                  <a:latin typeface="Arial" charset="0"/>
                </a:rPr>
                <a:t>5</a:t>
              </a:r>
              <a:endParaRPr lang="en-US" sz="2400">
                <a:solidFill>
                  <a:srgbClr val="000000"/>
                </a:solidFill>
                <a:latin typeface="Times New Roman" pitchFamily="-112" charset="0"/>
              </a:endParaRPr>
            </a:p>
          </p:txBody>
        </p:sp>
        <p:sp>
          <p:nvSpPr>
            <p:cNvPr id="117935" name="Rectangle 439"/>
            <p:cNvSpPr>
              <a:spLocks noChangeArrowheads="1"/>
            </p:cNvSpPr>
            <p:nvPr/>
          </p:nvSpPr>
          <p:spPr bwMode="auto">
            <a:xfrm>
              <a:off x="2366" y="1170"/>
              <a:ext cx="55" cy="118"/>
            </a:xfrm>
            <a:prstGeom prst="rect">
              <a:avLst/>
            </a:prstGeom>
            <a:noFill/>
            <a:ln w="9525">
              <a:noFill/>
              <a:miter lim="800000"/>
              <a:headEnd/>
              <a:tailEnd/>
            </a:ln>
          </p:spPr>
          <p:txBody>
            <a:bodyPr wrap="none" lIns="0" tIns="0" rIns="0" bIns="0">
              <a:spAutoFit/>
            </a:bodyPr>
            <a:lstStyle/>
            <a:p>
              <a:pPr algn="l"/>
              <a:r>
                <a:rPr lang="en-US" sz="1200">
                  <a:solidFill>
                    <a:srgbClr val="000000"/>
                  </a:solidFill>
                  <a:latin typeface="Arial" charset="0"/>
                </a:rPr>
                <a:t>6</a:t>
              </a:r>
              <a:endParaRPr lang="en-US" sz="2400">
                <a:solidFill>
                  <a:srgbClr val="000000"/>
                </a:solidFill>
                <a:latin typeface="Times New Roman" pitchFamily="-112" charset="0"/>
              </a:endParaRPr>
            </a:p>
          </p:txBody>
        </p:sp>
        <p:sp>
          <p:nvSpPr>
            <p:cNvPr id="117936" name="Rectangle 440"/>
            <p:cNvSpPr>
              <a:spLocks noChangeArrowheads="1"/>
            </p:cNvSpPr>
            <p:nvPr/>
          </p:nvSpPr>
          <p:spPr bwMode="auto">
            <a:xfrm>
              <a:off x="2756" y="1170"/>
              <a:ext cx="55" cy="118"/>
            </a:xfrm>
            <a:prstGeom prst="rect">
              <a:avLst/>
            </a:prstGeom>
            <a:noFill/>
            <a:ln w="9525">
              <a:noFill/>
              <a:miter lim="800000"/>
              <a:headEnd/>
              <a:tailEnd/>
            </a:ln>
          </p:spPr>
          <p:txBody>
            <a:bodyPr wrap="none" lIns="0" tIns="0" rIns="0" bIns="0">
              <a:spAutoFit/>
            </a:bodyPr>
            <a:lstStyle/>
            <a:p>
              <a:pPr algn="l"/>
              <a:r>
                <a:rPr lang="en-US" sz="1200">
                  <a:solidFill>
                    <a:srgbClr val="000000"/>
                  </a:solidFill>
                  <a:latin typeface="Arial" charset="0"/>
                </a:rPr>
                <a:t>7</a:t>
              </a:r>
              <a:endParaRPr lang="en-US" sz="2400">
                <a:solidFill>
                  <a:srgbClr val="000000"/>
                </a:solidFill>
                <a:latin typeface="Times New Roman" pitchFamily="-112" charset="0"/>
              </a:endParaRPr>
            </a:p>
          </p:txBody>
        </p:sp>
        <p:sp>
          <p:nvSpPr>
            <p:cNvPr id="117937" name="Rectangle 441"/>
            <p:cNvSpPr>
              <a:spLocks noChangeArrowheads="1"/>
            </p:cNvSpPr>
            <p:nvPr/>
          </p:nvSpPr>
          <p:spPr bwMode="auto">
            <a:xfrm>
              <a:off x="3145" y="1170"/>
              <a:ext cx="55" cy="118"/>
            </a:xfrm>
            <a:prstGeom prst="rect">
              <a:avLst/>
            </a:prstGeom>
            <a:noFill/>
            <a:ln w="9525">
              <a:noFill/>
              <a:miter lim="800000"/>
              <a:headEnd/>
              <a:tailEnd/>
            </a:ln>
          </p:spPr>
          <p:txBody>
            <a:bodyPr wrap="none" lIns="0" tIns="0" rIns="0" bIns="0">
              <a:spAutoFit/>
            </a:bodyPr>
            <a:lstStyle/>
            <a:p>
              <a:pPr algn="l"/>
              <a:r>
                <a:rPr lang="en-US" sz="1200">
                  <a:solidFill>
                    <a:srgbClr val="000000"/>
                  </a:solidFill>
                  <a:latin typeface="Arial" charset="0"/>
                </a:rPr>
                <a:t>8</a:t>
              </a:r>
              <a:endParaRPr lang="en-US" sz="2400">
                <a:solidFill>
                  <a:srgbClr val="000000"/>
                </a:solidFill>
                <a:latin typeface="Times New Roman" pitchFamily="-112" charset="0"/>
              </a:endParaRPr>
            </a:p>
          </p:txBody>
        </p:sp>
        <p:sp>
          <p:nvSpPr>
            <p:cNvPr id="117938" name="Rectangle 442"/>
            <p:cNvSpPr>
              <a:spLocks noChangeArrowheads="1"/>
            </p:cNvSpPr>
            <p:nvPr/>
          </p:nvSpPr>
          <p:spPr bwMode="auto">
            <a:xfrm>
              <a:off x="1362" y="1078"/>
              <a:ext cx="794" cy="118"/>
            </a:xfrm>
            <a:prstGeom prst="rect">
              <a:avLst/>
            </a:prstGeom>
            <a:noFill/>
            <a:ln w="9525">
              <a:noFill/>
              <a:miter lim="800000"/>
              <a:headEnd/>
              <a:tailEnd/>
            </a:ln>
          </p:spPr>
          <p:txBody>
            <a:bodyPr wrap="none" lIns="0" tIns="0" rIns="0" bIns="0">
              <a:spAutoFit/>
            </a:bodyPr>
            <a:lstStyle/>
            <a:p>
              <a:pPr algn="l"/>
              <a:r>
                <a:rPr lang="en-US" sz="1200" b="1">
                  <a:solidFill>
                    <a:srgbClr val="000000"/>
                  </a:solidFill>
                  <a:latin typeface="Arial" charset="0"/>
                </a:rPr>
                <a:t>Frequency (GHz)</a:t>
              </a:r>
              <a:endParaRPr lang="en-US" sz="2400">
                <a:solidFill>
                  <a:srgbClr val="000000"/>
                </a:solidFill>
                <a:latin typeface="Times New Roman" pitchFamily="-112" charset="0"/>
              </a:endParaRPr>
            </a:p>
          </p:txBody>
        </p:sp>
        <p:sp>
          <p:nvSpPr>
            <p:cNvPr id="117939" name="Rectangle 443"/>
            <p:cNvSpPr>
              <a:spLocks noChangeArrowheads="1"/>
            </p:cNvSpPr>
            <p:nvPr/>
          </p:nvSpPr>
          <p:spPr bwMode="auto">
            <a:xfrm rot="-5400000">
              <a:off x="299" y="1829"/>
              <a:ext cx="450" cy="119"/>
            </a:xfrm>
            <a:prstGeom prst="rect">
              <a:avLst/>
            </a:prstGeom>
            <a:noFill/>
            <a:ln w="9525">
              <a:noFill/>
              <a:miter lim="800000"/>
              <a:headEnd/>
              <a:tailEnd/>
            </a:ln>
          </p:spPr>
          <p:txBody>
            <a:bodyPr wrap="none" lIns="0" tIns="0" rIns="0" bIns="0">
              <a:spAutoFit/>
            </a:bodyPr>
            <a:lstStyle/>
            <a:p>
              <a:pPr algn="l"/>
              <a:r>
                <a:rPr lang="en-US" sz="1200" b="1">
                  <a:solidFill>
                    <a:srgbClr val="000000"/>
                  </a:solidFill>
                  <a:latin typeface="Arial" charset="0"/>
                </a:rPr>
                <a:t>|S11| (dB)</a:t>
              </a:r>
              <a:endParaRPr lang="en-US" sz="2400">
                <a:solidFill>
                  <a:srgbClr val="000000"/>
                </a:solidFill>
                <a:latin typeface="Times New Roman" pitchFamily="-112" charset="0"/>
              </a:endParaRPr>
            </a:p>
          </p:txBody>
        </p:sp>
      </p:grpSp>
      <p:grpSp>
        <p:nvGrpSpPr>
          <p:cNvPr id="71694" name="Group 444"/>
          <p:cNvGrpSpPr>
            <a:grpSpLocks/>
          </p:cNvGrpSpPr>
          <p:nvPr/>
        </p:nvGrpSpPr>
        <p:grpSpPr bwMode="auto">
          <a:xfrm>
            <a:off x="4968875" y="5743575"/>
            <a:ext cx="3217863" cy="215900"/>
            <a:chOff x="1374" y="2313"/>
            <a:chExt cx="2027" cy="136"/>
          </a:xfrm>
        </p:grpSpPr>
        <p:sp>
          <p:nvSpPr>
            <p:cNvPr id="71695" name="Line 445"/>
            <p:cNvSpPr>
              <a:spLocks noChangeShapeType="1"/>
            </p:cNvSpPr>
            <p:nvPr/>
          </p:nvSpPr>
          <p:spPr bwMode="auto">
            <a:xfrm>
              <a:off x="1374" y="2385"/>
              <a:ext cx="124" cy="1"/>
            </a:xfrm>
            <a:prstGeom prst="line">
              <a:avLst/>
            </a:prstGeom>
            <a:noFill/>
            <a:ln w="15875">
              <a:solidFill>
                <a:srgbClr val="000080"/>
              </a:solidFill>
              <a:round/>
              <a:headEnd/>
              <a:tailEnd/>
            </a:ln>
          </p:spPr>
          <p:txBody>
            <a:bodyPr wrap="none" lIns="0" tIns="0" rIns="0" bIns="0">
              <a:spAutoFit/>
            </a:bodyPr>
            <a:lstStyle/>
            <a:p>
              <a:endParaRPr lang="fr-FR"/>
            </a:p>
          </p:txBody>
        </p:sp>
        <p:sp>
          <p:nvSpPr>
            <p:cNvPr id="71696" name="Rectangle 446"/>
            <p:cNvSpPr>
              <a:spLocks noChangeArrowheads="1"/>
            </p:cNvSpPr>
            <p:nvPr/>
          </p:nvSpPr>
          <p:spPr bwMode="auto">
            <a:xfrm>
              <a:off x="1532" y="2321"/>
              <a:ext cx="214" cy="128"/>
            </a:xfrm>
            <a:prstGeom prst="rect">
              <a:avLst/>
            </a:prstGeom>
            <a:noFill/>
            <a:ln w="9525">
              <a:noFill/>
              <a:miter lim="800000"/>
              <a:headEnd/>
              <a:tailEnd/>
            </a:ln>
          </p:spPr>
          <p:txBody>
            <a:bodyPr wrap="none" lIns="0" tIns="0" rIns="0" bIns="0">
              <a:spAutoFit/>
            </a:bodyPr>
            <a:lstStyle/>
            <a:p>
              <a:pPr algn="l"/>
              <a:r>
                <a:rPr lang="en-US" sz="1300">
                  <a:solidFill>
                    <a:srgbClr val="000000"/>
                  </a:solidFill>
                  <a:latin typeface="Arial" charset="0"/>
                </a:rPr>
                <a:t>TLM</a:t>
              </a:r>
              <a:endParaRPr lang="en-US" sz="2400">
                <a:latin typeface="Times New Roman" pitchFamily="-112" charset="0"/>
              </a:endParaRPr>
            </a:p>
          </p:txBody>
        </p:sp>
        <p:sp>
          <p:nvSpPr>
            <p:cNvPr id="71697" name="Line 447"/>
            <p:cNvSpPr>
              <a:spLocks noChangeShapeType="1"/>
            </p:cNvSpPr>
            <p:nvPr/>
          </p:nvSpPr>
          <p:spPr bwMode="auto">
            <a:xfrm>
              <a:off x="1806" y="2385"/>
              <a:ext cx="124" cy="1"/>
            </a:xfrm>
            <a:prstGeom prst="line">
              <a:avLst/>
            </a:prstGeom>
            <a:noFill/>
            <a:ln w="15875">
              <a:solidFill>
                <a:srgbClr val="FF0000"/>
              </a:solidFill>
              <a:round/>
              <a:headEnd/>
              <a:tailEnd/>
            </a:ln>
          </p:spPr>
          <p:txBody>
            <a:bodyPr wrap="none" lIns="0" tIns="0" rIns="0" bIns="0">
              <a:spAutoFit/>
            </a:bodyPr>
            <a:lstStyle/>
            <a:p>
              <a:endParaRPr lang="fr-FR"/>
            </a:p>
          </p:txBody>
        </p:sp>
        <p:sp>
          <p:nvSpPr>
            <p:cNvPr id="71698" name="Rectangle 448"/>
            <p:cNvSpPr>
              <a:spLocks noChangeArrowheads="1"/>
            </p:cNvSpPr>
            <p:nvPr/>
          </p:nvSpPr>
          <p:spPr bwMode="auto">
            <a:xfrm>
              <a:off x="1956" y="2321"/>
              <a:ext cx="656" cy="128"/>
            </a:xfrm>
            <a:prstGeom prst="rect">
              <a:avLst/>
            </a:prstGeom>
            <a:noFill/>
            <a:ln w="9525">
              <a:noFill/>
              <a:miter lim="800000"/>
              <a:headEnd/>
              <a:tailEnd/>
            </a:ln>
          </p:spPr>
          <p:txBody>
            <a:bodyPr wrap="none" lIns="0" tIns="0" rIns="0" bIns="0">
              <a:spAutoFit/>
            </a:bodyPr>
            <a:lstStyle/>
            <a:p>
              <a:pPr algn="l"/>
              <a:r>
                <a:rPr lang="en-US" sz="1300">
                  <a:solidFill>
                    <a:srgbClr val="000000"/>
                  </a:solidFill>
                  <a:latin typeface="Arial" charset="0"/>
                </a:rPr>
                <a:t>measurement</a:t>
              </a:r>
              <a:endParaRPr lang="en-US" sz="2400">
                <a:latin typeface="Times New Roman" pitchFamily="-112" charset="0"/>
              </a:endParaRPr>
            </a:p>
          </p:txBody>
        </p:sp>
        <p:sp>
          <p:nvSpPr>
            <p:cNvPr id="71699" name="Line 449"/>
            <p:cNvSpPr>
              <a:spLocks noChangeShapeType="1"/>
            </p:cNvSpPr>
            <p:nvPr/>
          </p:nvSpPr>
          <p:spPr bwMode="auto">
            <a:xfrm>
              <a:off x="2701" y="2385"/>
              <a:ext cx="124" cy="1"/>
            </a:xfrm>
            <a:prstGeom prst="line">
              <a:avLst/>
            </a:prstGeom>
            <a:noFill/>
            <a:ln w="15875">
              <a:solidFill>
                <a:srgbClr val="00FF00"/>
              </a:solidFill>
              <a:round/>
              <a:headEnd/>
              <a:tailEnd/>
            </a:ln>
          </p:spPr>
          <p:txBody>
            <a:bodyPr wrap="none" lIns="0" tIns="0" rIns="0" bIns="0">
              <a:spAutoFit/>
            </a:bodyPr>
            <a:lstStyle/>
            <a:p>
              <a:endParaRPr lang="fr-FR"/>
            </a:p>
          </p:txBody>
        </p:sp>
        <p:sp>
          <p:nvSpPr>
            <p:cNvPr id="71700" name="Rectangle 450"/>
            <p:cNvSpPr>
              <a:spLocks noChangeArrowheads="1"/>
            </p:cNvSpPr>
            <p:nvPr/>
          </p:nvSpPr>
          <p:spPr bwMode="auto">
            <a:xfrm>
              <a:off x="2866" y="2313"/>
              <a:ext cx="535" cy="128"/>
            </a:xfrm>
            <a:prstGeom prst="rect">
              <a:avLst/>
            </a:prstGeom>
            <a:noFill/>
            <a:ln w="9525">
              <a:noFill/>
              <a:miter lim="800000"/>
              <a:headEnd/>
              <a:tailEnd/>
            </a:ln>
          </p:spPr>
          <p:txBody>
            <a:bodyPr wrap="none" lIns="0" tIns="0" rIns="0" bIns="0">
              <a:spAutoFit/>
            </a:bodyPr>
            <a:lstStyle/>
            <a:p>
              <a:pPr algn="l"/>
              <a:r>
                <a:rPr lang="en-US" sz="1300">
                  <a:solidFill>
                    <a:srgbClr val="000000"/>
                  </a:solidFill>
                  <a:latin typeface="Arial" charset="0"/>
                </a:rPr>
                <a:t>Momentum</a:t>
              </a:r>
              <a:endParaRPr lang="en-US" sz="2400">
                <a:latin typeface="Times New Roman" pitchFamily="-112" charset="0"/>
              </a:endParaRPr>
            </a:p>
          </p:txBody>
        </p:sp>
      </p:gr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3730" name="Espace réservé du numéro de diapositive 1"/>
          <p:cNvSpPr>
            <a:spLocks noGrp="1"/>
          </p:cNvSpPr>
          <p:nvPr>
            <p:ph type="sldNum" sz="quarter" idx="10"/>
          </p:nvPr>
        </p:nvSpPr>
        <p:spPr/>
        <p:txBody>
          <a:bodyPr/>
          <a:lstStyle/>
          <a:p>
            <a:pPr defTabSz="860425"/>
            <a:fld id="{C3B31D17-58D9-40CD-B017-0FAF7A05A444}" type="slidenum">
              <a:rPr lang="fr-FR"/>
              <a:pPr defTabSz="860425"/>
              <a:t>23</a:t>
            </a:fld>
            <a:endParaRPr lang="fr-FR"/>
          </a:p>
        </p:txBody>
      </p:sp>
      <p:sp>
        <p:nvSpPr>
          <p:cNvPr id="73731" name="Rectangle 2"/>
          <p:cNvSpPr>
            <a:spLocks noChangeArrowheads="1"/>
          </p:cNvSpPr>
          <p:nvPr/>
        </p:nvSpPr>
        <p:spPr bwMode="auto">
          <a:xfrm>
            <a:off x="5715000" y="2489200"/>
            <a:ext cx="2836863" cy="2082800"/>
          </a:xfrm>
          <a:prstGeom prst="rect">
            <a:avLst/>
          </a:prstGeom>
          <a:solidFill>
            <a:schemeClr val="tx1"/>
          </a:solidFill>
          <a:ln w="12700" cap="sq">
            <a:solidFill>
              <a:schemeClr val="tx1"/>
            </a:solidFill>
            <a:miter lim="800000"/>
            <a:headEnd type="none" w="sm" len="sm"/>
            <a:tailEnd type="none" w="sm" len="sm"/>
          </a:ln>
        </p:spPr>
        <p:txBody>
          <a:bodyPr wrap="none" lIns="91425" tIns="45712" rIns="91425" bIns="45712" anchor="ctr"/>
          <a:lstStyle/>
          <a:p>
            <a:endParaRPr lang="fr-FR"/>
          </a:p>
        </p:txBody>
      </p:sp>
      <p:sp>
        <p:nvSpPr>
          <p:cNvPr id="628740" name="Text Box 4"/>
          <p:cNvSpPr txBox="1">
            <a:spLocks noChangeArrowheads="1"/>
          </p:cNvSpPr>
          <p:nvPr/>
        </p:nvSpPr>
        <p:spPr bwMode="auto">
          <a:xfrm>
            <a:off x="820738" y="938213"/>
            <a:ext cx="7545387" cy="1554162"/>
          </a:xfrm>
          <a:prstGeom prst="rect">
            <a:avLst/>
          </a:prstGeom>
          <a:noFill/>
          <a:ln w="12700" cap="sq">
            <a:noFill/>
            <a:miter lim="800000"/>
            <a:headEnd type="none" w="sm" len="sm"/>
            <a:tailEnd type="none" w="sm" len="sm"/>
          </a:ln>
          <a:effectLst/>
        </p:spPr>
        <p:txBody>
          <a:bodyPr wrap="none" lIns="91417" tIns="45709" rIns="91417" bIns="45709">
            <a:spAutoFit/>
          </a:bodyPr>
          <a:lstStyle/>
          <a:p>
            <a:pPr algn="l" defTabSz="860425"/>
            <a:r>
              <a:rPr lang="en-US" sz="3000" b="1">
                <a:solidFill>
                  <a:srgbClr val="CCECFF"/>
                </a:solidFill>
                <a:effectLst>
                  <a:outerShdw blurRad="38100" dist="38100" dir="2700000" algn="tl">
                    <a:srgbClr val="000000"/>
                  </a:outerShdw>
                </a:effectLst>
                <a:latin typeface="Verdana" pitchFamily="-112" charset="0"/>
                <a:cs typeface="Arial" charset="0"/>
              </a:rPr>
              <a:t>Coupling TLM - Genetic Algorithm</a:t>
            </a:r>
            <a:endParaRPr lang="en-US" sz="3000" b="1">
              <a:solidFill>
                <a:srgbClr val="CCECFF"/>
              </a:solidFill>
              <a:effectLst>
                <a:outerShdw blurRad="38100" dist="38100" dir="2700000" algn="tl">
                  <a:srgbClr val="000000"/>
                </a:outerShdw>
              </a:effectLst>
              <a:latin typeface="Arial" charset="0"/>
              <a:cs typeface="Arial" charset="0"/>
            </a:endParaRPr>
          </a:p>
          <a:p>
            <a:pPr algn="l" defTabSz="860425">
              <a:buFontTx/>
              <a:buChar char="-"/>
            </a:pPr>
            <a:r>
              <a:rPr lang="en-US" sz="2400">
                <a:effectLst>
                  <a:outerShdw blurRad="38100" dist="38100" dir="2700000" algn="tl">
                    <a:srgbClr val="000000"/>
                  </a:outerShdw>
                </a:effectLst>
                <a:latin typeface="Arial" charset="0"/>
                <a:cs typeface="Arial" charset="0"/>
              </a:rPr>
              <a:t> </a:t>
            </a:r>
            <a:r>
              <a:rPr lang="en-US" sz="2000">
                <a:effectLst>
                  <a:outerShdw blurRad="38100" dist="38100" dir="2700000" algn="tl">
                    <a:srgbClr val="000000"/>
                  </a:outerShdw>
                </a:effectLst>
                <a:latin typeface="Verdana" pitchFamily="-112" charset="0"/>
                <a:cs typeface="Arial" charset="0"/>
              </a:rPr>
              <a:t>Optimization of antenna shape</a:t>
            </a:r>
          </a:p>
          <a:p>
            <a:pPr algn="l" defTabSz="860425">
              <a:buFontTx/>
              <a:buChar char="-"/>
            </a:pPr>
            <a:r>
              <a:rPr lang="en-US" sz="2000">
                <a:effectLst>
                  <a:outerShdw blurRad="38100" dist="38100" dir="2700000" algn="tl">
                    <a:srgbClr val="000000"/>
                  </a:outerShdw>
                </a:effectLst>
                <a:latin typeface="Verdana" pitchFamily="-112" charset="0"/>
                <a:cs typeface="Arial" charset="0"/>
              </a:rPr>
              <a:t> Automatic Design of  multistandard miniature antennas</a:t>
            </a:r>
          </a:p>
          <a:p>
            <a:pPr algn="l" defTabSz="860425"/>
            <a:r>
              <a:rPr lang="en-US" sz="2000">
                <a:effectLst>
                  <a:outerShdw blurRad="38100" dist="38100" dir="2700000" algn="tl">
                    <a:srgbClr val="000000"/>
                  </a:outerShdw>
                </a:effectLst>
                <a:latin typeface="Verdana" pitchFamily="-112" charset="0"/>
                <a:cs typeface="Arial" charset="0"/>
              </a:rPr>
              <a:t> (GSM, UMTS, WLAN, HIPERLAN …)</a:t>
            </a:r>
          </a:p>
        </p:txBody>
      </p:sp>
      <p:sp>
        <p:nvSpPr>
          <p:cNvPr id="628741" name="Text Box 5"/>
          <p:cNvSpPr txBox="1">
            <a:spLocks noChangeArrowheads="1"/>
          </p:cNvSpPr>
          <p:nvPr/>
        </p:nvSpPr>
        <p:spPr bwMode="auto">
          <a:xfrm>
            <a:off x="601663" y="4906963"/>
            <a:ext cx="6619875" cy="723900"/>
          </a:xfrm>
          <a:prstGeom prst="rect">
            <a:avLst/>
          </a:prstGeom>
          <a:noFill/>
          <a:ln w="12700" cap="sq">
            <a:noFill/>
            <a:miter lim="800000"/>
            <a:headEnd type="none" w="sm" len="sm"/>
            <a:tailEnd type="none" w="sm" len="sm"/>
          </a:ln>
          <a:effectLst/>
        </p:spPr>
        <p:txBody>
          <a:bodyPr wrap="none" lIns="91417" tIns="45709" rIns="91417" bIns="45709">
            <a:spAutoFit/>
          </a:bodyPr>
          <a:lstStyle/>
          <a:p>
            <a:pPr algn="l" defTabSz="860425"/>
            <a:r>
              <a:rPr lang="en-US" sz="2000" b="1">
                <a:solidFill>
                  <a:srgbClr val="CCECFF"/>
                </a:solidFill>
                <a:effectLst>
                  <a:outerShdw blurRad="38100" dist="38100" dir="2700000" algn="tl">
                    <a:srgbClr val="000000"/>
                  </a:outerShdw>
                </a:effectLst>
                <a:latin typeface="Verdana" pitchFamily="-112" charset="0"/>
                <a:cs typeface="Arial" charset="0"/>
              </a:rPr>
              <a:t>Modelization of arbitrary-oriented thin wires</a:t>
            </a:r>
            <a:endParaRPr lang="en-US" sz="2000">
              <a:effectLst>
                <a:outerShdw blurRad="38100" dist="38100" dir="2700000" algn="tl">
                  <a:srgbClr val="000000"/>
                </a:outerShdw>
              </a:effectLst>
              <a:latin typeface="Verdana" pitchFamily="-112" charset="0"/>
              <a:cs typeface="Arial" charset="0"/>
            </a:endParaRPr>
          </a:p>
          <a:p>
            <a:pPr algn="l" defTabSz="860425">
              <a:buFontTx/>
              <a:buChar char="-"/>
            </a:pPr>
            <a:r>
              <a:rPr lang="en-US" sz="2000">
                <a:effectLst>
                  <a:outerShdw blurRad="38100" dist="38100" dir="2700000" algn="tl">
                    <a:srgbClr val="000000"/>
                  </a:outerShdw>
                </a:effectLst>
                <a:latin typeface="Verdana" pitchFamily="-112" charset="0"/>
                <a:cs typeface="Arial" charset="0"/>
              </a:rPr>
              <a:t> Simulation of VLF antennas + ground</a:t>
            </a:r>
            <a:endParaRPr lang="fr-FR" sz="2000">
              <a:latin typeface="Arial" charset="0"/>
              <a:cs typeface="Arial" charset="0"/>
            </a:endParaRPr>
          </a:p>
        </p:txBody>
      </p:sp>
      <p:pic>
        <p:nvPicPr>
          <p:cNvPr id="73734" name="Picture 6"/>
          <p:cNvPicPr>
            <a:picLocks noChangeAspect="1" noChangeArrowheads="1"/>
          </p:cNvPicPr>
          <p:nvPr/>
        </p:nvPicPr>
        <p:blipFill>
          <a:blip r:embed="rId3"/>
          <a:srcRect/>
          <a:stretch>
            <a:fillRect/>
          </a:stretch>
        </p:blipFill>
        <p:spPr bwMode="auto">
          <a:xfrm>
            <a:off x="3213100" y="2874963"/>
            <a:ext cx="2520950" cy="1376362"/>
          </a:xfrm>
          <a:prstGeom prst="rect">
            <a:avLst/>
          </a:prstGeom>
          <a:noFill/>
          <a:ln w="9525">
            <a:noFill/>
            <a:miter lim="800000"/>
            <a:headEnd/>
            <a:tailEnd/>
          </a:ln>
        </p:spPr>
      </p:pic>
      <p:sp>
        <p:nvSpPr>
          <p:cNvPr id="73735" name="AutoShape 7"/>
          <p:cNvSpPr>
            <a:spLocks noChangeArrowheads="1"/>
          </p:cNvSpPr>
          <p:nvPr/>
        </p:nvSpPr>
        <p:spPr bwMode="auto">
          <a:xfrm>
            <a:off x="2838450" y="3049588"/>
            <a:ext cx="647700" cy="215900"/>
          </a:xfrm>
          <a:prstGeom prst="rightArrow">
            <a:avLst>
              <a:gd name="adj1" fmla="val 50000"/>
              <a:gd name="adj2" fmla="val 75000"/>
            </a:avLst>
          </a:prstGeom>
          <a:solidFill>
            <a:srgbClr val="FFFF00"/>
          </a:solidFill>
          <a:ln w="12700" cap="sq">
            <a:solidFill>
              <a:srgbClr val="FFFF00"/>
            </a:solidFill>
            <a:miter lim="800000"/>
            <a:headEnd type="none" w="sm" len="sm"/>
            <a:tailEnd type="none" w="sm" len="sm"/>
          </a:ln>
        </p:spPr>
        <p:txBody>
          <a:bodyPr wrap="none" lIns="91425" tIns="45712" rIns="91425" bIns="45712" anchor="ctr"/>
          <a:lstStyle/>
          <a:p>
            <a:endParaRPr lang="fr-FR"/>
          </a:p>
        </p:txBody>
      </p:sp>
      <p:grpSp>
        <p:nvGrpSpPr>
          <p:cNvPr id="73736" name="Group 8"/>
          <p:cNvGrpSpPr>
            <a:grpSpLocks/>
          </p:cNvGrpSpPr>
          <p:nvPr/>
        </p:nvGrpSpPr>
        <p:grpSpPr bwMode="auto">
          <a:xfrm>
            <a:off x="6807200" y="2743200"/>
            <a:ext cx="1649413" cy="1492250"/>
            <a:chOff x="4288" y="1728"/>
            <a:chExt cx="1039" cy="940"/>
          </a:xfrm>
        </p:grpSpPr>
        <p:sp>
          <p:nvSpPr>
            <p:cNvPr id="118943" name="Freeform 9"/>
            <p:cNvSpPr>
              <a:spLocks/>
            </p:cNvSpPr>
            <p:nvPr/>
          </p:nvSpPr>
          <p:spPr bwMode="auto">
            <a:xfrm>
              <a:off x="4288" y="1740"/>
              <a:ext cx="1" cy="2"/>
            </a:xfrm>
            <a:custGeom>
              <a:avLst/>
              <a:gdLst>
                <a:gd name="T0" fmla="*/ 0 w 5"/>
                <a:gd name="T1" fmla="*/ 0 h 34"/>
                <a:gd name="T2" fmla="*/ 0 w 5"/>
                <a:gd name="T3" fmla="*/ 0 h 34"/>
                <a:gd name="T4" fmla="*/ 0 w 5"/>
                <a:gd name="T5" fmla="*/ 0 h 34"/>
                <a:gd name="T6" fmla="*/ 0 w 5"/>
                <a:gd name="T7" fmla="*/ 0 h 34"/>
                <a:gd name="T8" fmla="*/ 0 w 5"/>
                <a:gd name="T9" fmla="*/ 0 h 34"/>
                <a:gd name="T10" fmla="*/ 0 60000 65536"/>
                <a:gd name="T11" fmla="*/ 0 60000 65536"/>
                <a:gd name="T12" fmla="*/ 0 60000 65536"/>
                <a:gd name="T13" fmla="*/ 0 60000 65536"/>
                <a:gd name="T14" fmla="*/ 0 60000 65536"/>
                <a:gd name="T15" fmla="*/ 0 w 5"/>
                <a:gd name="T16" fmla="*/ 0 h 34"/>
                <a:gd name="T17" fmla="*/ 5 w 5"/>
                <a:gd name="T18" fmla="*/ 34 h 34"/>
              </a:gdLst>
              <a:ahLst/>
              <a:cxnLst>
                <a:cxn ang="T10">
                  <a:pos x="T0" y="T1"/>
                </a:cxn>
                <a:cxn ang="T11">
                  <a:pos x="T2" y="T3"/>
                </a:cxn>
                <a:cxn ang="T12">
                  <a:pos x="T4" y="T5"/>
                </a:cxn>
                <a:cxn ang="T13">
                  <a:pos x="T6" y="T7"/>
                </a:cxn>
                <a:cxn ang="T14">
                  <a:pos x="T8" y="T9"/>
                </a:cxn>
              </a:cxnLst>
              <a:rect l="T15" t="T16" r="T17" b="T18"/>
              <a:pathLst>
                <a:path w="5" h="34">
                  <a:moveTo>
                    <a:pt x="5" y="29"/>
                  </a:moveTo>
                  <a:lnTo>
                    <a:pt x="0" y="34"/>
                  </a:lnTo>
                  <a:lnTo>
                    <a:pt x="0" y="6"/>
                  </a:lnTo>
                  <a:lnTo>
                    <a:pt x="5" y="0"/>
                  </a:lnTo>
                  <a:lnTo>
                    <a:pt x="5" y="29"/>
                  </a:lnTo>
                  <a:close/>
                </a:path>
              </a:pathLst>
            </a:custGeom>
            <a:solidFill>
              <a:srgbClr val="000000"/>
            </a:solidFill>
            <a:ln w="0">
              <a:solidFill>
                <a:srgbClr val="000000"/>
              </a:solidFill>
              <a:round/>
              <a:headEnd/>
              <a:tailEnd/>
            </a:ln>
          </p:spPr>
          <p:txBody>
            <a:bodyPr/>
            <a:lstStyle/>
            <a:p>
              <a:endParaRPr lang="fr-FR"/>
            </a:p>
          </p:txBody>
        </p:sp>
        <p:sp>
          <p:nvSpPr>
            <p:cNvPr id="118944" name="Freeform 10"/>
            <p:cNvSpPr>
              <a:spLocks/>
            </p:cNvSpPr>
            <p:nvPr/>
          </p:nvSpPr>
          <p:spPr bwMode="auto">
            <a:xfrm>
              <a:off x="4288" y="1728"/>
              <a:ext cx="1" cy="3"/>
            </a:xfrm>
            <a:custGeom>
              <a:avLst/>
              <a:gdLst>
                <a:gd name="T0" fmla="*/ 0 w 5"/>
                <a:gd name="T1" fmla="*/ 0 h 33"/>
                <a:gd name="T2" fmla="*/ 0 w 5"/>
                <a:gd name="T3" fmla="*/ 0 h 33"/>
                <a:gd name="T4" fmla="*/ 0 w 5"/>
                <a:gd name="T5" fmla="*/ 0 h 33"/>
                <a:gd name="T6" fmla="*/ 0 w 5"/>
                <a:gd name="T7" fmla="*/ 0 h 33"/>
                <a:gd name="T8" fmla="*/ 0 w 5"/>
                <a:gd name="T9" fmla="*/ 0 h 33"/>
                <a:gd name="T10" fmla="*/ 0 60000 65536"/>
                <a:gd name="T11" fmla="*/ 0 60000 65536"/>
                <a:gd name="T12" fmla="*/ 0 60000 65536"/>
                <a:gd name="T13" fmla="*/ 0 60000 65536"/>
                <a:gd name="T14" fmla="*/ 0 60000 65536"/>
                <a:gd name="T15" fmla="*/ 0 w 5"/>
                <a:gd name="T16" fmla="*/ 0 h 33"/>
                <a:gd name="T17" fmla="*/ 5 w 5"/>
                <a:gd name="T18" fmla="*/ 33 h 33"/>
              </a:gdLst>
              <a:ahLst/>
              <a:cxnLst>
                <a:cxn ang="T10">
                  <a:pos x="T0" y="T1"/>
                </a:cxn>
                <a:cxn ang="T11">
                  <a:pos x="T2" y="T3"/>
                </a:cxn>
                <a:cxn ang="T12">
                  <a:pos x="T4" y="T5"/>
                </a:cxn>
                <a:cxn ang="T13">
                  <a:pos x="T6" y="T7"/>
                </a:cxn>
                <a:cxn ang="T14">
                  <a:pos x="T8" y="T9"/>
                </a:cxn>
              </a:cxnLst>
              <a:rect l="T15" t="T16" r="T17" b="T18"/>
              <a:pathLst>
                <a:path w="5" h="33">
                  <a:moveTo>
                    <a:pt x="5" y="28"/>
                  </a:moveTo>
                  <a:lnTo>
                    <a:pt x="0" y="33"/>
                  </a:lnTo>
                  <a:lnTo>
                    <a:pt x="0" y="5"/>
                  </a:lnTo>
                  <a:lnTo>
                    <a:pt x="5" y="0"/>
                  </a:lnTo>
                  <a:lnTo>
                    <a:pt x="5" y="28"/>
                  </a:lnTo>
                  <a:close/>
                </a:path>
              </a:pathLst>
            </a:custGeom>
            <a:solidFill>
              <a:srgbClr val="000000"/>
            </a:solidFill>
            <a:ln w="0">
              <a:solidFill>
                <a:srgbClr val="000000"/>
              </a:solidFill>
              <a:round/>
              <a:headEnd/>
              <a:tailEnd/>
            </a:ln>
          </p:spPr>
          <p:txBody>
            <a:bodyPr/>
            <a:lstStyle/>
            <a:p>
              <a:endParaRPr lang="fr-FR"/>
            </a:p>
          </p:txBody>
        </p:sp>
        <p:sp>
          <p:nvSpPr>
            <p:cNvPr id="118945" name="Freeform 11"/>
            <p:cNvSpPr>
              <a:spLocks/>
            </p:cNvSpPr>
            <p:nvPr/>
          </p:nvSpPr>
          <p:spPr bwMode="auto">
            <a:xfrm>
              <a:off x="4634" y="2666"/>
              <a:ext cx="1" cy="2"/>
            </a:xfrm>
            <a:custGeom>
              <a:avLst/>
              <a:gdLst>
                <a:gd name="T0" fmla="*/ 0 w 5"/>
                <a:gd name="T1" fmla="*/ 0 h 33"/>
                <a:gd name="T2" fmla="*/ 0 w 5"/>
                <a:gd name="T3" fmla="*/ 0 h 33"/>
                <a:gd name="T4" fmla="*/ 0 w 5"/>
                <a:gd name="T5" fmla="*/ 0 h 33"/>
                <a:gd name="T6" fmla="*/ 0 w 5"/>
                <a:gd name="T7" fmla="*/ 0 h 33"/>
                <a:gd name="T8" fmla="*/ 0 w 5"/>
                <a:gd name="T9" fmla="*/ 0 h 33"/>
                <a:gd name="T10" fmla="*/ 0 60000 65536"/>
                <a:gd name="T11" fmla="*/ 0 60000 65536"/>
                <a:gd name="T12" fmla="*/ 0 60000 65536"/>
                <a:gd name="T13" fmla="*/ 0 60000 65536"/>
                <a:gd name="T14" fmla="*/ 0 60000 65536"/>
                <a:gd name="T15" fmla="*/ 0 w 5"/>
                <a:gd name="T16" fmla="*/ 0 h 33"/>
                <a:gd name="T17" fmla="*/ 5 w 5"/>
                <a:gd name="T18" fmla="*/ 33 h 33"/>
              </a:gdLst>
              <a:ahLst/>
              <a:cxnLst>
                <a:cxn ang="T10">
                  <a:pos x="T0" y="T1"/>
                </a:cxn>
                <a:cxn ang="T11">
                  <a:pos x="T2" y="T3"/>
                </a:cxn>
                <a:cxn ang="T12">
                  <a:pos x="T4" y="T5"/>
                </a:cxn>
                <a:cxn ang="T13">
                  <a:pos x="T6" y="T7"/>
                </a:cxn>
                <a:cxn ang="T14">
                  <a:pos x="T8" y="T9"/>
                </a:cxn>
              </a:cxnLst>
              <a:rect l="T15" t="T16" r="T17" b="T18"/>
              <a:pathLst>
                <a:path w="5" h="33">
                  <a:moveTo>
                    <a:pt x="5" y="28"/>
                  </a:moveTo>
                  <a:lnTo>
                    <a:pt x="0" y="33"/>
                  </a:lnTo>
                  <a:lnTo>
                    <a:pt x="0" y="5"/>
                  </a:lnTo>
                  <a:lnTo>
                    <a:pt x="5" y="0"/>
                  </a:lnTo>
                  <a:lnTo>
                    <a:pt x="5" y="28"/>
                  </a:lnTo>
                  <a:close/>
                </a:path>
              </a:pathLst>
            </a:custGeom>
            <a:solidFill>
              <a:srgbClr val="000000"/>
            </a:solidFill>
            <a:ln w="0">
              <a:solidFill>
                <a:srgbClr val="000000"/>
              </a:solidFill>
              <a:round/>
              <a:headEnd/>
              <a:tailEnd/>
            </a:ln>
          </p:spPr>
          <p:txBody>
            <a:bodyPr/>
            <a:lstStyle/>
            <a:p>
              <a:endParaRPr lang="fr-FR"/>
            </a:p>
          </p:txBody>
        </p:sp>
        <p:sp>
          <p:nvSpPr>
            <p:cNvPr id="118946" name="Freeform 12"/>
            <p:cNvSpPr>
              <a:spLocks/>
            </p:cNvSpPr>
            <p:nvPr/>
          </p:nvSpPr>
          <p:spPr bwMode="auto">
            <a:xfrm>
              <a:off x="4634" y="2654"/>
              <a:ext cx="1" cy="2"/>
            </a:xfrm>
            <a:custGeom>
              <a:avLst/>
              <a:gdLst>
                <a:gd name="T0" fmla="*/ 0 w 5"/>
                <a:gd name="T1" fmla="*/ 0 h 34"/>
                <a:gd name="T2" fmla="*/ 0 w 5"/>
                <a:gd name="T3" fmla="*/ 0 h 34"/>
                <a:gd name="T4" fmla="*/ 0 w 5"/>
                <a:gd name="T5" fmla="*/ 0 h 34"/>
                <a:gd name="T6" fmla="*/ 0 w 5"/>
                <a:gd name="T7" fmla="*/ 0 h 34"/>
                <a:gd name="T8" fmla="*/ 0 w 5"/>
                <a:gd name="T9" fmla="*/ 0 h 34"/>
                <a:gd name="T10" fmla="*/ 0 60000 65536"/>
                <a:gd name="T11" fmla="*/ 0 60000 65536"/>
                <a:gd name="T12" fmla="*/ 0 60000 65536"/>
                <a:gd name="T13" fmla="*/ 0 60000 65536"/>
                <a:gd name="T14" fmla="*/ 0 60000 65536"/>
                <a:gd name="T15" fmla="*/ 0 w 5"/>
                <a:gd name="T16" fmla="*/ 0 h 34"/>
                <a:gd name="T17" fmla="*/ 5 w 5"/>
                <a:gd name="T18" fmla="*/ 34 h 34"/>
              </a:gdLst>
              <a:ahLst/>
              <a:cxnLst>
                <a:cxn ang="T10">
                  <a:pos x="T0" y="T1"/>
                </a:cxn>
                <a:cxn ang="T11">
                  <a:pos x="T2" y="T3"/>
                </a:cxn>
                <a:cxn ang="T12">
                  <a:pos x="T4" y="T5"/>
                </a:cxn>
                <a:cxn ang="T13">
                  <a:pos x="T6" y="T7"/>
                </a:cxn>
                <a:cxn ang="T14">
                  <a:pos x="T8" y="T9"/>
                </a:cxn>
              </a:cxnLst>
              <a:rect l="T15" t="T16" r="T17" b="T18"/>
              <a:pathLst>
                <a:path w="5" h="34">
                  <a:moveTo>
                    <a:pt x="5" y="29"/>
                  </a:moveTo>
                  <a:lnTo>
                    <a:pt x="0" y="34"/>
                  </a:lnTo>
                  <a:lnTo>
                    <a:pt x="0" y="5"/>
                  </a:lnTo>
                  <a:lnTo>
                    <a:pt x="5" y="0"/>
                  </a:lnTo>
                  <a:lnTo>
                    <a:pt x="5" y="29"/>
                  </a:lnTo>
                  <a:close/>
                </a:path>
              </a:pathLst>
            </a:custGeom>
            <a:solidFill>
              <a:srgbClr val="000000"/>
            </a:solidFill>
            <a:ln w="0">
              <a:solidFill>
                <a:srgbClr val="000000"/>
              </a:solidFill>
              <a:round/>
              <a:headEnd/>
              <a:tailEnd/>
            </a:ln>
          </p:spPr>
          <p:txBody>
            <a:bodyPr/>
            <a:lstStyle/>
            <a:p>
              <a:endParaRPr lang="fr-FR"/>
            </a:p>
          </p:txBody>
        </p:sp>
        <p:sp>
          <p:nvSpPr>
            <p:cNvPr id="118947" name="Freeform 13"/>
            <p:cNvSpPr>
              <a:spLocks/>
            </p:cNvSpPr>
            <p:nvPr/>
          </p:nvSpPr>
          <p:spPr bwMode="auto">
            <a:xfrm>
              <a:off x="4634" y="2642"/>
              <a:ext cx="1" cy="2"/>
            </a:xfrm>
            <a:custGeom>
              <a:avLst/>
              <a:gdLst>
                <a:gd name="T0" fmla="*/ 0 w 5"/>
                <a:gd name="T1" fmla="*/ 0 h 34"/>
                <a:gd name="T2" fmla="*/ 0 w 5"/>
                <a:gd name="T3" fmla="*/ 0 h 34"/>
                <a:gd name="T4" fmla="*/ 0 w 5"/>
                <a:gd name="T5" fmla="*/ 0 h 34"/>
                <a:gd name="T6" fmla="*/ 0 w 5"/>
                <a:gd name="T7" fmla="*/ 0 h 34"/>
                <a:gd name="T8" fmla="*/ 0 w 5"/>
                <a:gd name="T9" fmla="*/ 0 h 34"/>
                <a:gd name="T10" fmla="*/ 0 60000 65536"/>
                <a:gd name="T11" fmla="*/ 0 60000 65536"/>
                <a:gd name="T12" fmla="*/ 0 60000 65536"/>
                <a:gd name="T13" fmla="*/ 0 60000 65536"/>
                <a:gd name="T14" fmla="*/ 0 60000 65536"/>
                <a:gd name="T15" fmla="*/ 0 w 5"/>
                <a:gd name="T16" fmla="*/ 0 h 34"/>
                <a:gd name="T17" fmla="*/ 5 w 5"/>
                <a:gd name="T18" fmla="*/ 34 h 34"/>
              </a:gdLst>
              <a:ahLst/>
              <a:cxnLst>
                <a:cxn ang="T10">
                  <a:pos x="T0" y="T1"/>
                </a:cxn>
                <a:cxn ang="T11">
                  <a:pos x="T2" y="T3"/>
                </a:cxn>
                <a:cxn ang="T12">
                  <a:pos x="T4" y="T5"/>
                </a:cxn>
                <a:cxn ang="T13">
                  <a:pos x="T6" y="T7"/>
                </a:cxn>
                <a:cxn ang="T14">
                  <a:pos x="T8" y="T9"/>
                </a:cxn>
              </a:cxnLst>
              <a:rect l="T15" t="T16" r="T17" b="T18"/>
              <a:pathLst>
                <a:path w="5" h="34">
                  <a:moveTo>
                    <a:pt x="5" y="29"/>
                  </a:moveTo>
                  <a:lnTo>
                    <a:pt x="0" y="34"/>
                  </a:lnTo>
                  <a:lnTo>
                    <a:pt x="0" y="6"/>
                  </a:lnTo>
                  <a:lnTo>
                    <a:pt x="5" y="0"/>
                  </a:lnTo>
                  <a:lnTo>
                    <a:pt x="5" y="29"/>
                  </a:lnTo>
                  <a:close/>
                </a:path>
              </a:pathLst>
            </a:custGeom>
            <a:solidFill>
              <a:srgbClr val="000000"/>
            </a:solidFill>
            <a:ln w="0">
              <a:solidFill>
                <a:srgbClr val="000000"/>
              </a:solidFill>
              <a:round/>
              <a:headEnd/>
              <a:tailEnd/>
            </a:ln>
          </p:spPr>
          <p:txBody>
            <a:bodyPr/>
            <a:lstStyle/>
            <a:p>
              <a:endParaRPr lang="fr-FR"/>
            </a:p>
          </p:txBody>
        </p:sp>
        <p:sp>
          <p:nvSpPr>
            <p:cNvPr id="118948" name="Freeform 14"/>
            <p:cNvSpPr>
              <a:spLocks/>
            </p:cNvSpPr>
            <p:nvPr/>
          </p:nvSpPr>
          <p:spPr bwMode="auto">
            <a:xfrm>
              <a:off x="4634" y="2630"/>
              <a:ext cx="1" cy="3"/>
            </a:xfrm>
            <a:custGeom>
              <a:avLst/>
              <a:gdLst>
                <a:gd name="T0" fmla="*/ 0 w 5"/>
                <a:gd name="T1" fmla="*/ 0 h 33"/>
                <a:gd name="T2" fmla="*/ 0 w 5"/>
                <a:gd name="T3" fmla="*/ 0 h 33"/>
                <a:gd name="T4" fmla="*/ 0 w 5"/>
                <a:gd name="T5" fmla="*/ 0 h 33"/>
                <a:gd name="T6" fmla="*/ 0 w 5"/>
                <a:gd name="T7" fmla="*/ 0 h 33"/>
                <a:gd name="T8" fmla="*/ 0 w 5"/>
                <a:gd name="T9" fmla="*/ 0 h 33"/>
                <a:gd name="T10" fmla="*/ 0 60000 65536"/>
                <a:gd name="T11" fmla="*/ 0 60000 65536"/>
                <a:gd name="T12" fmla="*/ 0 60000 65536"/>
                <a:gd name="T13" fmla="*/ 0 60000 65536"/>
                <a:gd name="T14" fmla="*/ 0 60000 65536"/>
                <a:gd name="T15" fmla="*/ 0 w 5"/>
                <a:gd name="T16" fmla="*/ 0 h 33"/>
                <a:gd name="T17" fmla="*/ 5 w 5"/>
                <a:gd name="T18" fmla="*/ 33 h 33"/>
              </a:gdLst>
              <a:ahLst/>
              <a:cxnLst>
                <a:cxn ang="T10">
                  <a:pos x="T0" y="T1"/>
                </a:cxn>
                <a:cxn ang="T11">
                  <a:pos x="T2" y="T3"/>
                </a:cxn>
                <a:cxn ang="T12">
                  <a:pos x="T4" y="T5"/>
                </a:cxn>
                <a:cxn ang="T13">
                  <a:pos x="T6" y="T7"/>
                </a:cxn>
                <a:cxn ang="T14">
                  <a:pos x="T8" y="T9"/>
                </a:cxn>
              </a:cxnLst>
              <a:rect l="T15" t="T16" r="T17" b="T18"/>
              <a:pathLst>
                <a:path w="5" h="33">
                  <a:moveTo>
                    <a:pt x="5" y="28"/>
                  </a:moveTo>
                  <a:lnTo>
                    <a:pt x="0" y="33"/>
                  </a:lnTo>
                  <a:lnTo>
                    <a:pt x="0" y="5"/>
                  </a:lnTo>
                  <a:lnTo>
                    <a:pt x="5" y="0"/>
                  </a:lnTo>
                  <a:lnTo>
                    <a:pt x="5" y="28"/>
                  </a:lnTo>
                  <a:close/>
                </a:path>
              </a:pathLst>
            </a:custGeom>
            <a:solidFill>
              <a:srgbClr val="000000"/>
            </a:solidFill>
            <a:ln w="0">
              <a:solidFill>
                <a:srgbClr val="000000"/>
              </a:solidFill>
              <a:round/>
              <a:headEnd/>
              <a:tailEnd/>
            </a:ln>
          </p:spPr>
          <p:txBody>
            <a:bodyPr/>
            <a:lstStyle/>
            <a:p>
              <a:endParaRPr lang="fr-FR"/>
            </a:p>
          </p:txBody>
        </p:sp>
        <p:sp>
          <p:nvSpPr>
            <p:cNvPr id="118949" name="Freeform 15"/>
            <p:cNvSpPr>
              <a:spLocks/>
            </p:cNvSpPr>
            <p:nvPr/>
          </p:nvSpPr>
          <p:spPr bwMode="auto">
            <a:xfrm>
              <a:off x="4634" y="2619"/>
              <a:ext cx="1" cy="2"/>
            </a:xfrm>
            <a:custGeom>
              <a:avLst/>
              <a:gdLst>
                <a:gd name="T0" fmla="*/ 0 w 5"/>
                <a:gd name="T1" fmla="*/ 0 h 34"/>
                <a:gd name="T2" fmla="*/ 0 w 5"/>
                <a:gd name="T3" fmla="*/ 0 h 34"/>
                <a:gd name="T4" fmla="*/ 0 w 5"/>
                <a:gd name="T5" fmla="*/ 0 h 34"/>
                <a:gd name="T6" fmla="*/ 0 w 5"/>
                <a:gd name="T7" fmla="*/ 0 h 34"/>
                <a:gd name="T8" fmla="*/ 0 w 5"/>
                <a:gd name="T9" fmla="*/ 0 h 34"/>
                <a:gd name="T10" fmla="*/ 0 60000 65536"/>
                <a:gd name="T11" fmla="*/ 0 60000 65536"/>
                <a:gd name="T12" fmla="*/ 0 60000 65536"/>
                <a:gd name="T13" fmla="*/ 0 60000 65536"/>
                <a:gd name="T14" fmla="*/ 0 60000 65536"/>
                <a:gd name="T15" fmla="*/ 0 w 5"/>
                <a:gd name="T16" fmla="*/ 0 h 34"/>
                <a:gd name="T17" fmla="*/ 5 w 5"/>
                <a:gd name="T18" fmla="*/ 34 h 34"/>
              </a:gdLst>
              <a:ahLst/>
              <a:cxnLst>
                <a:cxn ang="T10">
                  <a:pos x="T0" y="T1"/>
                </a:cxn>
                <a:cxn ang="T11">
                  <a:pos x="T2" y="T3"/>
                </a:cxn>
                <a:cxn ang="T12">
                  <a:pos x="T4" y="T5"/>
                </a:cxn>
                <a:cxn ang="T13">
                  <a:pos x="T6" y="T7"/>
                </a:cxn>
                <a:cxn ang="T14">
                  <a:pos x="T8" y="T9"/>
                </a:cxn>
              </a:cxnLst>
              <a:rect l="T15" t="T16" r="T17" b="T18"/>
              <a:pathLst>
                <a:path w="5" h="34">
                  <a:moveTo>
                    <a:pt x="5" y="29"/>
                  </a:moveTo>
                  <a:lnTo>
                    <a:pt x="0" y="34"/>
                  </a:lnTo>
                  <a:lnTo>
                    <a:pt x="0" y="5"/>
                  </a:lnTo>
                  <a:lnTo>
                    <a:pt x="5" y="0"/>
                  </a:lnTo>
                  <a:lnTo>
                    <a:pt x="5" y="29"/>
                  </a:lnTo>
                  <a:close/>
                </a:path>
              </a:pathLst>
            </a:custGeom>
            <a:solidFill>
              <a:srgbClr val="000000"/>
            </a:solidFill>
            <a:ln w="0">
              <a:solidFill>
                <a:srgbClr val="000000"/>
              </a:solidFill>
              <a:round/>
              <a:headEnd/>
              <a:tailEnd/>
            </a:ln>
          </p:spPr>
          <p:txBody>
            <a:bodyPr/>
            <a:lstStyle/>
            <a:p>
              <a:endParaRPr lang="fr-FR"/>
            </a:p>
          </p:txBody>
        </p:sp>
        <p:sp>
          <p:nvSpPr>
            <p:cNvPr id="118950" name="Freeform 16"/>
            <p:cNvSpPr>
              <a:spLocks/>
            </p:cNvSpPr>
            <p:nvPr/>
          </p:nvSpPr>
          <p:spPr bwMode="auto">
            <a:xfrm>
              <a:off x="4634" y="2607"/>
              <a:ext cx="1" cy="2"/>
            </a:xfrm>
            <a:custGeom>
              <a:avLst/>
              <a:gdLst>
                <a:gd name="T0" fmla="*/ 0 w 5"/>
                <a:gd name="T1" fmla="*/ 0 h 34"/>
                <a:gd name="T2" fmla="*/ 0 w 5"/>
                <a:gd name="T3" fmla="*/ 0 h 34"/>
                <a:gd name="T4" fmla="*/ 0 w 5"/>
                <a:gd name="T5" fmla="*/ 0 h 34"/>
                <a:gd name="T6" fmla="*/ 0 w 5"/>
                <a:gd name="T7" fmla="*/ 0 h 34"/>
                <a:gd name="T8" fmla="*/ 0 w 5"/>
                <a:gd name="T9" fmla="*/ 0 h 34"/>
                <a:gd name="T10" fmla="*/ 0 60000 65536"/>
                <a:gd name="T11" fmla="*/ 0 60000 65536"/>
                <a:gd name="T12" fmla="*/ 0 60000 65536"/>
                <a:gd name="T13" fmla="*/ 0 60000 65536"/>
                <a:gd name="T14" fmla="*/ 0 60000 65536"/>
                <a:gd name="T15" fmla="*/ 0 w 5"/>
                <a:gd name="T16" fmla="*/ 0 h 34"/>
                <a:gd name="T17" fmla="*/ 5 w 5"/>
                <a:gd name="T18" fmla="*/ 34 h 34"/>
              </a:gdLst>
              <a:ahLst/>
              <a:cxnLst>
                <a:cxn ang="T10">
                  <a:pos x="T0" y="T1"/>
                </a:cxn>
                <a:cxn ang="T11">
                  <a:pos x="T2" y="T3"/>
                </a:cxn>
                <a:cxn ang="T12">
                  <a:pos x="T4" y="T5"/>
                </a:cxn>
                <a:cxn ang="T13">
                  <a:pos x="T6" y="T7"/>
                </a:cxn>
                <a:cxn ang="T14">
                  <a:pos x="T8" y="T9"/>
                </a:cxn>
              </a:cxnLst>
              <a:rect l="T15" t="T16" r="T17" b="T18"/>
              <a:pathLst>
                <a:path w="5" h="34">
                  <a:moveTo>
                    <a:pt x="5" y="28"/>
                  </a:moveTo>
                  <a:lnTo>
                    <a:pt x="0" y="34"/>
                  </a:lnTo>
                  <a:lnTo>
                    <a:pt x="0" y="6"/>
                  </a:lnTo>
                  <a:lnTo>
                    <a:pt x="5" y="0"/>
                  </a:lnTo>
                  <a:lnTo>
                    <a:pt x="5" y="28"/>
                  </a:lnTo>
                  <a:close/>
                </a:path>
              </a:pathLst>
            </a:custGeom>
            <a:solidFill>
              <a:srgbClr val="000000"/>
            </a:solidFill>
            <a:ln w="0">
              <a:solidFill>
                <a:srgbClr val="000000"/>
              </a:solidFill>
              <a:round/>
              <a:headEnd/>
              <a:tailEnd/>
            </a:ln>
          </p:spPr>
          <p:txBody>
            <a:bodyPr/>
            <a:lstStyle/>
            <a:p>
              <a:endParaRPr lang="fr-FR"/>
            </a:p>
          </p:txBody>
        </p:sp>
        <p:sp>
          <p:nvSpPr>
            <p:cNvPr id="118951" name="Freeform 17"/>
            <p:cNvSpPr>
              <a:spLocks/>
            </p:cNvSpPr>
            <p:nvPr/>
          </p:nvSpPr>
          <p:spPr bwMode="auto">
            <a:xfrm>
              <a:off x="4634" y="2595"/>
              <a:ext cx="1" cy="3"/>
            </a:xfrm>
            <a:custGeom>
              <a:avLst/>
              <a:gdLst>
                <a:gd name="T0" fmla="*/ 0 w 5"/>
                <a:gd name="T1" fmla="*/ 0 h 34"/>
                <a:gd name="T2" fmla="*/ 0 w 5"/>
                <a:gd name="T3" fmla="*/ 0 h 34"/>
                <a:gd name="T4" fmla="*/ 0 w 5"/>
                <a:gd name="T5" fmla="*/ 0 h 34"/>
                <a:gd name="T6" fmla="*/ 0 w 5"/>
                <a:gd name="T7" fmla="*/ 0 h 34"/>
                <a:gd name="T8" fmla="*/ 0 w 5"/>
                <a:gd name="T9" fmla="*/ 0 h 34"/>
                <a:gd name="T10" fmla="*/ 0 60000 65536"/>
                <a:gd name="T11" fmla="*/ 0 60000 65536"/>
                <a:gd name="T12" fmla="*/ 0 60000 65536"/>
                <a:gd name="T13" fmla="*/ 0 60000 65536"/>
                <a:gd name="T14" fmla="*/ 0 60000 65536"/>
                <a:gd name="T15" fmla="*/ 0 w 5"/>
                <a:gd name="T16" fmla="*/ 0 h 34"/>
                <a:gd name="T17" fmla="*/ 5 w 5"/>
                <a:gd name="T18" fmla="*/ 34 h 34"/>
              </a:gdLst>
              <a:ahLst/>
              <a:cxnLst>
                <a:cxn ang="T10">
                  <a:pos x="T0" y="T1"/>
                </a:cxn>
                <a:cxn ang="T11">
                  <a:pos x="T2" y="T3"/>
                </a:cxn>
                <a:cxn ang="T12">
                  <a:pos x="T4" y="T5"/>
                </a:cxn>
                <a:cxn ang="T13">
                  <a:pos x="T6" y="T7"/>
                </a:cxn>
                <a:cxn ang="T14">
                  <a:pos x="T8" y="T9"/>
                </a:cxn>
              </a:cxnLst>
              <a:rect l="T15" t="T16" r="T17" b="T18"/>
              <a:pathLst>
                <a:path w="5" h="34">
                  <a:moveTo>
                    <a:pt x="5" y="28"/>
                  </a:moveTo>
                  <a:lnTo>
                    <a:pt x="0" y="34"/>
                  </a:lnTo>
                  <a:lnTo>
                    <a:pt x="0" y="6"/>
                  </a:lnTo>
                  <a:lnTo>
                    <a:pt x="5" y="0"/>
                  </a:lnTo>
                  <a:lnTo>
                    <a:pt x="5" y="28"/>
                  </a:lnTo>
                  <a:close/>
                </a:path>
              </a:pathLst>
            </a:custGeom>
            <a:solidFill>
              <a:srgbClr val="000000"/>
            </a:solidFill>
            <a:ln w="0">
              <a:solidFill>
                <a:srgbClr val="000000"/>
              </a:solidFill>
              <a:round/>
              <a:headEnd/>
              <a:tailEnd/>
            </a:ln>
          </p:spPr>
          <p:txBody>
            <a:bodyPr/>
            <a:lstStyle/>
            <a:p>
              <a:endParaRPr lang="fr-FR"/>
            </a:p>
          </p:txBody>
        </p:sp>
        <p:sp>
          <p:nvSpPr>
            <p:cNvPr id="118952" name="Freeform 18"/>
            <p:cNvSpPr>
              <a:spLocks/>
            </p:cNvSpPr>
            <p:nvPr/>
          </p:nvSpPr>
          <p:spPr bwMode="auto">
            <a:xfrm>
              <a:off x="4634" y="2584"/>
              <a:ext cx="1" cy="2"/>
            </a:xfrm>
            <a:custGeom>
              <a:avLst/>
              <a:gdLst>
                <a:gd name="T0" fmla="*/ 0 w 5"/>
                <a:gd name="T1" fmla="*/ 0 h 35"/>
                <a:gd name="T2" fmla="*/ 0 w 5"/>
                <a:gd name="T3" fmla="*/ 0 h 35"/>
                <a:gd name="T4" fmla="*/ 0 w 5"/>
                <a:gd name="T5" fmla="*/ 0 h 35"/>
                <a:gd name="T6" fmla="*/ 0 w 5"/>
                <a:gd name="T7" fmla="*/ 0 h 35"/>
                <a:gd name="T8" fmla="*/ 0 w 5"/>
                <a:gd name="T9" fmla="*/ 0 h 35"/>
                <a:gd name="T10" fmla="*/ 0 60000 65536"/>
                <a:gd name="T11" fmla="*/ 0 60000 65536"/>
                <a:gd name="T12" fmla="*/ 0 60000 65536"/>
                <a:gd name="T13" fmla="*/ 0 60000 65536"/>
                <a:gd name="T14" fmla="*/ 0 60000 65536"/>
                <a:gd name="T15" fmla="*/ 0 w 5"/>
                <a:gd name="T16" fmla="*/ 0 h 35"/>
                <a:gd name="T17" fmla="*/ 5 w 5"/>
                <a:gd name="T18" fmla="*/ 35 h 35"/>
              </a:gdLst>
              <a:ahLst/>
              <a:cxnLst>
                <a:cxn ang="T10">
                  <a:pos x="T0" y="T1"/>
                </a:cxn>
                <a:cxn ang="T11">
                  <a:pos x="T2" y="T3"/>
                </a:cxn>
                <a:cxn ang="T12">
                  <a:pos x="T4" y="T5"/>
                </a:cxn>
                <a:cxn ang="T13">
                  <a:pos x="T6" y="T7"/>
                </a:cxn>
                <a:cxn ang="T14">
                  <a:pos x="T8" y="T9"/>
                </a:cxn>
              </a:cxnLst>
              <a:rect l="T15" t="T16" r="T17" b="T18"/>
              <a:pathLst>
                <a:path w="5" h="35">
                  <a:moveTo>
                    <a:pt x="5" y="29"/>
                  </a:moveTo>
                  <a:lnTo>
                    <a:pt x="0" y="35"/>
                  </a:lnTo>
                  <a:lnTo>
                    <a:pt x="0" y="6"/>
                  </a:lnTo>
                  <a:lnTo>
                    <a:pt x="5" y="0"/>
                  </a:lnTo>
                  <a:lnTo>
                    <a:pt x="5" y="29"/>
                  </a:lnTo>
                  <a:close/>
                </a:path>
              </a:pathLst>
            </a:custGeom>
            <a:solidFill>
              <a:srgbClr val="000000"/>
            </a:solidFill>
            <a:ln w="0">
              <a:solidFill>
                <a:srgbClr val="000000"/>
              </a:solidFill>
              <a:round/>
              <a:headEnd/>
              <a:tailEnd/>
            </a:ln>
          </p:spPr>
          <p:txBody>
            <a:bodyPr/>
            <a:lstStyle/>
            <a:p>
              <a:endParaRPr lang="fr-FR"/>
            </a:p>
          </p:txBody>
        </p:sp>
        <p:sp>
          <p:nvSpPr>
            <p:cNvPr id="118953" name="Freeform 19"/>
            <p:cNvSpPr>
              <a:spLocks/>
            </p:cNvSpPr>
            <p:nvPr/>
          </p:nvSpPr>
          <p:spPr bwMode="auto">
            <a:xfrm>
              <a:off x="4634" y="2572"/>
              <a:ext cx="1" cy="2"/>
            </a:xfrm>
            <a:custGeom>
              <a:avLst/>
              <a:gdLst>
                <a:gd name="T0" fmla="*/ 0 w 5"/>
                <a:gd name="T1" fmla="*/ 0 h 35"/>
                <a:gd name="T2" fmla="*/ 0 w 5"/>
                <a:gd name="T3" fmla="*/ 0 h 35"/>
                <a:gd name="T4" fmla="*/ 0 w 5"/>
                <a:gd name="T5" fmla="*/ 0 h 35"/>
                <a:gd name="T6" fmla="*/ 0 w 5"/>
                <a:gd name="T7" fmla="*/ 0 h 35"/>
                <a:gd name="T8" fmla="*/ 0 w 5"/>
                <a:gd name="T9" fmla="*/ 0 h 35"/>
                <a:gd name="T10" fmla="*/ 0 60000 65536"/>
                <a:gd name="T11" fmla="*/ 0 60000 65536"/>
                <a:gd name="T12" fmla="*/ 0 60000 65536"/>
                <a:gd name="T13" fmla="*/ 0 60000 65536"/>
                <a:gd name="T14" fmla="*/ 0 60000 65536"/>
                <a:gd name="T15" fmla="*/ 0 w 5"/>
                <a:gd name="T16" fmla="*/ 0 h 35"/>
                <a:gd name="T17" fmla="*/ 5 w 5"/>
                <a:gd name="T18" fmla="*/ 35 h 35"/>
              </a:gdLst>
              <a:ahLst/>
              <a:cxnLst>
                <a:cxn ang="T10">
                  <a:pos x="T0" y="T1"/>
                </a:cxn>
                <a:cxn ang="T11">
                  <a:pos x="T2" y="T3"/>
                </a:cxn>
                <a:cxn ang="T12">
                  <a:pos x="T4" y="T5"/>
                </a:cxn>
                <a:cxn ang="T13">
                  <a:pos x="T6" y="T7"/>
                </a:cxn>
                <a:cxn ang="T14">
                  <a:pos x="T8" y="T9"/>
                </a:cxn>
              </a:cxnLst>
              <a:rect l="T15" t="T16" r="T17" b="T18"/>
              <a:pathLst>
                <a:path w="5" h="35">
                  <a:moveTo>
                    <a:pt x="5" y="29"/>
                  </a:moveTo>
                  <a:lnTo>
                    <a:pt x="0" y="35"/>
                  </a:lnTo>
                  <a:lnTo>
                    <a:pt x="0" y="6"/>
                  </a:lnTo>
                  <a:lnTo>
                    <a:pt x="5" y="0"/>
                  </a:lnTo>
                  <a:lnTo>
                    <a:pt x="5" y="29"/>
                  </a:lnTo>
                  <a:close/>
                </a:path>
              </a:pathLst>
            </a:custGeom>
            <a:solidFill>
              <a:srgbClr val="000000"/>
            </a:solidFill>
            <a:ln w="0">
              <a:solidFill>
                <a:srgbClr val="000000"/>
              </a:solidFill>
              <a:round/>
              <a:headEnd/>
              <a:tailEnd/>
            </a:ln>
          </p:spPr>
          <p:txBody>
            <a:bodyPr/>
            <a:lstStyle/>
            <a:p>
              <a:endParaRPr lang="fr-FR"/>
            </a:p>
          </p:txBody>
        </p:sp>
        <p:sp>
          <p:nvSpPr>
            <p:cNvPr id="118954" name="Freeform 20"/>
            <p:cNvSpPr>
              <a:spLocks/>
            </p:cNvSpPr>
            <p:nvPr/>
          </p:nvSpPr>
          <p:spPr bwMode="auto">
            <a:xfrm>
              <a:off x="4634" y="2560"/>
              <a:ext cx="1" cy="2"/>
            </a:xfrm>
            <a:custGeom>
              <a:avLst/>
              <a:gdLst>
                <a:gd name="T0" fmla="*/ 0 w 5"/>
                <a:gd name="T1" fmla="*/ 0 h 34"/>
                <a:gd name="T2" fmla="*/ 0 w 5"/>
                <a:gd name="T3" fmla="*/ 0 h 34"/>
                <a:gd name="T4" fmla="*/ 0 w 5"/>
                <a:gd name="T5" fmla="*/ 0 h 34"/>
                <a:gd name="T6" fmla="*/ 0 w 5"/>
                <a:gd name="T7" fmla="*/ 0 h 34"/>
                <a:gd name="T8" fmla="*/ 0 w 5"/>
                <a:gd name="T9" fmla="*/ 0 h 34"/>
                <a:gd name="T10" fmla="*/ 0 60000 65536"/>
                <a:gd name="T11" fmla="*/ 0 60000 65536"/>
                <a:gd name="T12" fmla="*/ 0 60000 65536"/>
                <a:gd name="T13" fmla="*/ 0 60000 65536"/>
                <a:gd name="T14" fmla="*/ 0 60000 65536"/>
                <a:gd name="T15" fmla="*/ 0 w 5"/>
                <a:gd name="T16" fmla="*/ 0 h 34"/>
                <a:gd name="T17" fmla="*/ 5 w 5"/>
                <a:gd name="T18" fmla="*/ 34 h 34"/>
              </a:gdLst>
              <a:ahLst/>
              <a:cxnLst>
                <a:cxn ang="T10">
                  <a:pos x="T0" y="T1"/>
                </a:cxn>
                <a:cxn ang="T11">
                  <a:pos x="T2" y="T3"/>
                </a:cxn>
                <a:cxn ang="T12">
                  <a:pos x="T4" y="T5"/>
                </a:cxn>
                <a:cxn ang="T13">
                  <a:pos x="T6" y="T7"/>
                </a:cxn>
                <a:cxn ang="T14">
                  <a:pos x="T8" y="T9"/>
                </a:cxn>
              </a:cxnLst>
              <a:rect l="T15" t="T16" r="T17" b="T18"/>
              <a:pathLst>
                <a:path w="5" h="34">
                  <a:moveTo>
                    <a:pt x="5" y="28"/>
                  </a:moveTo>
                  <a:lnTo>
                    <a:pt x="0" y="34"/>
                  </a:lnTo>
                  <a:lnTo>
                    <a:pt x="0" y="6"/>
                  </a:lnTo>
                  <a:lnTo>
                    <a:pt x="5" y="0"/>
                  </a:lnTo>
                  <a:lnTo>
                    <a:pt x="5" y="28"/>
                  </a:lnTo>
                  <a:close/>
                </a:path>
              </a:pathLst>
            </a:custGeom>
            <a:solidFill>
              <a:srgbClr val="000000"/>
            </a:solidFill>
            <a:ln w="0">
              <a:solidFill>
                <a:srgbClr val="000000"/>
              </a:solidFill>
              <a:round/>
              <a:headEnd/>
              <a:tailEnd/>
            </a:ln>
          </p:spPr>
          <p:txBody>
            <a:bodyPr/>
            <a:lstStyle/>
            <a:p>
              <a:endParaRPr lang="fr-FR"/>
            </a:p>
          </p:txBody>
        </p:sp>
        <p:sp>
          <p:nvSpPr>
            <p:cNvPr id="118955" name="Freeform 21"/>
            <p:cNvSpPr>
              <a:spLocks/>
            </p:cNvSpPr>
            <p:nvPr/>
          </p:nvSpPr>
          <p:spPr bwMode="auto">
            <a:xfrm>
              <a:off x="4634" y="2548"/>
              <a:ext cx="1" cy="3"/>
            </a:xfrm>
            <a:custGeom>
              <a:avLst/>
              <a:gdLst>
                <a:gd name="T0" fmla="*/ 0 w 5"/>
                <a:gd name="T1" fmla="*/ 0 h 35"/>
                <a:gd name="T2" fmla="*/ 0 w 5"/>
                <a:gd name="T3" fmla="*/ 0 h 35"/>
                <a:gd name="T4" fmla="*/ 0 w 5"/>
                <a:gd name="T5" fmla="*/ 0 h 35"/>
                <a:gd name="T6" fmla="*/ 0 w 5"/>
                <a:gd name="T7" fmla="*/ 0 h 35"/>
                <a:gd name="T8" fmla="*/ 0 w 5"/>
                <a:gd name="T9" fmla="*/ 0 h 35"/>
                <a:gd name="T10" fmla="*/ 0 60000 65536"/>
                <a:gd name="T11" fmla="*/ 0 60000 65536"/>
                <a:gd name="T12" fmla="*/ 0 60000 65536"/>
                <a:gd name="T13" fmla="*/ 0 60000 65536"/>
                <a:gd name="T14" fmla="*/ 0 60000 65536"/>
                <a:gd name="T15" fmla="*/ 0 w 5"/>
                <a:gd name="T16" fmla="*/ 0 h 35"/>
                <a:gd name="T17" fmla="*/ 5 w 5"/>
                <a:gd name="T18" fmla="*/ 35 h 35"/>
              </a:gdLst>
              <a:ahLst/>
              <a:cxnLst>
                <a:cxn ang="T10">
                  <a:pos x="T0" y="T1"/>
                </a:cxn>
                <a:cxn ang="T11">
                  <a:pos x="T2" y="T3"/>
                </a:cxn>
                <a:cxn ang="T12">
                  <a:pos x="T4" y="T5"/>
                </a:cxn>
                <a:cxn ang="T13">
                  <a:pos x="T6" y="T7"/>
                </a:cxn>
                <a:cxn ang="T14">
                  <a:pos x="T8" y="T9"/>
                </a:cxn>
              </a:cxnLst>
              <a:rect l="T15" t="T16" r="T17" b="T18"/>
              <a:pathLst>
                <a:path w="5" h="35">
                  <a:moveTo>
                    <a:pt x="5" y="28"/>
                  </a:moveTo>
                  <a:lnTo>
                    <a:pt x="0" y="35"/>
                  </a:lnTo>
                  <a:lnTo>
                    <a:pt x="0" y="6"/>
                  </a:lnTo>
                  <a:lnTo>
                    <a:pt x="5" y="0"/>
                  </a:lnTo>
                  <a:lnTo>
                    <a:pt x="5" y="28"/>
                  </a:lnTo>
                  <a:close/>
                </a:path>
              </a:pathLst>
            </a:custGeom>
            <a:solidFill>
              <a:srgbClr val="000000"/>
            </a:solidFill>
            <a:ln w="0">
              <a:solidFill>
                <a:srgbClr val="000000"/>
              </a:solidFill>
              <a:round/>
              <a:headEnd/>
              <a:tailEnd/>
            </a:ln>
          </p:spPr>
          <p:txBody>
            <a:bodyPr/>
            <a:lstStyle/>
            <a:p>
              <a:endParaRPr lang="fr-FR"/>
            </a:p>
          </p:txBody>
        </p:sp>
        <p:sp>
          <p:nvSpPr>
            <p:cNvPr id="118956" name="Freeform 22"/>
            <p:cNvSpPr>
              <a:spLocks/>
            </p:cNvSpPr>
            <p:nvPr/>
          </p:nvSpPr>
          <p:spPr bwMode="auto">
            <a:xfrm>
              <a:off x="4634" y="2537"/>
              <a:ext cx="1" cy="2"/>
            </a:xfrm>
            <a:custGeom>
              <a:avLst/>
              <a:gdLst>
                <a:gd name="T0" fmla="*/ 0 w 5"/>
                <a:gd name="T1" fmla="*/ 0 h 35"/>
                <a:gd name="T2" fmla="*/ 0 w 5"/>
                <a:gd name="T3" fmla="*/ 0 h 35"/>
                <a:gd name="T4" fmla="*/ 0 w 5"/>
                <a:gd name="T5" fmla="*/ 0 h 35"/>
                <a:gd name="T6" fmla="*/ 0 w 5"/>
                <a:gd name="T7" fmla="*/ 0 h 35"/>
                <a:gd name="T8" fmla="*/ 0 w 5"/>
                <a:gd name="T9" fmla="*/ 0 h 35"/>
                <a:gd name="T10" fmla="*/ 0 60000 65536"/>
                <a:gd name="T11" fmla="*/ 0 60000 65536"/>
                <a:gd name="T12" fmla="*/ 0 60000 65536"/>
                <a:gd name="T13" fmla="*/ 0 60000 65536"/>
                <a:gd name="T14" fmla="*/ 0 60000 65536"/>
                <a:gd name="T15" fmla="*/ 0 w 5"/>
                <a:gd name="T16" fmla="*/ 0 h 35"/>
                <a:gd name="T17" fmla="*/ 5 w 5"/>
                <a:gd name="T18" fmla="*/ 35 h 35"/>
              </a:gdLst>
              <a:ahLst/>
              <a:cxnLst>
                <a:cxn ang="T10">
                  <a:pos x="T0" y="T1"/>
                </a:cxn>
                <a:cxn ang="T11">
                  <a:pos x="T2" y="T3"/>
                </a:cxn>
                <a:cxn ang="T12">
                  <a:pos x="T4" y="T5"/>
                </a:cxn>
                <a:cxn ang="T13">
                  <a:pos x="T6" y="T7"/>
                </a:cxn>
                <a:cxn ang="T14">
                  <a:pos x="T8" y="T9"/>
                </a:cxn>
              </a:cxnLst>
              <a:rect l="T15" t="T16" r="T17" b="T18"/>
              <a:pathLst>
                <a:path w="5" h="35">
                  <a:moveTo>
                    <a:pt x="5" y="29"/>
                  </a:moveTo>
                  <a:lnTo>
                    <a:pt x="0" y="35"/>
                  </a:lnTo>
                  <a:lnTo>
                    <a:pt x="0" y="6"/>
                  </a:lnTo>
                  <a:lnTo>
                    <a:pt x="5" y="0"/>
                  </a:lnTo>
                  <a:lnTo>
                    <a:pt x="5" y="29"/>
                  </a:lnTo>
                  <a:close/>
                </a:path>
              </a:pathLst>
            </a:custGeom>
            <a:solidFill>
              <a:srgbClr val="000000"/>
            </a:solidFill>
            <a:ln w="0">
              <a:solidFill>
                <a:srgbClr val="000000"/>
              </a:solidFill>
              <a:round/>
              <a:headEnd/>
              <a:tailEnd/>
            </a:ln>
          </p:spPr>
          <p:txBody>
            <a:bodyPr/>
            <a:lstStyle/>
            <a:p>
              <a:endParaRPr lang="fr-FR"/>
            </a:p>
          </p:txBody>
        </p:sp>
        <p:sp>
          <p:nvSpPr>
            <p:cNvPr id="118957" name="Freeform 23"/>
            <p:cNvSpPr>
              <a:spLocks/>
            </p:cNvSpPr>
            <p:nvPr/>
          </p:nvSpPr>
          <p:spPr bwMode="auto">
            <a:xfrm>
              <a:off x="4634" y="2525"/>
              <a:ext cx="1" cy="2"/>
            </a:xfrm>
            <a:custGeom>
              <a:avLst/>
              <a:gdLst>
                <a:gd name="T0" fmla="*/ 0 w 5"/>
                <a:gd name="T1" fmla="*/ 0 h 34"/>
                <a:gd name="T2" fmla="*/ 0 w 5"/>
                <a:gd name="T3" fmla="*/ 0 h 34"/>
                <a:gd name="T4" fmla="*/ 0 w 5"/>
                <a:gd name="T5" fmla="*/ 0 h 34"/>
                <a:gd name="T6" fmla="*/ 0 w 5"/>
                <a:gd name="T7" fmla="*/ 0 h 34"/>
                <a:gd name="T8" fmla="*/ 0 w 5"/>
                <a:gd name="T9" fmla="*/ 0 h 34"/>
                <a:gd name="T10" fmla="*/ 0 60000 65536"/>
                <a:gd name="T11" fmla="*/ 0 60000 65536"/>
                <a:gd name="T12" fmla="*/ 0 60000 65536"/>
                <a:gd name="T13" fmla="*/ 0 60000 65536"/>
                <a:gd name="T14" fmla="*/ 0 60000 65536"/>
                <a:gd name="T15" fmla="*/ 0 w 5"/>
                <a:gd name="T16" fmla="*/ 0 h 34"/>
                <a:gd name="T17" fmla="*/ 5 w 5"/>
                <a:gd name="T18" fmla="*/ 34 h 34"/>
              </a:gdLst>
              <a:ahLst/>
              <a:cxnLst>
                <a:cxn ang="T10">
                  <a:pos x="T0" y="T1"/>
                </a:cxn>
                <a:cxn ang="T11">
                  <a:pos x="T2" y="T3"/>
                </a:cxn>
                <a:cxn ang="T12">
                  <a:pos x="T4" y="T5"/>
                </a:cxn>
                <a:cxn ang="T13">
                  <a:pos x="T6" y="T7"/>
                </a:cxn>
                <a:cxn ang="T14">
                  <a:pos x="T8" y="T9"/>
                </a:cxn>
              </a:cxnLst>
              <a:rect l="T15" t="T16" r="T17" b="T18"/>
              <a:pathLst>
                <a:path w="5" h="34">
                  <a:moveTo>
                    <a:pt x="5" y="28"/>
                  </a:moveTo>
                  <a:lnTo>
                    <a:pt x="0" y="34"/>
                  </a:lnTo>
                  <a:lnTo>
                    <a:pt x="0" y="6"/>
                  </a:lnTo>
                  <a:lnTo>
                    <a:pt x="5" y="0"/>
                  </a:lnTo>
                  <a:lnTo>
                    <a:pt x="5" y="28"/>
                  </a:lnTo>
                  <a:close/>
                </a:path>
              </a:pathLst>
            </a:custGeom>
            <a:solidFill>
              <a:srgbClr val="000000"/>
            </a:solidFill>
            <a:ln w="0">
              <a:solidFill>
                <a:srgbClr val="000000"/>
              </a:solidFill>
              <a:round/>
              <a:headEnd/>
              <a:tailEnd/>
            </a:ln>
          </p:spPr>
          <p:txBody>
            <a:bodyPr/>
            <a:lstStyle/>
            <a:p>
              <a:endParaRPr lang="fr-FR"/>
            </a:p>
          </p:txBody>
        </p:sp>
        <p:sp>
          <p:nvSpPr>
            <p:cNvPr id="118958" name="Freeform 24"/>
            <p:cNvSpPr>
              <a:spLocks/>
            </p:cNvSpPr>
            <p:nvPr/>
          </p:nvSpPr>
          <p:spPr bwMode="auto">
            <a:xfrm>
              <a:off x="4634" y="2513"/>
              <a:ext cx="1" cy="3"/>
            </a:xfrm>
            <a:custGeom>
              <a:avLst/>
              <a:gdLst>
                <a:gd name="T0" fmla="*/ 0 w 5"/>
                <a:gd name="T1" fmla="*/ 0 h 35"/>
                <a:gd name="T2" fmla="*/ 0 w 5"/>
                <a:gd name="T3" fmla="*/ 0 h 35"/>
                <a:gd name="T4" fmla="*/ 0 w 5"/>
                <a:gd name="T5" fmla="*/ 0 h 35"/>
                <a:gd name="T6" fmla="*/ 0 w 5"/>
                <a:gd name="T7" fmla="*/ 0 h 35"/>
                <a:gd name="T8" fmla="*/ 0 w 5"/>
                <a:gd name="T9" fmla="*/ 0 h 35"/>
                <a:gd name="T10" fmla="*/ 0 60000 65536"/>
                <a:gd name="T11" fmla="*/ 0 60000 65536"/>
                <a:gd name="T12" fmla="*/ 0 60000 65536"/>
                <a:gd name="T13" fmla="*/ 0 60000 65536"/>
                <a:gd name="T14" fmla="*/ 0 60000 65536"/>
                <a:gd name="T15" fmla="*/ 0 w 5"/>
                <a:gd name="T16" fmla="*/ 0 h 35"/>
                <a:gd name="T17" fmla="*/ 5 w 5"/>
                <a:gd name="T18" fmla="*/ 35 h 35"/>
              </a:gdLst>
              <a:ahLst/>
              <a:cxnLst>
                <a:cxn ang="T10">
                  <a:pos x="T0" y="T1"/>
                </a:cxn>
                <a:cxn ang="T11">
                  <a:pos x="T2" y="T3"/>
                </a:cxn>
                <a:cxn ang="T12">
                  <a:pos x="T4" y="T5"/>
                </a:cxn>
                <a:cxn ang="T13">
                  <a:pos x="T6" y="T7"/>
                </a:cxn>
                <a:cxn ang="T14">
                  <a:pos x="T8" y="T9"/>
                </a:cxn>
              </a:cxnLst>
              <a:rect l="T15" t="T16" r="T17" b="T18"/>
              <a:pathLst>
                <a:path w="5" h="35">
                  <a:moveTo>
                    <a:pt x="5" y="28"/>
                  </a:moveTo>
                  <a:lnTo>
                    <a:pt x="0" y="35"/>
                  </a:lnTo>
                  <a:lnTo>
                    <a:pt x="0" y="6"/>
                  </a:lnTo>
                  <a:lnTo>
                    <a:pt x="5" y="0"/>
                  </a:lnTo>
                  <a:lnTo>
                    <a:pt x="5" y="28"/>
                  </a:lnTo>
                  <a:close/>
                </a:path>
              </a:pathLst>
            </a:custGeom>
            <a:solidFill>
              <a:srgbClr val="000000"/>
            </a:solidFill>
            <a:ln w="0">
              <a:solidFill>
                <a:srgbClr val="000000"/>
              </a:solidFill>
              <a:round/>
              <a:headEnd/>
              <a:tailEnd/>
            </a:ln>
          </p:spPr>
          <p:txBody>
            <a:bodyPr/>
            <a:lstStyle/>
            <a:p>
              <a:endParaRPr lang="fr-FR"/>
            </a:p>
          </p:txBody>
        </p:sp>
        <p:sp>
          <p:nvSpPr>
            <p:cNvPr id="118959" name="Freeform 25"/>
            <p:cNvSpPr>
              <a:spLocks/>
            </p:cNvSpPr>
            <p:nvPr/>
          </p:nvSpPr>
          <p:spPr bwMode="auto">
            <a:xfrm>
              <a:off x="4634" y="2502"/>
              <a:ext cx="1" cy="2"/>
            </a:xfrm>
            <a:custGeom>
              <a:avLst/>
              <a:gdLst>
                <a:gd name="T0" fmla="*/ 0 w 5"/>
                <a:gd name="T1" fmla="*/ 0 h 34"/>
                <a:gd name="T2" fmla="*/ 0 w 5"/>
                <a:gd name="T3" fmla="*/ 0 h 34"/>
                <a:gd name="T4" fmla="*/ 0 w 5"/>
                <a:gd name="T5" fmla="*/ 0 h 34"/>
                <a:gd name="T6" fmla="*/ 0 w 5"/>
                <a:gd name="T7" fmla="*/ 0 h 34"/>
                <a:gd name="T8" fmla="*/ 0 w 5"/>
                <a:gd name="T9" fmla="*/ 0 h 34"/>
                <a:gd name="T10" fmla="*/ 0 60000 65536"/>
                <a:gd name="T11" fmla="*/ 0 60000 65536"/>
                <a:gd name="T12" fmla="*/ 0 60000 65536"/>
                <a:gd name="T13" fmla="*/ 0 60000 65536"/>
                <a:gd name="T14" fmla="*/ 0 60000 65536"/>
                <a:gd name="T15" fmla="*/ 0 w 5"/>
                <a:gd name="T16" fmla="*/ 0 h 34"/>
                <a:gd name="T17" fmla="*/ 5 w 5"/>
                <a:gd name="T18" fmla="*/ 34 h 34"/>
              </a:gdLst>
              <a:ahLst/>
              <a:cxnLst>
                <a:cxn ang="T10">
                  <a:pos x="T0" y="T1"/>
                </a:cxn>
                <a:cxn ang="T11">
                  <a:pos x="T2" y="T3"/>
                </a:cxn>
                <a:cxn ang="T12">
                  <a:pos x="T4" y="T5"/>
                </a:cxn>
                <a:cxn ang="T13">
                  <a:pos x="T6" y="T7"/>
                </a:cxn>
                <a:cxn ang="T14">
                  <a:pos x="T8" y="T9"/>
                </a:cxn>
              </a:cxnLst>
              <a:rect l="T15" t="T16" r="T17" b="T18"/>
              <a:pathLst>
                <a:path w="5" h="34">
                  <a:moveTo>
                    <a:pt x="5" y="29"/>
                  </a:moveTo>
                  <a:lnTo>
                    <a:pt x="0" y="34"/>
                  </a:lnTo>
                  <a:lnTo>
                    <a:pt x="0" y="6"/>
                  </a:lnTo>
                  <a:lnTo>
                    <a:pt x="5" y="0"/>
                  </a:lnTo>
                  <a:lnTo>
                    <a:pt x="5" y="29"/>
                  </a:lnTo>
                  <a:close/>
                </a:path>
              </a:pathLst>
            </a:custGeom>
            <a:solidFill>
              <a:srgbClr val="000000"/>
            </a:solidFill>
            <a:ln w="0">
              <a:solidFill>
                <a:srgbClr val="000000"/>
              </a:solidFill>
              <a:round/>
              <a:headEnd/>
              <a:tailEnd/>
            </a:ln>
          </p:spPr>
          <p:txBody>
            <a:bodyPr/>
            <a:lstStyle/>
            <a:p>
              <a:endParaRPr lang="fr-FR"/>
            </a:p>
          </p:txBody>
        </p:sp>
        <p:sp>
          <p:nvSpPr>
            <p:cNvPr id="118960" name="Freeform 26"/>
            <p:cNvSpPr>
              <a:spLocks/>
            </p:cNvSpPr>
            <p:nvPr/>
          </p:nvSpPr>
          <p:spPr bwMode="auto">
            <a:xfrm>
              <a:off x="4634" y="2490"/>
              <a:ext cx="1" cy="2"/>
            </a:xfrm>
            <a:custGeom>
              <a:avLst/>
              <a:gdLst>
                <a:gd name="T0" fmla="*/ 0 w 5"/>
                <a:gd name="T1" fmla="*/ 0 h 33"/>
                <a:gd name="T2" fmla="*/ 0 w 5"/>
                <a:gd name="T3" fmla="*/ 0 h 33"/>
                <a:gd name="T4" fmla="*/ 0 w 5"/>
                <a:gd name="T5" fmla="*/ 0 h 33"/>
                <a:gd name="T6" fmla="*/ 0 w 5"/>
                <a:gd name="T7" fmla="*/ 0 h 33"/>
                <a:gd name="T8" fmla="*/ 0 w 5"/>
                <a:gd name="T9" fmla="*/ 0 h 33"/>
                <a:gd name="T10" fmla="*/ 0 60000 65536"/>
                <a:gd name="T11" fmla="*/ 0 60000 65536"/>
                <a:gd name="T12" fmla="*/ 0 60000 65536"/>
                <a:gd name="T13" fmla="*/ 0 60000 65536"/>
                <a:gd name="T14" fmla="*/ 0 60000 65536"/>
                <a:gd name="T15" fmla="*/ 0 w 5"/>
                <a:gd name="T16" fmla="*/ 0 h 33"/>
                <a:gd name="T17" fmla="*/ 5 w 5"/>
                <a:gd name="T18" fmla="*/ 33 h 33"/>
              </a:gdLst>
              <a:ahLst/>
              <a:cxnLst>
                <a:cxn ang="T10">
                  <a:pos x="T0" y="T1"/>
                </a:cxn>
                <a:cxn ang="T11">
                  <a:pos x="T2" y="T3"/>
                </a:cxn>
                <a:cxn ang="T12">
                  <a:pos x="T4" y="T5"/>
                </a:cxn>
                <a:cxn ang="T13">
                  <a:pos x="T6" y="T7"/>
                </a:cxn>
                <a:cxn ang="T14">
                  <a:pos x="T8" y="T9"/>
                </a:cxn>
              </a:cxnLst>
              <a:rect l="T15" t="T16" r="T17" b="T18"/>
              <a:pathLst>
                <a:path w="5" h="33">
                  <a:moveTo>
                    <a:pt x="5" y="28"/>
                  </a:moveTo>
                  <a:lnTo>
                    <a:pt x="0" y="33"/>
                  </a:lnTo>
                  <a:lnTo>
                    <a:pt x="0" y="6"/>
                  </a:lnTo>
                  <a:lnTo>
                    <a:pt x="5" y="0"/>
                  </a:lnTo>
                  <a:lnTo>
                    <a:pt x="5" y="28"/>
                  </a:lnTo>
                  <a:close/>
                </a:path>
              </a:pathLst>
            </a:custGeom>
            <a:solidFill>
              <a:srgbClr val="000000"/>
            </a:solidFill>
            <a:ln w="0">
              <a:solidFill>
                <a:srgbClr val="000000"/>
              </a:solidFill>
              <a:round/>
              <a:headEnd/>
              <a:tailEnd/>
            </a:ln>
          </p:spPr>
          <p:txBody>
            <a:bodyPr/>
            <a:lstStyle/>
            <a:p>
              <a:endParaRPr lang="fr-FR"/>
            </a:p>
          </p:txBody>
        </p:sp>
        <p:sp>
          <p:nvSpPr>
            <p:cNvPr id="118961" name="Freeform 27"/>
            <p:cNvSpPr>
              <a:spLocks/>
            </p:cNvSpPr>
            <p:nvPr/>
          </p:nvSpPr>
          <p:spPr bwMode="auto">
            <a:xfrm>
              <a:off x="4634" y="2478"/>
              <a:ext cx="1" cy="2"/>
            </a:xfrm>
            <a:custGeom>
              <a:avLst/>
              <a:gdLst>
                <a:gd name="T0" fmla="*/ 0 w 5"/>
                <a:gd name="T1" fmla="*/ 0 h 34"/>
                <a:gd name="T2" fmla="*/ 0 w 5"/>
                <a:gd name="T3" fmla="*/ 0 h 34"/>
                <a:gd name="T4" fmla="*/ 0 w 5"/>
                <a:gd name="T5" fmla="*/ 0 h 34"/>
                <a:gd name="T6" fmla="*/ 0 w 5"/>
                <a:gd name="T7" fmla="*/ 0 h 34"/>
                <a:gd name="T8" fmla="*/ 0 w 5"/>
                <a:gd name="T9" fmla="*/ 0 h 34"/>
                <a:gd name="T10" fmla="*/ 0 60000 65536"/>
                <a:gd name="T11" fmla="*/ 0 60000 65536"/>
                <a:gd name="T12" fmla="*/ 0 60000 65536"/>
                <a:gd name="T13" fmla="*/ 0 60000 65536"/>
                <a:gd name="T14" fmla="*/ 0 60000 65536"/>
                <a:gd name="T15" fmla="*/ 0 w 5"/>
                <a:gd name="T16" fmla="*/ 0 h 34"/>
                <a:gd name="T17" fmla="*/ 5 w 5"/>
                <a:gd name="T18" fmla="*/ 34 h 34"/>
              </a:gdLst>
              <a:ahLst/>
              <a:cxnLst>
                <a:cxn ang="T10">
                  <a:pos x="T0" y="T1"/>
                </a:cxn>
                <a:cxn ang="T11">
                  <a:pos x="T2" y="T3"/>
                </a:cxn>
                <a:cxn ang="T12">
                  <a:pos x="T4" y="T5"/>
                </a:cxn>
                <a:cxn ang="T13">
                  <a:pos x="T6" y="T7"/>
                </a:cxn>
                <a:cxn ang="T14">
                  <a:pos x="T8" y="T9"/>
                </a:cxn>
              </a:cxnLst>
              <a:rect l="T15" t="T16" r="T17" b="T18"/>
              <a:pathLst>
                <a:path w="5" h="34">
                  <a:moveTo>
                    <a:pt x="5" y="28"/>
                  </a:moveTo>
                  <a:lnTo>
                    <a:pt x="0" y="34"/>
                  </a:lnTo>
                  <a:lnTo>
                    <a:pt x="0" y="5"/>
                  </a:lnTo>
                  <a:lnTo>
                    <a:pt x="5" y="0"/>
                  </a:lnTo>
                  <a:lnTo>
                    <a:pt x="5" y="28"/>
                  </a:lnTo>
                  <a:close/>
                </a:path>
              </a:pathLst>
            </a:custGeom>
            <a:solidFill>
              <a:srgbClr val="000000"/>
            </a:solidFill>
            <a:ln w="0">
              <a:solidFill>
                <a:srgbClr val="000000"/>
              </a:solidFill>
              <a:round/>
              <a:headEnd/>
              <a:tailEnd/>
            </a:ln>
          </p:spPr>
          <p:txBody>
            <a:bodyPr/>
            <a:lstStyle/>
            <a:p>
              <a:endParaRPr lang="fr-FR"/>
            </a:p>
          </p:txBody>
        </p:sp>
        <p:sp>
          <p:nvSpPr>
            <p:cNvPr id="118962" name="Freeform 28"/>
            <p:cNvSpPr>
              <a:spLocks/>
            </p:cNvSpPr>
            <p:nvPr/>
          </p:nvSpPr>
          <p:spPr bwMode="auto">
            <a:xfrm>
              <a:off x="4634" y="2466"/>
              <a:ext cx="1" cy="3"/>
            </a:xfrm>
            <a:custGeom>
              <a:avLst/>
              <a:gdLst>
                <a:gd name="T0" fmla="*/ 0 w 5"/>
                <a:gd name="T1" fmla="*/ 0 h 34"/>
                <a:gd name="T2" fmla="*/ 0 w 5"/>
                <a:gd name="T3" fmla="*/ 0 h 34"/>
                <a:gd name="T4" fmla="*/ 0 w 5"/>
                <a:gd name="T5" fmla="*/ 0 h 34"/>
                <a:gd name="T6" fmla="*/ 0 w 5"/>
                <a:gd name="T7" fmla="*/ 0 h 34"/>
                <a:gd name="T8" fmla="*/ 0 w 5"/>
                <a:gd name="T9" fmla="*/ 0 h 34"/>
                <a:gd name="T10" fmla="*/ 0 60000 65536"/>
                <a:gd name="T11" fmla="*/ 0 60000 65536"/>
                <a:gd name="T12" fmla="*/ 0 60000 65536"/>
                <a:gd name="T13" fmla="*/ 0 60000 65536"/>
                <a:gd name="T14" fmla="*/ 0 60000 65536"/>
                <a:gd name="T15" fmla="*/ 0 w 5"/>
                <a:gd name="T16" fmla="*/ 0 h 34"/>
                <a:gd name="T17" fmla="*/ 5 w 5"/>
                <a:gd name="T18" fmla="*/ 34 h 34"/>
              </a:gdLst>
              <a:ahLst/>
              <a:cxnLst>
                <a:cxn ang="T10">
                  <a:pos x="T0" y="T1"/>
                </a:cxn>
                <a:cxn ang="T11">
                  <a:pos x="T2" y="T3"/>
                </a:cxn>
                <a:cxn ang="T12">
                  <a:pos x="T4" y="T5"/>
                </a:cxn>
                <a:cxn ang="T13">
                  <a:pos x="T6" y="T7"/>
                </a:cxn>
                <a:cxn ang="T14">
                  <a:pos x="T8" y="T9"/>
                </a:cxn>
              </a:cxnLst>
              <a:rect l="T15" t="T16" r="T17" b="T18"/>
              <a:pathLst>
                <a:path w="5" h="34">
                  <a:moveTo>
                    <a:pt x="5" y="29"/>
                  </a:moveTo>
                  <a:lnTo>
                    <a:pt x="0" y="34"/>
                  </a:lnTo>
                  <a:lnTo>
                    <a:pt x="0" y="5"/>
                  </a:lnTo>
                  <a:lnTo>
                    <a:pt x="5" y="0"/>
                  </a:lnTo>
                  <a:lnTo>
                    <a:pt x="5" y="29"/>
                  </a:lnTo>
                  <a:close/>
                </a:path>
              </a:pathLst>
            </a:custGeom>
            <a:solidFill>
              <a:srgbClr val="000000"/>
            </a:solidFill>
            <a:ln w="0">
              <a:solidFill>
                <a:srgbClr val="000000"/>
              </a:solidFill>
              <a:round/>
              <a:headEnd/>
              <a:tailEnd/>
            </a:ln>
          </p:spPr>
          <p:txBody>
            <a:bodyPr/>
            <a:lstStyle/>
            <a:p>
              <a:endParaRPr lang="fr-FR"/>
            </a:p>
          </p:txBody>
        </p:sp>
        <p:sp>
          <p:nvSpPr>
            <p:cNvPr id="118963" name="Freeform 29"/>
            <p:cNvSpPr>
              <a:spLocks/>
            </p:cNvSpPr>
            <p:nvPr/>
          </p:nvSpPr>
          <p:spPr bwMode="auto">
            <a:xfrm>
              <a:off x="4634" y="2455"/>
              <a:ext cx="1" cy="2"/>
            </a:xfrm>
            <a:custGeom>
              <a:avLst/>
              <a:gdLst>
                <a:gd name="T0" fmla="*/ 0 w 5"/>
                <a:gd name="T1" fmla="*/ 0 h 33"/>
                <a:gd name="T2" fmla="*/ 0 w 5"/>
                <a:gd name="T3" fmla="*/ 0 h 33"/>
                <a:gd name="T4" fmla="*/ 0 w 5"/>
                <a:gd name="T5" fmla="*/ 0 h 33"/>
                <a:gd name="T6" fmla="*/ 0 w 5"/>
                <a:gd name="T7" fmla="*/ 0 h 33"/>
                <a:gd name="T8" fmla="*/ 0 w 5"/>
                <a:gd name="T9" fmla="*/ 0 h 33"/>
                <a:gd name="T10" fmla="*/ 0 60000 65536"/>
                <a:gd name="T11" fmla="*/ 0 60000 65536"/>
                <a:gd name="T12" fmla="*/ 0 60000 65536"/>
                <a:gd name="T13" fmla="*/ 0 60000 65536"/>
                <a:gd name="T14" fmla="*/ 0 60000 65536"/>
                <a:gd name="T15" fmla="*/ 0 w 5"/>
                <a:gd name="T16" fmla="*/ 0 h 33"/>
                <a:gd name="T17" fmla="*/ 5 w 5"/>
                <a:gd name="T18" fmla="*/ 33 h 33"/>
              </a:gdLst>
              <a:ahLst/>
              <a:cxnLst>
                <a:cxn ang="T10">
                  <a:pos x="T0" y="T1"/>
                </a:cxn>
                <a:cxn ang="T11">
                  <a:pos x="T2" y="T3"/>
                </a:cxn>
                <a:cxn ang="T12">
                  <a:pos x="T4" y="T5"/>
                </a:cxn>
                <a:cxn ang="T13">
                  <a:pos x="T6" y="T7"/>
                </a:cxn>
                <a:cxn ang="T14">
                  <a:pos x="T8" y="T9"/>
                </a:cxn>
              </a:cxnLst>
              <a:rect l="T15" t="T16" r="T17" b="T18"/>
              <a:pathLst>
                <a:path w="5" h="33">
                  <a:moveTo>
                    <a:pt x="5" y="28"/>
                  </a:moveTo>
                  <a:lnTo>
                    <a:pt x="0" y="33"/>
                  </a:lnTo>
                  <a:lnTo>
                    <a:pt x="0" y="5"/>
                  </a:lnTo>
                  <a:lnTo>
                    <a:pt x="5" y="0"/>
                  </a:lnTo>
                  <a:lnTo>
                    <a:pt x="5" y="28"/>
                  </a:lnTo>
                  <a:close/>
                </a:path>
              </a:pathLst>
            </a:custGeom>
            <a:solidFill>
              <a:srgbClr val="000000"/>
            </a:solidFill>
            <a:ln w="0">
              <a:solidFill>
                <a:srgbClr val="000000"/>
              </a:solidFill>
              <a:round/>
              <a:headEnd/>
              <a:tailEnd/>
            </a:ln>
          </p:spPr>
          <p:txBody>
            <a:bodyPr/>
            <a:lstStyle/>
            <a:p>
              <a:endParaRPr lang="fr-FR"/>
            </a:p>
          </p:txBody>
        </p:sp>
        <p:sp>
          <p:nvSpPr>
            <p:cNvPr id="118964" name="Freeform 30"/>
            <p:cNvSpPr>
              <a:spLocks/>
            </p:cNvSpPr>
            <p:nvPr/>
          </p:nvSpPr>
          <p:spPr bwMode="auto">
            <a:xfrm>
              <a:off x="4634" y="2443"/>
              <a:ext cx="1" cy="2"/>
            </a:xfrm>
            <a:custGeom>
              <a:avLst/>
              <a:gdLst>
                <a:gd name="T0" fmla="*/ 0 w 5"/>
                <a:gd name="T1" fmla="*/ 0 h 33"/>
                <a:gd name="T2" fmla="*/ 0 w 5"/>
                <a:gd name="T3" fmla="*/ 0 h 33"/>
                <a:gd name="T4" fmla="*/ 0 w 5"/>
                <a:gd name="T5" fmla="*/ 0 h 33"/>
                <a:gd name="T6" fmla="*/ 0 w 5"/>
                <a:gd name="T7" fmla="*/ 0 h 33"/>
                <a:gd name="T8" fmla="*/ 0 w 5"/>
                <a:gd name="T9" fmla="*/ 0 h 33"/>
                <a:gd name="T10" fmla="*/ 0 60000 65536"/>
                <a:gd name="T11" fmla="*/ 0 60000 65536"/>
                <a:gd name="T12" fmla="*/ 0 60000 65536"/>
                <a:gd name="T13" fmla="*/ 0 60000 65536"/>
                <a:gd name="T14" fmla="*/ 0 60000 65536"/>
                <a:gd name="T15" fmla="*/ 0 w 5"/>
                <a:gd name="T16" fmla="*/ 0 h 33"/>
                <a:gd name="T17" fmla="*/ 5 w 5"/>
                <a:gd name="T18" fmla="*/ 33 h 33"/>
              </a:gdLst>
              <a:ahLst/>
              <a:cxnLst>
                <a:cxn ang="T10">
                  <a:pos x="T0" y="T1"/>
                </a:cxn>
                <a:cxn ang="T11">
                  <a:pos x="T2" y="T3"/>
                </a:cxn>
                <a:cxn ang="T12">
                  <a:pos x="T4" y="T5"/>
                </a:cxn>
                <a:cxn ang="T13">
                  <a:pos x="T6" y="T7"/>
                </a:cxn>
                <a:cxn ang="T14">
                  <a:pos x="T8" y="T9"/>
                </a:cxn>
              </a:cxnLst>
              <a:rect l="T15" t="T16" r="T17" b="T18"/>
              <a:pathLst>
                <a:path w="5" h="33">
                  <a:moveTo>
                    <a:pt x="5" y="28"/>
                  </a:moveTo>
                  <a:lnTo>
                    <a:pt x="0" y="33"/>
                  </a:lnTo>
                  <a:lnTo>
                    <a:pt x="0" y="5"/>
                  </a:lnTo>
                  <a:lnTo>
                    <a:pt x="5" y="0"/>
                  </a:lnTo>
                  <a:lnTo>
                    <a:pt x="5" y="28"/>
                  </a:lnTo>
                  <a:close/>
                </a:path>
              </a:pathLst>
            </a:custGeom>
            <a:solidFill>
              <a:srgbClr val="000000"/>
            </a:solidFill>
            <a:ln w="0">
              <a:solidFill>
                <a:srgbClr val="000000"/>
              </a:solidFill>
              <a:round/>
              <a:headEnd/>
              <a:tailEnd/>
            </a:ln>
          </p:spPr>
          <p:txBody>
            <a:bodyPr/>
            <a:lstStyle/>
            <a:p>
              <a:endParaRPr lang="fr-FR"/>
            </a:p>
          </p:txBody>
        </p:sp>
        <p:sp>
          <p:nvSpPr>
            <p:cNvPr id="118965" name="Freeform 31"/>
            <p:cNvSpPr>
              <a:spLocks/>
            </p:cNvSpPr>
            <p:nvPr/>
          </p:nvSpPr>
          <p:spPr bwMode="auto">
            <a:xfrm>
              <a:off x="4634" y="2431"/>
              <a:ext cx="1" cy="3"/>
            </a:xfrm>
            <a:custGeom>
              <a:avLst/>
              <a:gdLst>
                <a:gd name="T0" fmla="*/ 0 w 5"/>
                <a:gd name="T1" fmla="*/ 0 h 34"/>
                <a:gd name="T2" fmla="*/ 0 w 5"/>
                <a:gd name="T3" fmla="*/ 0 h 34"/>
                <a:gd name="T4" fmla="*/ 0 w 5"/>
                <a:gd name="T5" fmla="*/ 0 h 34"/>
                <a:gd name="T6" fmla="*/ 0 w 5"/>
                <a:gd name="T7" fmla="*/ 0 h 34"/>
                <a:gd name="T8" fmla="*/ 0 w 5"/>
                <a:gd name="T9" fmla="*/ 0 h 34"/>
                <a:gd name="T10" fmla="*/ 0 60000 65536"/>
                <a:gd name="T11" fmla="*/ 0 60000 65536"/>
                <a:gd name="T12" fmla="*/ 0 60000 65536"/>
                <a:gd name="T13" fmla="*/ 0 60000 65536"/>
                <a:gd name="T14" fmla="*/ 0 60000 65536"/>
                <a:gd name="T15" fmla="*/ 0 w 5"/>
                <a:gd name="T16" fmla="*/ 0 h 34"/>
                <a:gd name="T17" fmla="*/ 5 w 5"/>
                <a:gd name="T18" fmla="*/ 34 h 34"/>
              </a:gdLst>
              <a:ahLst/>
              <a:cxnLst>
                <a:cxn ang="T10">
                  <a:pos x="T0" y="T1"/>
                </a:cxn>
                <a:cxn ang="T11">
                  <a:pos x="T2" y="T3"/>
                </a:cxn>
                <a:cxn ang="T12">
                  <a:pos x="T4" y="T5"/>
                </a:cxn>
                <a:cxn ang="T13">
                  <a:pos x="T6" y="T7"/>
                </a:cxn>
                <a:cxn ang="T14">
                  <a:pos x="T8" y="T9"/>
                </a:cxn>
              </a:cxnLst>
              <a:rect l="T15" t="T16" r="T17" b="T18"/>
              <a:pathLst>
                <a:path w="5" h="34">
                  <a:moveTo>
                    <a:pt x="5" y="29"/>
                  </a:moveTo>
                  <a:lnTo>
                    <a:pt x="0" y="34"/>
                  </a:lnTo>
                  <a:lnTo>
                    <a:pt x="0" y="5"/>
                  </a:lnTo>
                  <a:lnTo>
                    <a:pt x="5" y="0"/>
                  </a:lnTo>
                  <a:lnTo>
                    <a:pt x="5" y="29"/>
                  </a:lnTo>
                  <a:close/>
                </a:path>
              </a:pathLst>
            </a:custGeom>
            <a:solidFill>
              <a:srgbClr val="000000"/>
            </a:solidFill>
            <a:ln w="0">
              <a:solidFill>
                <a:srgbClr val="000000"/>
              </a:solidFill>
              <a:round/>
              <a:headEnd/>
              <a:tailEnd/>
            </a:ln>
          </p:spPr>
          <p:txBody>
            <a:bodyPr/>
            <a:lstStyle/>
            <a:p>
              <a:endParaRPr lang="fr-FR"/>
            </a:p>
          </p:txBody>
        </p:sp>
        <p:sp>
          <p:nvSpPr>
            <p:cNvPr id="118966" name="Freeform 32"/>
            <p:cNvSpPr>
              <a:spLocks/>
            </p:cNvSpPr>
            <p:nvPr/>
          </p:nvSpPr>
          <p:spPr bwMode="auto">
            <a:xfrm>
              <a:off x="4634" y="2420"/>
              <a:ext cx="1" cy="2"/>
            </a:xfrm>
            <a:custGeom>
              <a:avLst/>
              <a:gdLst>
                <a:gd name="T0" fmla="*/ 0 w 5"/>
                <a:gd name="T1" fmla="*/ 0 h 33"/>
                <a:gd name="T2" fmla="*/ 0 w 5"/>
                <a:gd name="T3" fmla="*/ 0 h 33"/>
                <a:gd name="T4" fmla="*/ 0 w 5"/>
                <a:gd name="T5" fmla="*/ 0 h 33"/>
                <a:gd name="T6" fmla="*/ 0 w 5"/>
                <a:gd name="T7" fmla="*/ 0 h 33"/>
                <a:gd name="T8" fmla="*/ 0 w 5"/>
                <a:gd name="T9" fmla="*/ 0 h 33"/>
                <a:gd name="T10" fmla="*/ 0 60000 65536"/>
                <a:gd name="T11" fmla="*/ 0 60000 65536"/>
                <a:gd name="T12" fmla="*/ 0 60000 65536"/>
                <a:gd name="T13" fmla="*/ 0 60000 65536"/>
                <a:gd name="T14" fmla="*/ 0 60000 65536"/>
                <a:gd name="T15" fmla="*/ 0 w 5"/>
                <a:gd name="T16" fmla="*/ 0 h 33"/>
                <a:gd name="T17" fmla="*/ 5 w 5"/>
                <a:gd name="T18" fmla="*/ 33 h 33"/>
              </a:gdLst>
              <a:ahLst/>
              <a:cxnLst>
                <a:cxn ang="T10">
                  <a:pos x="T0" y="T1"/>
                </a:cxn>
                <a:cxn ang="T11">
                  <a:pos x="T2" y="T3"/>
                </a:cxn>
                <a:cxn ang="T12">
                  <a:pos x="T4" y="T5"/>
                </a:cxn>
                <a:cxn ang="T13">
                  <a:pos x="T6" y="T7"/>
                </a:cxn>
                <a:cxn ang="T14">
                  <a:pos x="T8" y="T9"/>
                </a:cxn>
              </a:cxnLst>
              <a:rect l="T15" t="T16" r="T17" b="T18"/>
              <a:pathLst>
                <a:path w="5" h="33">
                  <a:moveTo>
                    <a:pt x="5" y="27"/>
                  </a:moveTo>
                  <a:lnTo>
                    <a:pt x="0" y="33"/>
                  </a:lnTo>
                  <a:lnTo>
                    <a:pt x="0" y="5"/>
                  </a:lnTo>
                  <a:lnTo>
                    <a:pt x="5" y="0"/>
                  </a:lnTo>
                  <a:lnTo>
                    <a:pt x="5" y="27"/>
                  </a:lnTo>
                  <a:close/>
                </a:path>
              </a:pathLst>
            </a:custGeom>
            <a:solidFill>
              <a:srgbClr val="000000"/>
            </a:solidFill>
            <a:ln w="0">
              <a:solidFill>
                <a:srgbClr val="000000"/>
              </a:solidFill>
              <a:round/>
              <a:headEnd/>
              <a:tailEnd/>
            </a:ln>
          </p:spPr>
          <p:txBody>
            <a:bodyPr/>
            <a:lstStyle/>
            <a:p>
              <a:endParaRPr lang="fr-FR"/>
            </a:p>
          </p:txBody>
        </p:sp>
        <p:sp>
          <p:nvSpPr>
            <p:cNvPr id="118967" name="Freeform 33"/>
            <p:cNvSpPr>
              <a:spLocks/>
            </p:cNvSpPr>
            <p:nvPr/>
          </p:nvSpPr>
          <p:spPr bwMode="auto">
            <a:xfrm>
              <a:off x="4634" y="2408"/>
              <a:ext cx="1" cy="2"/>
            </a:xfrm>
            <a:custGeom>
              <a:avLst/>
              <a:gdLst>
                <a:gd name="T0" fmla="*/ 0 w 5"/>
                <a:gd name="T1" fmla="*/ 0 h 34"/>
                <a:gd name="T2" fmla="*/ 0 w 5"/>
                <a:gd name="T3" fmla="*/ 0 h 34"/>
                <a:gd name="T4" fmla="*/ 0 w 5"/>
                <a:gd name="T5" fmla="*/ 0 h 34"/>
                <a:gd name="T6" fmla="*/ 0 w 5"/>
                <a:gd name="T7" fmla="*/ 0 h 34"/>
                <a:gd name="T8" fmla="*/ 0 w 5"/>
                <a:gd name="T9" fmla="*/ 0 h 34"/>
                <a:gd name="T10" fmla="*/ 0 60000 65536"/>
                <a:gd name="T11" fmla="*/ 0 60000 65536"/>
                <a:gd name="T12" fmla="*/ 0 60000 65536"/>
                <a:gd name="T13" fmla="*/ 0 60000 65536"/>
                <a:gd name="T14" fmla="*/ 0 60000 65536"/>
                <a:gd name="T15" fmla="*/ 0 w 5"/>
                <a:gd name="T16" fmla="*/ 0 h 34"/>
                <a:gd name="T17" fmla="*/ 5 w 5"/>
                <a:gd name="T18" fmla="*/ 34 h 34"/>
              </a:gdLst>
              <a:ahLst/>
              <a:cxnLst>
                <a:cxn ang="T10">
                  <a:pos x="T0" y="T1"/>
                </a:cxn>
                <a:cxn ang="T11">
                  <a:pos x="T2" y="T3"/>
                </a:cxn>
                <a:cxn ang="T12">
                  <a:pos x="T4" y="T5"/>
                </a:cxn>
                <a:cxn ang="T13">
                  <a:pos x="T6" y="T7"/>
                </a:cxn>
                <a:cxn ang="T14">
                  <a:pos x="T8" y="T9"/>
                </a:cxn>
              </a:cxnLst>
              <a:rect l="T15" t="T16" r="T17" b="T18"/>
              <a:pathLst>
                <a:path w="5" h="34">
                  <a:moveTo>
                    <a:pt x="5" y="28"/>
                  </a:moveTo>
                  <a:lnTo>
                    <a:pt x="0" y="34"/>
                  </a:lnTo>
                  <a:lnTo>
                    <a:pt x="0" y="6"/>
                  </a:lnTo>
                  <a:lnTo>
                    <a:pt x="5" y="0"/>
                  </a:lnTo>
                  <a:lnTo>
                    <a:pt x="5" y="28"/>
                  </a:lnTo>
                  <a:close/>
                </a:path>
              </a:pathLst>
            </a:custGeom>
            <a:solidFill>
              <a:srgbClr val="000000"/>
            </a:solidFill>
            <a:ln w="0">
              <a:solidFill>
                <a:srgbClr val="000000"/>
              </a:solidFill>
              <a:round/>
              <a:headEnd/>
              <a:tailEnd/>
            </a:ln>
          </p:spPr>
          <p:txBody>
            <a:bodyPr/>
            <a:lstStyle/>
            <a:p>
              <a:endParaRPr lang="fr-FR"/>
            </a:p>
          </p:txBody>
        </p:sp>
        <p:sp>
          <p:nvSpPr>
            <p:cNvPr id="118968" name="Freeform 34"/>
            <p:cNvSpPr>
              <a:spLocks/>
            </p:cNvSpPr>
            <p:nvPr/>
          </p:nvSpPr>
          <p:spPr bwMode="auto">
            <a:xfrm>
              <a:off x="4634" y="2396"/>
              <a:ext cx="1" cy="2"/>
            </a:xfrm>
            <a:custGeom>
              <a:avLst/>
              <a:gdLst>
                <a:gd name="T0" fmla="*/ 0 w 5"/>
                <a:gd name="T1" fmla="*/ 0 h 35"/>
                <a:gd name="T2" fmla="*/ 0 w 5"/>
                <a:gd name="T3" fmla="*/ 0 h 35"/>
                <a:gd name="T4" fmla="*/ 0 w 5"/>
                <a:gd name="T5" fmla="*/ 0 h 35"/>
                <a:gd name="T6" fmla="*/ 0 w 5"/>
                <a:gd name="T7" fmla="*/ 0 h 35"/>
                <a:gd name="T8" fmla="*/ 0 w 5"/>
                <a:gd name="T9" fmla="*/ 0 h 35"/>
                <a:gd name="T10" fmla="*/ 0 60000 65536"/>
                <a:gd name="T11" fmla="*/ 0 60000 65536"/>
                <a:gd name="T12" fmla="*/ 0 60000 65536"/>
                <a:gd name="T13" fmla="*/ 0 60000 65536"/>
                <a:gd name="T14" fmla="*/ 0 60000 65536"/>
                <a:gd name="T15" fmla="*/ 0 w 5"/>
                <a:gd name="T16" fmla="*/ 0 h 35"/>
                <a:gd name="T17" fmla="*/ 5 w 5"/>
                <a:gd name="T18" fmla="*/ 35 h 35"/>
              </a:gdLst>
              <a:ahLst/>
              <a:cxnLst>
                <a:cxn ang="T10">
                  <a:pos x="T0" y="T1"/>
                </a:cxn>
                <a:cxn ang="T11">
                  <a:pos x="T2" y="T3"/>
                </a:cxn>
                <a:cxn ang="T12">
                  <a:pos x="T4" y="T5"/>
                </a:cxn>
                <a:cxn ang="T13">
                  <a:pos x="T6" y="T7"/>
                </a:cxn>
                <a:cxn ang="T14">
                  <a:pos x="T8" y="T9"/>
                </a:cxn>
              </a:cxnLst>
              <a:rect l="T15" t="T16" r="T17" b="T18"/>
              <a:pathLst>
                <a:path w="5" h="35">
                  <a:moveTo>
                    <a:pt x="5" y="29"/>
                  </a:moveTo>
                  <a:lnTo>
                    <a:pt x="0" y="35"/>
                  </a:lnTo>
                  <a:lnTo>
                    <a:pt x="0" y="6"/>
                  </a:lnTo>
                  <a:lnTo>
                    <a:pt x="5" y="0"/>
                  </a:lnTo>
                  <a:lnTo>
                    <a:pt x="5" y="29"/>
                  </a:lnTo>
                  <a:close/>
                </a:path>
              </a:pathLst>
            </a:custGeom>
            <a:solidFill>
              <a:srgbClr val="000000"/>
            </a:solidFill>
            <a:ln w="0">
              <a:solidFill>
                <a:srgbClr val="000000"/>
              </a:solidFill>
              <a:round/>
              <a:headEnd/>
              <a:tailEnd/>
            </a:ln>
          </p:spPr>
          <p:txBody>
            <a:bodyPr/>
            <a:lstStyle/>
            <a:p>
              <a:endParaRPr lang="fr-FR"/>
            </a:p>
          </p:txBody>
        </p:sp>
        <p:sp>
          <p:nvSpPr>
            <p:cNvPr id="118969" name="Freeform 35"/>
            <p:cNvSpPr>
              <a:spLocks/>
            </p:cNvSpPr>
            <p:nvPr/>
          </p:nvSpPr>
          <p:spPr bwMode="auto">
            <a:xfrm>
              <a:off x="4634" y="2384"/>
              <a:ext cx="1" cy="3"/>
            </a:xfrm>
            <a:custGeom>
              <a:avLst/>
              <a:gdLst>
                <a:gd name="T0" fmla="*/ 0 w 5"/>
                <a:gd name="T1" fmla="*/ 0 h 34"/>
                <a:gd name="T2" fmla="*/ 0 w 5"/>
                <a:gd name="T3" fmla="*/ 0 h 34"/>
                <a:gd name="T4" fmla="*/ 0 w 5"/>
                <a:gd name="T5" fmla="*/ 0 h 34"/>
                <a:gd name="T6" fmla="*/ 0 w 5"/>
                <a:gd name="T7" fmla="*/ 0 h 34"/>
                <a:gd name="T8" fmla="*/ 0 w 5"/>
                <a:gd name="T9" fmla="*/ 0 h 34"/>
                <a:gd name="T10" fmla="*/ 0 60000 65536"/>
                <a:gd name="T11" fmla="*/ 0 60000 65536"/>
                <a:gd name="T12" fmla="*/ 0 60000 65536"/>
                <a:gd name="T13" fmla="*/ 0 60000 65536"/>
                <a:gd name="T14" fmla="*/ 0 60000 65536"/>
                <a:gd name="T15" fmla="*/ 0 w 5"/>
                <a:gd name="T16" fmla="*/ 0 h 34"/>
                <a:gd name="T17" fmla="*/ 5 w 5"/>
                <a:gd name="T18" fmla="*/ 34 h 34"/>
              </a:gdLst>
              <a:ahLst/>
              <a:cxnLst>
                <a:cxn ang="T10">
                  <a:pos x="T0" y="T1"/>
                </a:cxn>
                <a:cxn ang="T11">
                  <a:pos x="T2" y="T3"/>
                </a:cxn>
                <a:cxn ang="T12">
                  <a:pos x="T4" y="T5"/>
                </a:cxn>
                <a:cxn ang="T13">
                  <a:pos x="T6" y="T7"/>
                </a:cxn>
                <a:cxn ang="T14">
                  <a:pos x="T8" y="T9"/>
                </a:cxn>
              </a:cxnLst>
              <a:rect l="T15" t="T16" r="T17" b="T18"/>
              <a:pathLst>
                <a:path w="5" h="34">
                  <a:moveTo>
                    <a:pt x="5" y="28"/>
                  </a:moveTo>
                  <a:lnTo>
                    <a:pt x="0" y="34"/>
                  </a:lnTo>
                  <a:lnTo>
                    <a:pt x="0" y="6"/>
                  </a:lnTo>
                  <a:lnTo>
                    <a:pt x="5" y="0"/>
                  </a:lnTo>
                  <a:lnTo>
                    <a:pt x="5" y="28"/>
                  </a:lnTo>
                  <a:close/>
                </a:path>
              </a:pathLst>
            </a:custGeom>
            <a:solidFill>
              <a:srgbClr val="000000"/>
            </a:solidFill>
            <a:ln w="0">
              <a:solidFill>
                <a:srgbClr val="000000"/>
              </a:solidFill>
              <a:round/>
              <a:headEnd/>
              <a:tailEnd/>
            </a:ln>
          </p:spPr>
          <p:txBody>
            <a:bodyPr/>
            <a:lstStyle/>
            <a:p>
              <a:endParaRPr lang="fr-FR"/>
            </a:p>
          </p:txBody>
        </p:sp>
        <p:sp>
          <p:nvSpPr>
            <p:cNvPr id="118970" name="Freeform 36"/>
            <p:cNvSpPr>
              <a:spLocks/>
            </p:cNvSpPr>
            <p:nvPr/>
          </p:nvSpPr>
          <p:spPr bwMode="auto">
            <a:xfrm>
              <a:off x="4634" y="2373"/>
              <a:ext cx="1" cy="2"/>
            </a:xfrm>
            <a:custGeom>
              <a:avLst/>
              <a:gdLst>
                <a:gd name="T0" fmla="*/ 0 w 5"/>
                <a:gd name="T1" fmla="*/ 0 h 34"/>
                <a:gd name="T2" fmla="*/ 0 w 5"/>
                <a:gd name="T3" fmla="*/ 0 h 34"/>
                <a:gd name="T4" fmla="*/ 0 w 5"/>
                <a:gd name="T5" fmla="*/ 0 h 34"/>
                <a:gd name="T6" fmla="*/ 0 w 5"/>
                <a:gd name="T7" fmla="*/ 0 h 34"/>
                <a:gd name="T8" fmla="*/ 0 w 5"/>
                <a:gd name="T9" fmla="*/ 0 h 34"/>
                <a:gd name="T10" fmla="*/ 0 60000 65536"/>
                <a:gd name="T11" fmla="*/ 0 60000 65536"/>
                <a:gd name="T12" fmla="*/ 0 60000 65536"/>
                <a:gd name="T13" fmla="*/ 0 60000 65536"/>
                <a:gd name="T14" fmla="*/ 0 60000 65536"/>
                <a:gd name="T15" fmla="*/ 0 w 5"/>
                <a:gd name="T16" fmla="*/ 0 h 34"/>
                <a:gd name="T17" fmla="*/ 5 w 5"/>
                <a:gd name="T18" fmla="*/ 34 h 34"/>
              </a:gdLst>
              <a:ahLst/>
              <a:cxnLst>
                <a:cxn ang="T10">
                  <a:pos x="T0" y="T1"/>
                </a:cxn>
                <a:cxn ang="T11">
                  <a:pos x="T2" y="T3"/>
                </a:cxn>
                <a:cxn ang="T12">
                  <a:pos x="T4" y="T5"/>
                </a:cxn>
                <a:cxn ang="T13">
                  <a:pos x="T6" y="T7"/>
                </a:cxn>
                <a:cxn ang="T14">
                  <a:pos x="T8" y="T9"/>
                </a:cxn>
              </a:cxnLst>
              <a:rect l="T15" t="T16" r="T17" b="T18"/>
              <a:pathLst>
                <a:path w="5" h="34">
                  <a:moveTo>
                    <a:pt x="5" y="28"/>
                  </a:moveTo>
                  <a:lnTo>
                    <a:pt x="0" y="34"/>
                  </a:lnTo>
                  <a:lnTo>
                    <a:pt x="0" y="6"/>
                  </a:lnTo>
                  <a:lnTo>
                    <a:pt x="5" y="0"/>
                  </a:lnTo>
                  <a:lnTo>
                    <a:pt x="5" y="28"/>
                  </a:lnTo>
                  <a:close/>
                </a:path>
              </a:pathLst>
            </a:custGeom>
            <a:solidFill>
              <a:srgbClr val="000000"/>
            </a:solidFill>
            <a:ln w="0">
              <a:solidFill>
                <a:srgbClr val="000000"/>
              </a:solidFill>
              <a:round/>
              <a:headEnd/>
              <a:tailEnd/>
            </a:ln>
          </p:spPr>
          <p:txBody>
            <a:bodyPr/>
            <a:lstStyle/>
            <a:p>
              <a:endParaRPr lang="fr-FR"/>
            </a:p>
          </p:txBody>
        </p:sp>
        <p:sp>
          <p:nvSpPr>
            <p:cNvPr id="118971" name="Freeform 37"/>
            <p:cNvSpPr>
              <a:spLocks/>
            </p:cNvSpPr>
            <p:nvPr/>
          </p:nvSpPr>
          <p:spPr bwMode="auto">
            <a:xfrm>
              <a:off x="4634" y="2361"/>
              <a:ext cx="1" cy="2"/>
            </a:xfrm>
            <a:custGeom>
              <a:avLst/>
              <a:gdLst>
                <a:gd name="T0" fmla="*/ 0 w 5"/>
                <a:gd name="T1" fmla="*/ 0 h 35"/>
                <a:gd name="T2" fmla="*/ 0 w 5"/>
                <a:gd name="T3" fmla="*/ 0 h 35"/>
                <a:gd name="T4" fmla="*/ 0 w 5"/>
                <a:gd name="T5" fmla="*/ 0 h 35"/>
                <a:gd name="T6" fmla="*/ 0 w 5"/>
                <a:gd name="T7" fmla="*/ 0 h 35"/>
                <a:gd name="T8" fmla="*/ 0 w 5"/>
                <a:gd name="T9" fmla="*/ 0 h 35"/>
                <a:gd name="T10" fmla="*/ 0 60000 65536"/>
                <a:gd name="T11" fmla="*/ 0 60000 65536"/>
                <a:gd name="T12" fmla="*/ 0 60000 65536"/>
                <a:gd name="T13" fmla="*/ 0 60000 65536"/>
                <a:gd name="T14" fmla="*/ 0 60000 65536"/>
                <a:gd name="T15" fmla="*/ 0 w 5"/>
                <a:gd name="T16" fmla="*/ 0 h 35"/>
                <a:gd name="T17" fmla="*/ 5 w 5"/>
                <a:gd name="T18" fmla="*/ 35 h 35"/>
              </a:gdLst>
              <a:ahLst/>
              <a:cxnLst>
                <a:cxn ang="T10">
                  <a:pos x="T0" y="T1"/>
                </a:cxn>
                <a:cxn ang="T11">
                  <a:pos x="T2" y="T3"/>
                </a:cxn>
                <a:cxn ang="T12">
                  <a:pos x="T4" y="T5"/>
                </a:cxn>
                <a:cxn ang="T13">
                  <a:pos x="T6" y="T7"/>
                </a:cxn>
                <a:cxn ang="T14">
                  <a:pos x="T8" y="T9"/>
                </a:cxn>
              </a:cxnLst>
              <a:rect l="T15" t="T16" r="T17" b="T18"/>
              <a:pathLst>
                <a:path w="5" h="35">
                  <a:moveTo>
                    <a:pt x="5" y="29"/>
                  </a:moveTo>
                  <a:lnTo>
                    <a:pt x="0" y="35"/>
                  </a:lnTo>
                  <a:lnTo>
                    <a:pt x="0" y="6"/>
                  </a:lnTo>
                  <a:lnTo>
                    <a:pt x="5" y="0"/>
                  </a:lnTo>
                  <a:lnTo>
                    <a:pt x="5" y="29"/>
                  </a:lnTo>
                  <a:close/>
                </a:path>
              </a:pathLst>
            </a:custGeom>
            <a:solidFill>
              <a:srgbClr val="000000"/>
            </a:solidFill>
            <a:ln w="0">
              <a:solidFill>
                <a:srgbClr val="000000"/>
              </a:solidFill>
              <a:round/>
              <a:headEnd/>
              <a:tailEnd/>
            </a:ln>
          </p:spPr>
          <p:txBody>
            <a:bodyPr/>
            <a:lstStyle/>
            <a:p>
              <a:endParaRPr lang="fr-FR"/>
            </a:p>
          </p:txBody>
        </p:sp>
        <p:sp>
          <p:nvSpPr>
            <p:cNvPr id="118972" name="Freeform 38"/>
            <p:cNvSpPr>
              <a:spLocks/>
            </p:cNvSpPr>
            <p:nvPr/>
          </p:nvSpPr>
          <p:spPr bwMode="auto">
            <a:xfrm>
              <a:off x="4634" y="2349"/>
              <a:ext cx="1" cy="3"/>
            </a:xfrm>
            <a:custGeom>
              <a:avLst/>
              <a:gdLst>
                <a:gd name="T0" fmla="*/ 0 w 5"/>
                <a:gd name="T1" fmla="*/ 0 h 34"/>
                <a:gd name="T2" fmla="*/ 0 w 5"/>
                <a:gd name="T3" fmla="*/ 0 h 34"/>
                <a:gd name="T4" fmla="*/ 0 w 5"/>
                <a:gd name="T5" fmla="*/ 0 h 34"/>
                <a:gd name="T6" fmla="*/ 0 w 5"/>
                <a:gd name="T7" fmla="*/ 0 h 34"/>
                <a:gd name="T8" fmla="*/ 0 w 5"/>
                <a:gd name="T9" fmla="*/ 0 h 34"/>
                <a:gd name="T10" fmla="*/ 0 60000 65536"/>
                <a:gd name="T11" fmla="*/ 0 60000 65536"/>
                <a:gd name="T12" fmla="*/ 0 60000 65536"/>
                <a:gd name="T13" fmla="*/ 0 60000 65536"/>
                <a:gd name="T14" fmla="*/ 0 60000 65536"/>
                <a:gd name="T15" fmla="*/ 0 w 5"/>
                <a:gd name="T16" fmla="*/ 0 h 34"/>
                <a:gd name="T17" fmla="*/ 5 w 5"/>
                <a:gd name="T18" fmla="*/ 34 h 34"/>
              </a:gdLst>
              <a:ahLst/>
              <a:cxnLst>
                <a:cxn ang="T10">
                  <a:pos x="T0" y="T1"/>
                </a:cxn>
                <a:cxn ang="T11">
                  <a:pos x="T2" y="T3"/>
                </a:cxn>
                <a:cxn ang="T12">
                  <a:pos x="T4" y="T5"/>
                </a:cxn>
                <a:cxn ang="T13">
                  <a:pos x="T6" y="T7"/>
                </a:cxn>
                <a:cxn ang="T14">
                  <a:pos x="T8" y="T9"/>
                </a:cxn>
              </a:cxnLst>
              <a:rect l="T15" t="T16" r="T17" b="T18"/>
              <a:pathLst>
                <a:path w="5" h="34">
                  <a:moveTo>
                    <a:pt x="5" y="28"/>
                  </a:moveTo>
                  <a:lnTo>
                    <a:pt x="0" y="34"/>
                  </a:lnTo>
                  <a:lnTo>
                    <a:pt x="0" y="6"/>
                  </a:lnTo>
                  <a:lnTo>
                    <a:pt x="5" y="0"/>
                  </a:lnTo>
                  <a:lnTo>
                    <a:pt x="5" y="28"/>
                  </a:lnTo>
                  <a:close/>
                </a:path>
              </a:pathLst>
            </a:custGeom>
            <a:solidFill>
              <a:srgbClr val="000000"/>
            </a:solidFill>
            <a:ln w="0">
              <a:solidFill>
                <a:srgbClr val="000000"/>
              </a:solidFill>
              <a:round/>
              <a:headEnd/>
              <a:tailEnd/>
            </a:ln>
          </p:spPr>
          <p:txBody>
            <a:bodyPr/>
            <a:lstStyle/>
            <a:p>
              <a:endParaRPr lang="fr-FR"/>
            </a:p>
          </p:txBody>
        </p:sp>
        <p:sp>
          <p:nvSpPr>
            <p:cNvPr id="118973" name="Freeform 39"/>
            <p:cNvSpPr>
              <a:spLocks/>
            </p:cNvSpPr>
            <p:nvPr/>
          </p:nvSpPr>
          <p:spPr bwMode="auto">
            <a:xfrm>
              <a:off x="4634" y="2338"/>
              <a:ext cx="1" cy="2"/>
            </a:xfrm>
            <a:custGeom>
              <a:avLst/>
              <a:gdLst>
                <a:gd name="T0" fmla="*/ 0 w 5"/>
                <a:gd name="T1" fmla="*/ 0 h 34"/>
                <a:gd name="T2" fmla="*/ 0 w 5"/>
                <a:gd name="T3" fmla="*/ 0 h 34"/>
                <a:gd name="T4" fmla="*/ 0 w 5"/>
                <a:gd name="T5" fmla="*/ 0 h 34"/>
                <a:gd name="T6" fmla="*/ 0 w 5"/>
                <a:gd name="T7" fmla="*/ 0 h 34"/>
                <a:gd name="T8" fmla="*/ 0 w 5"/>
                <a:gd name="T9" fmla="*/ 0 h 34"/>
                <a:gd name="T10" fmla="*/ 0 60000 65536"/>
                <a:gd name="T11" fmla="*/ 0 60000 65536"/>
                <a:gd name="T12" fmla="*/ 0 60000 65536"/>
                <a:gd name="T13" fmla="*/ 0 60000 65536"/>
                <a:gd name="T14" fmla="*/ 0 60000 65536"/>
                <a:gd name="T15" fmla="*/ 0 w 5"/>
                <a:gd name="T16" fmla="*/ 0 h 34"/>
                <a:gd name="T17" fmla="*/ 5 w 5"/>
                <a:gd name="T18" fmla="*/ 34 h 34"/>
              </a:gdLst>
              <a:ahLst/>
              <a:cxnLst>
                <a:cxn ang="T10">
                  <a:pos x="T0" y="T1"/>
                </a:cxn>
                <a:cxn ang="T11">
                  <a:pos x="T2" y="T3"/>
                </a:cxn>
                <a:cxn ang="T12">
                  <a:pos x="T4" y="T5"/>
                </a:cxn>
                <a:cxn ang="T13">
                  <a:pos x="T6" y="T7"/>
                </a:cxn>
                <a:cxn ang="T14">
                  <a:pos x="T8" y="T9"/>
                </a:cxn>
              </a:cxnLst>
              <a:rect l="T15" t="T16" r="T17" b="T18"/>
              <a:pathLst>
                <a:path w="5" h="34">
                  <a:moveTo>
                    <a:pt x="5" y="28"/>
                  </a:moveTo>
                  <a:lnTo>
                    <a:pt x="0" y="34"/>
                  </a:lnTo>
                  <a:lnTo>
                    <a:pt x="0" y="6"/>
                  </a:lnTo>
                  <a:lnTo>
                    <a:pt x="5" y="0"/>
                  </a:lnTo>
                  <a:lnTo>
                    <a:pt x="5" y="28"/>
                  </a:lnTo>
                  <a:close/>
                </a:path>
              </a:pathLst>
            </a:custGeom>
            <a:solidFill>
              <a:srgbClr val="000000"/>
            </a:solidFill>
            <a:ln w="0">
              <a:solidFill>
                <a:srgbClr val="000000"/>
              </a:solidFill>
              <a:round/>
              <a:headEnd/>
              <a:tailEnd/>
            </a:ln>
          </p:spPr>
          <p:txBody>
            <a:bodyPr/>
            <a:lstStyle/>
            <a:p>
              <a:endParaRPr lang="fr-FR"/>
            </a:p>
          </p:txBody>
        </p:sp>
        <p:sp>
          <p:nvSpPr>
            <p:cNvPr id="118974" name="Freeform 40"/>
            <p:cNvSpPr>
              <a:spLocks/>
            </p:cNvSpPr>
            <p:nvPr/>
          </p:nvSpPr>
          <p:spPr bwMode="auto">
            <a:xfrm>
              <a:off x="4634" y="2326"/>
              <a:ext cx="1" cy="2"/>
            </a:xfrm>
            <a:custGeom>
              <a:avLst/>
              <a:gdLst>
                <a:gd name="T0" fmla="*/ 0 w 5"/>
                <a:gd name="T1" fmla="*/ 0 h 35"/>
                <a:gd name="T2" fmla="*/ 0 w 5"/>
                <a:gd name="T3" fmla="*/ 0 h 35"/>
                <a:gd name="T4" fmla="*/ 0 w 5"/>
                <a:gd name="T5" fmla="*/ 0 h 35"/>
                <a:gd name="T6" fmla="*/ 0 w 5"/>
                <a:gd name="T7" fmla="*/ 0 h 35"/>
                <a:gd name="T8" fmla="*/ 0 w 5"/>
                <a:gd name="T9" fmla="*/ 0 h 35"/>
                <a:gd name="T10" fmla="*/ 0 60000 65536"/>
                <a:gd name="T11" fmla="*/ 0 60000 65536"/>
                <a:gd name="T12" fmla="*/ 0 60000 65536"/>
                <a:gd name="T13" fmla="*/ 0 60000 65536"/>
                <a:gd name="T14" fmla="*/ 0 60000 65536"/>
                <a:gd name="T15" fmla="*/ 0 w 5"/>
                <a:gd name="T16" fmla="*/ 0 h 35"/>
                <a:gd name="T17" fmla="*/ 5 w 5"/>
                <a:gd name="T18" fmla="*/ 35 h 35"/>
              </a:gdLst>
              <a:ahLst/>
              <a:cxnLst>
                <a:cxn ang="T10">
                  <a:pos x="T0" y="T1"/>
                </a:cxn>
                <a:cxn ang="T11">
                  <a:pos x="T2" y="T3"/>
                </a:cxn>
                <a:cxn ang="T12">
                  <a:pos x="T4" y="T5"/>
                </a:cxn>
                <a:cxn ang="T13">
                  <a:pos x="T6" y="T7"/>
                </a:cxn>
                <a:cxn ang="T14">
                  <a:pos x="T8" y="T9"/>
                </a:cxn>
              </a:cxnLst>
              <a:rect l="T15" t="T16" r="T17" b="T18"/>
              <a:pathLst>
                <a:path w="5" h="35">
                  <a:moveTo>
                    <a:pt x="5" y="29"/>
                  </a:moveTo>
                  <a:lnTo>
                    <a:pt x="0" y="35"/>
                  </a:lnTo>
                  <a:lnTo>
                    <a:pt x="0" y="6"/>
                  </a:lnTo>
                  <a:lnTo>
                    <a:pt x="5" y="0"/>
                  </a:lnTo>
                  <a:lnTo>
                    <a:pt x="5" y="29"/>
                  </a:lnTo>
                  <a:close/>
                </a:path>
              </a:pathLst>
            </a:custGeom>
            <a:solidFill>
              <a:srgbClr val="000000"/>
            </a:solidFill>
            <a:ln w="0">
              <a:solidFill>
                <a:srgbClr val="000000"/>
              </a:solidFill>
              <a:round/>
              <a:headEnd/>
              <a:tailEnd/>
            </a:ln>
          </p:spPr>
          <p:txBody>
            <a:bodyPr/>
            <a:lstStyle/>
            <a:p>
              <a:endParaRPr lang="fr-FR"/>
            </a:p>
          </p:txBody>
        </p:sp>
        <p:sp>
          <p:nvSpPr>
            <p:cNvPr id="118975" name="Freeform 41"/>
            <p:cNvSpPr>
              <a:spLocks/>
            </p:cNvSpPr>
            <p:nvPr/>
          </p:nvSpPr>
          <p:spPr bwMode="auto">
            <a:xfrm>
              <a:off x="4634" y="2314"/>
              <a:ext cx="1" cy="2"/>
            </a:xfrm>
            <a:custGeom>
              <a:avLst/>
              <a:gdLst>
                <a:gd name="T0" fmla="*/ 0 w 5"/>
                <a:gd name="T1" fmla="*/ 0 h 33"/>
                <a:gd name="T2" fmla="*/ 0 w 5"/>
                <a:gd name="T3" fmla="*/ 0 h 33"/>
                <a:gd name="T4" fmla="*/ 0 w 5"/>
                <a:gd name="T5" fmla="*/ 0 h 33"/>
                <a:gd name="T6" fmla="*/ 0 w 5"/>
                <a:gd name="T7" fmla="*/ 0 h 33"/>
                <a:gd name="T8" fmla="*/ 0 w 5"/>
                <a:gd name="T9" fmla="*/ 0 h 33"/>
                <a:gd name="T10" fmla="*/ 0 60000 65536"/>
                <a:gd name="T11" fmla="*/ 0 60000 65536"/>
                <a:gd name="T12" fmla="*/ 0 60000 65536"/>
                <a:gd name="T13" fmla="*/ 0 60000 65536"/>
                <a:gd name="T14" fmla="*/ 0 60000 65536"/>
                <a:gd name="T15" fmla="*/ 0 w 5"/>
                <a:gd name="T16" fmla="*/ 0 h 33"/>
                <a:gd name="T17" fmla="*/ 5 w 5"/>
                <a:gd name="T18" fmla="*/ 33 h 33"/>
              </a:gdLst>
              <a:ahLst/>
              <a:cxnLst>
                <a:cxn ang="T10">
                  <a:pos x="T0" y="T1"/>
                </a:cxn>
                <a:cxn ang="T11">
                  <a:pos x="T2" y="T3"/>
                </a:cxn>
                <a:cxn ang="T12">
                  <a:pos x="T4" y="T5"/>
                </a:cxn>
                <a:cxn ang="T13">
                  <a:pos x="T6" y="T7"/>
                </a:cxn>
                <a:cxn ang="T14">
                  <a:pos x="T8" y="T9"/>
                </a:cxn>
              </a:cxnLst>
              <a:rect l="T15" t="T16" r="T17" b="T18"/>
              <a:pathLst>
                <a:path w="5" h="33">
                  <a:moveTo>
                    <a:pt x="5" y="28"/>
                  </a:moveTo>
                  <a:lnTo>
                    <a:pt x="0" y="33"/>
                  </a:lnTo>
                  <a:lnTo>
                    <a:pt x="0" y="6"/>
                  </a:lnTo>
                  <a:lnTo>
                    <a:pt x="5" y="0"/>
                  </a:lnTo>
                  <a:lnTo>
                    <a:pt x="5" y="28"/>
                  </a:lnTo>
                  <a:close/>
                </a:path>
              </a:pathLst>
            </a:custGeom>
            <a:solidFill>
              <a:srgbClr val="000000"/>
            </a:solidFill>
            <a:ln w="0">
              <a:solidFill>
                <a:srgbClr val="000000"/>
              </a:solidFill>
              <a:round/>
              <a:headEnd/>
              <a:tailEnd/>
            </a:ln>
          </p:spPr>
          <p:txBody>
            <a:bodyPr/>
            <a:lstStyle/>
            <a:p>
              <a:endParaRPr lang="fr-FR"/>
            </a:p>
          </p:txBody>
        </p:sp>
        <p:sp>
          <p:nvSpPr>
            <p:cNvPr id="118976" name="Freeform 42"/>
            <p:cNvSpPr>
              <a:spLocks/>
            </p:cNvSpPr>
            <p:nvPr/>
          </p:nvSpPr>
          <p:spPr bwMode="auto">
            <a:xfrm>
              <a:off x="4634" y="2302"/>
              <a:ext cx="1" cy="3"/>
            </a:xfrm>
            <a:custGeom>
              <a:avLst/>
              <a:gdLst>
                <a:gd name="T0" fmla="*/ 0 w 5"/>
                <a:gd name="T1" fmla="*/ 0 h 33"/>
                <a:gd name="T2" fmla="*/ 0 w 5"/>
                <a:gd name="T3" fmla="*/ 0 h 33"/>
                <a:gd name="T4" fmla="*/ 0 w 5"/>
                <a:gd name="T5" fmla="*/ 0 h 33"/>
                <a:gd name="T6" fmla="*/ 0 w 5"/>
                <a:gd name="T7" fmla="*/ 0 h 33"/>
                <a:gd name="T8" fmla="*/ 0 w 5"/>
                <a:gd name="T9" fmla="*/ 0 h 33"/>
                <a:gd name="T10" fmla="*/ 0 60000 65536"/>
                <a:gd name="T11" fmla="*/ 0 60000 65536"/>
                <a:gd name="T12" fmla="*/ 0 60000 65536"/>
                <a:gd name="T13" fmla="*/ 0 60000 65536"/>
                <a:gd name="T14" fmla="*/ 0 60000 65536"/>
                <a:gd name="T15" fmla="*/ 0 w 5"/>
                <a:gd name="T16" fmla="*/ 0 h 33"/>
                <a:gd name="T17" fmla="*/ 5 w 5"/>
                <a:gd name="T18" fmla="*/ 33 h 33"/>
              </a:gdLst>
              <a:ahLst/>
              <a:cxnLst>
                <a:cxn ang="T10">
                  <a:pos x="T0" y="T1"/>
                </a:cxn>
                <a:cxn ang="T11">
                  <a:pos x="T2" y="T3"/>
                </a:cxn>
                <a:cxn ang="T12">
                  <a:pos x="T4" y="T5"/>
                </a:cxn>
                <a:cxn ang="T13">
                  <a:pos x="T6" y="T7"/>
                </a:cxn>
                <a:cxn ang="T14">
                  <a:pos x="T8" y="T9"/>
                </a:cxn>
              </a:cxnLst>
              <a:rect l="T15" t="T16" r="T17" b="T18"/>
              <a:pathLst>
                <a:path w="5" h="33">
                  <a:moveTo>
                    <a:pt x="5" y="28"/>
                  </a:moveTo>
                  <a:lnTo>
                    <a:pt x="0" y="33"/>
                  </a:lnTo>
                  <a:lnTo>
                    <a:pt x="0" y="5"/>
                  </a:lnTo>
                  <a:lnTo>
                    <a:pt x="5" y="0"/>
                  </a:lnTo>
                  <a:lnTo>
                    <a:pt x="5" y="28"/>
                  </a:lnTo>
                  <a:close/>
                </a:path>
              </a:pathLst>
            </a:custGeom>
            <a:solidFill>
              <a:srgbClr val="000000"/>
            </a:solidFill>
            <a:ln w="0">
              <a:solidFill>
                <a:srgbClr val="000000"/>
              </a:solidFill>
              <a:round/>
              <a:headEnd/>
              <a:tailEnd/>
            </a:ln>
          </p:spPr>
          <p:txBody>
            <a:bodyPr/>
            <a:lstStyle/>
            <a:p>
              <a:endParaRPr lang="fr-FR"/>
            </a:p>
          </p:txBody>
        </p:sp>
        <p:sp>
          <p:nvSpPr>
            <p:cNvPr id="118977" name="Freeform 43"/>
            <p:cNvSpPr>
              <a:spLocks/>
            </p:cNvSpPr>
            <p:nvPr/>
          </p:nvSpPr>
          <p:spPr bwMode="auto">
            <a:xfrm>
              <a:off x="4634" y="2291"/>
              <a:ext cx="1" cy="2"/>
            </a:xfrm>
            <a:custGeom>
              <a:avLst/>
              <a:gdLst>
                <a:gd name="T0" fmla="*/ 0 w 5"/>
                <a:gd name="T1" fmla="*/ 0 h 34"/>
                <a:gd name="T2" fmla="*/ 0 w 5"/>
                <a:gd name="T3" fmla="*/ 0 h 34"/>
                <a:gd name="T4" fmla="*/ 0 w 5"/>
                <a:gd name="T5" fmla="*/ 0 h 34"/>
                <a:gd name="T6" fmla="*/ 0 w 5"/>
                <a:gd name="T7" fmla="*/ 0 h 34"/>
                <a:gd name="T8" fmla="*/ 0 w 5"/>
                <a:gd name="T9" fmla="*/ 0 h 34"/>
                <a:gd name="T10" fmla="*/ 0 60000 65536"/>
                <a:gd name="T11" fmla="*/ 0 60000 65536"/>
                <a:gd name="T12" fmla="*/ 0 60000 65536"/>
                <a:gd name="T13" fmla="*/ 0 60000 65536"/>
                <a:gd name="T14" fmla="*/ 0 60000 65536"/>
                <a:gd name="T15" fmla="*/ 0 w 5"/>
                <a:gd name="T16" fmla="*/ 0 h 34"/>
                <a:gd name="T17" fmla="*/ 5 w 5"/>
                <a:gd name="T18" fmla="*/ 34 h 34"/>
              </a:gdLst>
              <a:ahLst/>
              <a:cxnLst>
                <a:cxn ang="T10">
                  <a:pos x="T0" y="T1"/>
                </a:cxn>
                <a:cxn ang="T11">
                  <a:pos x="T2" y="T3"/>
                </a:cxn>
                <a:cxn ang="T12">
                  <a:pos x="T4" y="T5"/>
                </a:cxn>
                <a:cxn ang="T13">
                  <a:pos x="T6" y="T7"/>
                </a:cxn>
                <a:cxn ang="T14">
                  <a:pos x="T8" y="T9"/>
                </a:cxn>
              </a:cxnLst>
              <a:rect l="T15" t="T16" r="T17" b="T18"/>
              <a:pathLst>
                <a:path w="5" h="34">
                  <a:moveTo>
                    <a:pt x="5" y="29"/>
                  </a:moveTo>
                  <a:lnTo>
                    <a:pt x="0" y="34"/>
                  </a:lnTo>
                  <a:lnTo>
                    <a:pt x="0" y="5"/>
                  </a:lnTo>
                  <a:lnTo>
                    <a:pt x="5" y="0"/>
                  </a:lnTo>
                  <a:lnTo>
                    <a:pt x="5" y="29"/>
                  </a:lnTo>
                  <a:close/>
                </a:path>
              </a:pathLst>
            </a:custGeom>
            <a:solidFill>
              <a:srgbClr val="000000"/>
            </a:solidFill>
            <a:ln w="0">
              <a:solidFill>
                <a:srgbClr val="000000"/>
              </a:solidFill>
              <a:round/>
              <a:headEnd/>
              <a:tailEnd/>
            </a:ln>
          </p:spPr>
          <p:txBody>
            <a:bodyPr/>
            <a:lstStyle/>
            <a:p>
              <a:endParaRPr lang="fr-FR"/>
            </a:p>
          </p:txBody>
        </p:sp>
        <p:sp>
          <p:nvSpPr>
            <p:cNvPr id="118978" name="Freeform 44"/>
            <p:cNvSpPr>
              <a:spLocks/>
            </p:cNvSpPr>
            <p:nvPr/>
          </p:nvSpPr>
          <p:spPr bwMode="auto">
            <a:xfrm>
              <a:off x="4634" y="2279"/>
              <a:ext cx="1" cy="2"/>
            </a:xfrm>
            <a:custGeom>
              <a:avLst/>
              <a:gdLst>
                <a:gd name="T0" fmla="*/ 0 w 5"/>
                <a:gd name="T1" fmla="*/ 0 h 33"/>
                <a:gd name="T2" fmla="*/ 0 w 5"/>
                <a:gd name="T3" fmla="*/ 0 h 33"/>
                <a:gd name="T4" fmla="*/ 0 w 5"/>
                <a:gd name="T5" fmla="*/ 0 h 33"/>
                <a:gd name="T6" fmla="*/ 0 w 5"/>
                <a:gd name="T7" fmla="*/ 0 h 33"/>
                <a:gd name="T8" fmla="*/ 0 w 5"/>
                <a:gd name="T9" fmla="*/ 0 h 33"/>
                <a:gd name="T10" fmla="*/ 0 60000 65536"/>
                <a:gd name="T11" fmla="*/ 0 60000 65536"/>
                <a:gd name="T12" fmla="*/ 0 60000 65536"/>
                <a:gd name="T13" fmla="*/ 0 60000 65536"/>
                <a:gd name="T14" fmla="*/ 0 60000 65536"/>
                <a:gd name="T15" fmla="*/ 0 w 5"/>
                <a:gd name="T16" fmla="*/ 0 h 33"/>
                <a:gd name="T17" fmla="*/ 5 w 5"/>
                <a:gd name="T18" fmla="*/ 33 h 33"/>
              </a:gdLst>
              <a:ahLst/>
              <a:cxnLst>
                <a:cxn ang="T10">
                  <a:pos x="T0" y="T1"/>
                </a:cxn>
                <a:cxn ang="T11">
                  <a:pos x="T2" y="T3"/>
                </a:cxn>
                <a:cxn ang="T12">
                  <a:pos x="T4" y="T5"/>
                </a:cxn>
                <a:cxn ang="T13">
                  <a:pos x="T6" y="T7"/>
                </a:cxn>
                <a:cxn ang="T14">
                  <a:pos x="T8" y="T9"/>
                </a:cxn>
              </a:cxnLst>
              <a:rect l="T15" t="T16" r="T17" b="T18"/>
              <a:pathLst>
                <a:path w="5" h="33">
                  <a:moveTo>
                    <a:pt x="5" y="28"/>
                  </a:moveTo>
                  <a:lnTo>
                    <a:pt x="0" y="33"/>
                  </a:lnTo>
                  <a:lnTo>
                    <a:pt x="0" y="5"/>
                  </a:lnTo>
                  <a:lnTo>
                    <a:pt x="5" y="0"/>
                  </a:lnTo>
                  <a:lnTo>
                    <a:pt x="5" y="28"/>
                  </a:lnTo>
                  <a:close/>
                </a:path>
              </a:pathLst>
            </a:custGeom>
            <a:solidFill>
              <a:srgbClr val="000000"/>
            </a:solidFill>
            <a:ln w="0">
              <a:solidFill>
                <a:srgbClr val="000000"/>
              </a:solidFill>
              <a:round/>
              <a:headEnd/>
              <a:tailEnd/>
            </a:ln>
          </p:spPr>
          <p:txBody>
            <a:bodyPr/>
            <a:lstStyle/>
            <a:p>
              <a:endParaRPr lang="fr-FR"/>
            </a:p>
          </p:txBody>
        </p:sp>
        <p:sp>
          <p:nvSpPr>
            <p:cNvPr id="118979" name="Freeform 45"/>
            <p:cNvSpPr>
              <a:spLocks/>
            </p:cNvSpPr>
            <p:nvPr/>
          </p:nvSpPr>
          <p:spPr bwMode="auto">
            <a:xfrm>
              <a:off x="4634" y="2267"/>
              <a:ext cx="1" cy="2"/>
            </a:xfrm>
            <a:custGeom>
              <a:avLst/>
              <a:gdLst>
                <a:gd name="T0" fmla="*/ 0 w 5"/>
                <a:gd name="T1" fmla="*/ 0 h 33"/>
                <a:gd name="T2" fmla="*/ 0 w 5"/>
                <a:gd name="T3" fmla="*/ 0 h 33"/>
                <a:gd name="T4" fmla="*/ 0 w 5"/>
                <a:gd name="T5" fmla="*/ 0 h 33"/>
                <a:gd name="T6" fmla="*/ 0 w 5"/>
                <a:gd name="T7" fmla="*/ 0 h 33"/>
                <a:gd name="T8" fmla="*/ 0 w 5"/>
                <a:gd name="T9" fmla="*/ 0 h 33"/>
                <a:gd name="T10" fmla="*/ 0 60000 65536"/>
                <a:gd name="T11" fmla="*/ 0 60000 65536"/>
                <a:gd name="T12" fmla="*/ 0 60000 65536"/>
                <a:gd name="T13" fmla="*/ 0 60000 65536"/>
                <a:gd name="T14" fmla="*/ 0 60000 65536"/>
                <a:gd name="T15" fmla="*/ 0 w 5"/>
                <a:gd name="T16" fmla="*/ 0 h 33"/>
                <a:gd name="T17" fmla="*/ 5 w 5"/>
                <a:gd name="T18" fmla="*/ 33 h 33"/>
              </a:gdLst>
              <a:ahLst/>
              <a:cxnLst>
                <a:cxn ang="T10">
                  <a:pos x="T0" y="T1"/>
                </a:cxn>
                <a:cxn ang="T11">
                  <a:pos x="T2" y="T3"/>
                </a:cxn>
                <a:cxn ang="T12">
                  <a:pos x="T4" y="T5"/>
                </a:cxn>
                <a:cxn ang="T13">
                  <a:pos x="T6" y="T7"/>
                </a:cxn>
                <a:cxn ang="T14">
                  <a:pos x="T8" y="T9"/>
                </a:cxn>
              </a:cxnLst>
              <a:rect l="T15" t="T16" r="T17" b="T18"/>
              <a:pathLst>
                <a:path w="5" h="33">
                  <a:moveTo>
                    <a:pt x="5" y="28"/>
                  </a:moveTo>
                  <a:lnTo>
                    <a:pt x="0" y="33"/>
                  </a:lnTo>
                  <a:lnTo>
                    <a:pt x="0" y="5"/>
                  </a:lnTo>
                  <a:lnTo>
                    <a:pt x="5" y="0"/>
                  </a:lnTo>
                  <a:lnTo>
                    <a:pt x="5" y="28"/>
                  </a:lnTo>
                  <a:close/>
                </a:path>
              </a:pathLst>
            </a:custGeom>
            <a:solidFill>
              <a:srgbClr val="000000"/>
            </a:solidFill>
            <a:ln w="0">
              <a:solidFill>
                <a:srgbClr val="000000"/>
              </a:solidFill>
              <a:round/>
              <a:headEnd/>
              <a:tailEnd/>
            </a:ln>
          </p:spPr>
          <p:txBody>
            <a:bodyPr/>
            <a:lstStyle/>
            <a:p>
              <a:endParaRPr lang="fr-FR"/>
            </a:p>
          </p:txBody>
        </p:sp>
        <p:sp>
          <p:nvSpPr>
            <p:cNvPr id="118980" name="Freeform 46"/>
            <p:cNvSpPr>
              <a:spLocks/>
            </p:cNvSpPr>
            <p:nvPr/>
          </p:nvSpPr>
          <p:spPr bwMode="auto">
            <a:xfrm>
              <a:off x="4634" y="2256"/>
              <a:ext cx="1" cy="2"/>
            </a:xfrm>
            <a:custGeom>
              <a:avLst/>
              <a:gdLst>
                <a:gd name="T0" fmla="*/ 0 w 5"/>
                <a:gd name="T1" fmla="*/ 0 h 34"/>
                <a:gd name="T2" fmla="*/ 0 w 5"/>
                <a:gd name="T3" fmla="*/ 0 h 34"/>
                <a:gd name="T4" fmla="*/ 0 w 5"/>
                <a:gd name="T5" fmla="*/ 0 h 34"/>
                <a:gd name="T6" fmla="*/ 0 w 5"/>
                <a:gd name="T7" fmla="*/ 0 h 34"/>
                <a:gd name="T8" fmla="*/ 0 w 5"/>
                <a:gd name="T9" fmla="*/ 0 h 34"/>
                <a:gd name="T10" fmla="*/ 0 60000 65536"/>
                <a:gd name="T11" fmla="*/ 0 60000 65536"/>
                <a:gd name="T12" fmla="*/ 0 60000 65536"/>
                <a:gd name="T13" fmla="*/ 0 60000 65536"/>
                <a:gd name="T14" fmla="*/ 0 60000 65536"/>
                <a:gd name="T15" fmla="*/ 0 w 5"/>
                <a:gd name="T16" fmla="*/ 0 h 34"/>
                <a:gd name="T17" fmla="*/ 5 w 5"/>
                <a:gd name="T18" fmla="*/ 34 h 34"/>
              </a:gdLst>
              <a:ahLst/>
              <a:cxnLst>
                <a:cxn ang="T10">
                  <a:pos x="T0" y="T1"/>
                </a:cxn>
                <a:cxn ang="T11">
                  <a:pos x="T2" y="T3"/>
                </a:cxn>
                <a:cxn ang="T12">
                  <a:pos x="T4" y="T5"/>
                </a:cxn>
                <a:cxn ang="T13">
                  <a:pos x="T6" y="T7"/>
                </a:cxn>
                <a:cxn ang="T14">
                  <a:pos x="T8" y="T9"/>
                </a:cxn>
              </a:cxnLst>
              <a:rect l="T15" t="T16" r="T17" b="T18"/>
              <a:pathLst>
                <a:path w="5" h="34">
                  <a:moveTo>
                    <a:pt x="5" y="29"/>
                  </a:moveTo>
                  <a:lnTo>
                    <a:pt x="0" y="34"/>
                  </a:lnTo>
                  <a:lnTo>
                    <a:pt x="0" y="5"/>
                  </a:lnTo>
                  <a:lnTo>
                    <a:pt x="5" y="0"/>
                  </a:lnTo>
                  <a:lnTo>
                    <a:pt x="5" y="29"/>
                  </a:lnTo>
                  <a:close/>
                </a:path>
              </a:pathLst>
            </a:custGeom>
            <a:solidFill>
              <a:srgbClr val="000000"/>
            </a:solidFill>
            <a:ln w="0">
              <a:solidFill>
                <a:srgbClr val="000000"/>
              </a:solidFill>
              <a:round/>
              <a:headEnd/>
              <a:tailEnd/>
            </a:ln>
          </p:spPr>
          <p:txBody>
            <a:bodyPr/>
            <a:lstStyle/>
            <a:p>
              <a:endParaRPr lang="fr-FR"/>
            </a:p>
          </p:txBody>
        </p:sp>
        <p:sp>
          <p:nvSpPr>
            <p:cNvPr id="118981" name="Freeform 47"/>
            <p:cNvSpPr>
              <a:spLocks/>
            </p:cNvSpPr>
            <p:nvPr/>
          </p:nvSpPr>
          <p:spPr bwMode="auto">
            <a:xfrm>
              <a:off x="4634" y="2244"/>
              <a:ext cx="1" cy="2"/>
            </a:xfrm>
            <a:custGeom>
              <a:avLst/>
              <a:gdLst>
                <a:gd name="T0" fmla="*/ 0 w 5"/>
                <a:gd name="T1" fmla="*/ 0 h 33"/>
                <a:gd name="T2" fmla="*/ 0 w 5"/>
                <a:gd name="T3" fmla="*/ 0 h 33"/>
                <a:gd name="T4" fmla="*/ 0 w 5"/>
                <a:gd name="T5" fmla="*/ 0 h 33"/>
                <a:gd name="T6" fmla="*/ 0 w 5"/>
                <a:gd name="T7" fmla="*/ 0 h 33"/>
                <a:gd name="T8" fmla="*/ 0 w 5"/>
                <a:gd name="T9" fmla="*/ 0 h 33"/>
                <a:gd name="T10" fmla="*/ 0 60000 65536"/>
                <a:gd name="T11" fmla="*/ 0 60000 65536"/>
                <a:gd name="T12" fmla="*/ 0 60000 65536"/>
                <a:gd name="T13" fmla="*/ 0 60000 65536"/>
                <a:gd name="T14" fmla="*/ 0 60000 65536"/>
                <a:gd name="T15" fmla="*/ 0 w 5"/>
                <a:gd name="T16" fmla="*/ 0 h 33"/>
                <a:gd name="T17" fmla="*/ 5 w 5"/>
                <a:gd name="T18" fmla="*/ 33 h 33"/>
              </a:gdLst>
              <a:ahLst/>
              <a:cxnLst>
                <a:cxn ang="T10">
                  <a:pos x="T0" y="T1"/>
                </a:cxn>
                <a:cxn ang="T11">
                  <a:pos x="T2" y="T3"/>
                </a:cxn>
                <a:cxn ang="T12">
                  <a:pos x="T4" y="T5"/>
                </a:cxn>
                <a:cxn ang="T13">
                  <a:pos x="T6" y="T7"/>
                </a:cxn>
                <a:cxn ang="T14">
                  <a:pos x="T8" y="T9"/>
                </a:cxn>
              </a:cxnLst>
              <a:rect l="T15" t="T16" r="T17" b="T18"/>
              <a:pathLst>
                <a:path w="5" h="33">
                  <a:moveTo>
                    <a:pt x="5" y="28"/>
                  </a:moveTo>
                  <a:lnTo>
                    <a:pt x="0" y="33"/>
                  </a:lnTo>
                  <a:lnTo>
                    <a:pt x="0" y="5"/>
                  </a:lnTo>
                  <a:lnTo>
                    <a:pt x="5" y="0"/>
                  </a:lnTo>
                  <a:lnTo>
                    <a:pt x="5" y="28"/>
                  </a:lnTo>
                  <a:close/>
                </a:path>
              </a:pathLst>
            </a:custGeom>
            <a:solidFill>
              <a:srgbClr val="000000"/>
            </a:solidFill>
            <a:ln w="0">
              <a:solidFill>
                <a:srgbClr val="000000"/>
              </a:solidFill>
              <a:round/>
              <a:headEnd/>
              <a:tailEnd/>
            </a:ln>
          </p:spPr>
          <p:txBody>
            <a:bodyPr/>
            <a:lstStyle/>
            <a:p>
              <a:endParaRPr lang="fr-FR"/>
            </a:p>
          </p:txBody>
        </p:sp>
        <p:sp>
          <p:nvSpPr>
            <p:cNvPr id="118982" name="Freeform 48"/>
            <p:cNvSpPr>
              <a:spLocks/>
            </p:cNvSpPr>
            <p:nvPr/>
          </p:nvSpPr>
          <p:spPr bwMode="auto">
            <a:xfrm>
              <a:off x="4634" y="2232"/>
              <a:ext cx="1" cy="2"/>
            </a:xfrm>
            <a:custGeom>
              <a:avLst/>
              <a:gdLst>
                <a:gd name="T0" fmla="*/ 0 w 5"/>
                <a:gd name="T1" fmla="*/ 0 h 33"/>
                <a:gd name="T2" fmla="*/ 0 w 5"/>
                <a:gd name="T3" fmla="*/ 0 h 33"/>
                <a:gd name="T4" fmla="*/ 0 w 5"/>
                <a:gd name="T5" fmla="*/ 0 h 33"/>
                <a:gd name="T6" fmla="*/ 0 w 5"/>
                <a:gd name="T7" fmla="*/ 0 h 33"/>
                <a:gd name="T8" fmla="*/ 0 w 5"/>
                <a:gd name="T9" fmla="*/ 0 h 33"/>
                <a:gd name="T10" fmla="*/ 0 60000 65536"/>
                <a:gd name="T11" fmla="*/ 0 60000 65536"/>
                <a:gd name="T12" fmla="*/ 0 60000 65536"/>
                <a:gd name="T13" fmla="*/ 0 60000 65536"/>
                <a:gd name="T14" fmla="*/ 0 60000 65536"/>
                <a:gd name="T15" fmla="*/ 0 w 5"/>
                <a:gd name="T16" fmla="*/ 0 h 33"/>
                <a:gd name="T17" fmla="*/ 5 w 5"/>
                <a:gd name="T18" fmla="*/ 33 h 33"/>
              </a:gdLst>
              <a:ahLst/>
              <a:cxnLst>
                <a:cxn ang="T10">
                  <a:pos x="T0" y="T1"/>
                </a:cxn>
                <a:cxn ang="T11">
                  <a:pos x="T2" y="T3"/>
                </a:cxn>
                <a:cxn ang="T12">
                  <a:pos x="T4" y="T5"/>
                </a:cxn>
                <a:cxn ang="T13">
                  <a:pos x="T6" y="T7"/>
                </a:cxn>
                <a:cxn ang="T14">
                  <a:pos x="T8" y="T9"/>
                </a:cxn>
              </a:cxnLst>
              <a:rect l="T15" t="T16" r="T17" b="T18"/>
              <a:pathLst>
                <a:path w="5" h="33">
                  <a:moveTo>
                    <a:pt x="5" y="27"/>
                  </a:moveTo>
                  <a:lnTo>
                    <a:pt x="0" y="33"/>
                  </a:lnTo>
                  <a:lnTo>
                    <a:pt x="0" y="5"/>
                  </a:lnTo>
                  <a:lnTo>
                    <a:pt x="5" y="0"/>
                  </a:lnTo>
                  <a:lnTo>
                    <a:pt x="5" y="27"/>
                  </a:lnTo>
                  <a:close/>
                </a:path>
              </a:pathLst>
            </a:custGeom>
            <a:solidFill>
              <a:srgbClr val="000000"/>
            </a:solidFill>
            <a:ln w="0">
              <a:solidFill>
                <a:srgbClr val="000000"/>
              </a:solidFill>
              <a:round/>
              <a:headEnd/>
              <a:tailEnd/>
            </a:ln>
          </p:spPr>
          <p:txBody>
            <a:bodyPr/>
            <a:lstStyle/>
            <a:p>
              <a:endParaRPr lang="fr-FR"/>
            </a:p>
          </p:txBody>
        </p:sp>
        <p:sp>
          <p:nvSpPr>
            <p:cNvPr id="118983" name="Freeform 49"/>
            <p:cNvSpPr>
              <a:spLocks/>
            </p:cNvSpPr>
            <p:nvPr/>
          </p:nvSpPr>
          <p:spPr bwMode="auto">
            <a:xfrm>
              <a:off x="4634" y="2220"/>
              <a:ext cx="1" cy="3"/>
            </a:xfrm>
            <a:custGeom>
              <a:avLst/>
              <a:gdLst>
                <a:gd name="T0" fmla="*/ 0 w 5"/>
                <a:gd name="T1" fmla="*/ 0 h 35"/>
                <a:gd name="T2" fmla="*/ 0 w 5"/>
                <a:gd name="T3" fmla="*/ 0 h 35"/>
                <a:gd name="T4" fmla="*/ 0 w 5"/>
                <a:gd name="T5" fmla="*/ 0 h 35"/>
                <a:gd name="T6" fmla="*/ 0 w 5"/>
                <a:gd name="T7" fmla="*/ 0 h 35"/>
                <a:gd name="T8" fmla="*/ 0 w 5"/>
                <a:gd name="T9" fmla="*/ 0 h 35"/>
                <a:gd name="T10" fmla="*/ 0 60000 65536"/>
                <a:gd name="T11" fmla="*/ 0 60000 65536"/>
                <a:gd name="T12" fmla="*/ 0 60000 65536"/>
                <a:gd name="T13" fmla="*/ 0 60000 65536"/>
                <a:gd name="T14" fmla="*/ 0 60000 65536"/>
                <a:gd name="T15" fmla="*/ 0 w 5"/>
                <a:gd name="T16" fmla="*/ 0 h 35"/>
                <a:gd name="T17" fmla="*/ 5 w 5"/>
                <a:gd name="T18" fmla="*/ 35 h 35"/>
              </a:gdLst>
              <a:ahLst/>
              <a:cxnLst>
                <a:cxn ang="T10">
                  <a:pos x="T0" y="T1"/>
                </a:cxn>
                <a:cxn ang="T11">
                  <a:pos x="T2" y="T3"/>
                </a:cxn>
                <a:cxn ang="T12">
                  <a:pos x="T4" y="T5"/>
                </a:cxn>
                <a:cxn ang="T13">
                  <a:pos x="T6" y="T7"/>
                </a:cxn>
                <a:cxn ang="T14">
                  <a:pos x="T8" y="T9"/>
                </a:cxn>
              </a:cxnLst>
              <a:rect l="T15" t="T16" r="T17" b="T18"/>
              <a:pathLst>
                <a:path w="5" h="35">
                  <a:moveTo>
                    <a:pt x="5" y="29"/>
                  </a:moveTo>
                  <a:lnTo>
                    <a:pt x="0" y="35"/>
                  </a:lnTo>
                  <a:lnTo>
                    <a:pt x="0" y="6"/>
                  </a:lnTo>
                  <a:lnTo>
                    <a:pt x="5" y="0"/>
                  </a:lnTo>
                  <a:lnTo>
                    <a:pt x="5" y="29"/>
                  </a:lnTo>
                  <a:close/>
                </a:path>
              </a:pathLst>
            </a:custGeom>
            <a:solidFill>
              <a:srgbClr val="000000"/>
            </a:solidFill>
            <a:ln w="0">
              <a:solidFill>
                <a:srgbClr val="000000"/>
              </a:solidFill>
              <a:round/>
              <a:headEnd/>
              <a:tailEnd/>
            </a:ln>
          </p:spPr>
          <p:txBody>
            <a:bodyPr/>
            <a:lstStyle/>
            <a:p>
              <a:endParaRPr lang="fr-FR"/>
            </a:p>
          </p:txBody>
        </p:sp>
        <p:sp>
          <p:nvSpPr>
            <p:cNvPr id="118984" name="Freeform 50"/>
            <p:cNvSpPr>
              <a:spLocks/>
            </p:cNvSpPr>
            <p:nvPr/>
          </p:nvSpPr>
          <p:spPr bwMode="auto">
            <a:xfrm>
              <a:off x="4634" y="2209"/>
              <a:ext cx="1" cy="2"/>
            </a:xfrm>
            <a:custGeom>
              <a:avLst/>
              <a:gdLst>
                <a:gd name="T0" fmla="*/ 0 w 5"/>
                <a:gd name="T1" fmla="*/ 0 h 35"/>
                <a:gd name="T2" fmla="*/ 0 w 5"/>
                <a:gd name="T3" fmla="*/ 0 h 35"/>
                <a:gd name="T4" fmla="*/ 0 w 5"/>
                <a:gd name="T5" fmla="*/ 0 h 35"/>
                <a:gd name="T6" fmla="*/ 0 w 5"/>
                <a:gd name="T7" fmla="*/ 0 h 35"/>
                <a:gd name="T8" fmla="*/ 0 w 5"/>
                <a:gd name="T9" fmla="*/ 0 h 35"/>
                <a:gd name="T10" fmla="*/ 0 60000 65536"/>
                <a:gd name="T11" fmla="*/ 0 60000 65536"/>
                <a:gd name="T12" fmla="*/ 0 60000 65536"/>
                <a:gd name="T13" fmla="*/ 0 60000 65536"/>
                <a:gd name="T14" fmla="*/ 0 60000 65536"/>
                <a:gd name="T15" fmla="*/ 0 w 5"/>
                <a:gd name="T16" fmla="*/ 0 h 35"/>
                <a:gd name="T17" fmla="*/ 5 w 5"/>
                <a:gd name="T18" fmla="*/ 35 h 35"/>
              </a:gdLst>
              <a:ahLst/>
              <a:cxnLst>
                <a:cxn ang="T10">
                  <a:pos x="T0" y="T1"/>
                </a:cxn>
                <a:cxn ang="T11">
                  <a:pos x="T2" y="T3"/>
                </a:cxn>
                <a:cxn ang="T12">
                  <a:pos x="T4" y="T5"/>
                </a:cxn>
                <a:cxn ang="T13">
                  <a:pos x="T6" y="T7"/>
                </a:cxn>
                <a:cxn ang="T14">
                  <a:pos x="T8" y="T9"/>
                </a:cxn>
              </a:cxnLst>
              <a:rect l="T15" t="T16" r="T17" b="T18"/>
              <a:pathLst>
                <a:path w="5" h="35">
                  <a:moveTo>
                    <a:pt x="5" y="29"/>
                  </a:moveTo>
                  <a:lnTo>
                    <a:pt x="0" y="35"/>
                  </a:lnTo>
                  <a:lnTo>
                    <a:pt x="0" y="7"/>
                  </a:lnTo>
                  <a:lnTo>
                    <a:pt x="5" y="0"/>
                  </a:lnTo>
                  <a:lnTo>
                    <a:pt x="5" y="29"/>
                  </a:lnTo>
                  <a:close/>
                </a:path>
              </a:pathLst>
            </a:custGeom>
            <a:solidFill>
              <a:srgbClr val="000000"/>
            </a:solidFill>
            <a:ln w="0">
              <a:solidFill>
                <a:srgbClr val="000000"/>
              </a:solidFill>
              <a:round/>
              <a:headEnd/>
              <a:tailEnd/>
            </a:ln>
          </p:spPr>
          <p:txBody>
            <a:bodyPr/>
            <a:lstStyle/>
            <a:p>
              <a:endParaRPr lang="fr-FR"/>
            </a:p>
          </p:txBody>
        </p:sp>
        <p:sp>
          <p:nvSpPr>
            <p:cNvPr id="118985" name="Freeform 51"/>
            <p:cNvSpPr>
              <a:spLocks/>
            </p:cNvSpPr>
            <p:nvPr/>
          </p:nvSpPr>
          <p:spPr bwMode="auto">
            <a:xfrm>
              <a:off x="4634" y="2197"/>
              <a:ext cx="1" cy="2"/>
            </a:xfrm>
            <a:custGeom>
              <a:avLst/>
              <a:gdLst>
                <a:gd name="T0" fmla="*/ 0 w 5"/>
                <a:gd name="T1" fmla="*/ 0 h 34"/>
                <a:gd name="T2" fmla="*/ 0 w 5"/>
                <a:gd name="T3" fmla="*/ 0 h 34"/>
                <a:gd name="T4" fmla="*/ 0 w 5"/>
                <a:gd name="T5" fmla="*/ 0 h 34"/>
                <a:gd name="T6" fmla="*/ 0 w 5"/>
                <a:gd name="T7" fmla="*/ 0 h 34"/>
                <a:gd name="T8" fmla="*/ 0 w 5"/>
                <a:gd name="T9" fmla="*/ 0 h 34"/>
                <a:gd name="T10" fmla="*/ 0 60000 65536"/>
                <a:gd name="T11" fmla="*/ 0 60000 65536"/>
                <a:gd name="T12" fmla="*/ 0 60000 65536"/>
                <a:gd name="T13" fmla="*/ 0 60000 65536"/>
                <a:gd name="T14" fmla="*/ 0 60000 65536"/>
                <a:gd name="T15" fmla="*/ 0 w 5"/>
                <a:gd name="T16" fmla="*/ 0 h 34"/>
                <a:gd name="T17" fmla="*/ 5 w 5"/>
                <a:gd name="T18" fmla="*/ 34 h 34"/>
              </a:gdLst>
              <a:ahLst/>
              <a:cxnLst>
                <a:cxn ang="T10">
                  <a:pos x="T0" y="T1"/>
                </a:cxn>
                <a:cxn ang="T11">
                  <a:pos x="T2" y="T3"/>
                </a:cxn>
                <a:cxn ang="T12">
                  <a:pos x="T4" y="T5"/>
                </a:cxn>
                <a:cxn ang="T13">
                  <a:pos x="T6" y="T7"/>
                </a:cxn>
                <a:cxn ang="T14">
                  <a:pos x="T8" y="T9"/>
                </a:cxn>
              </a:cxnLst>
              <a:rect l="T15" t="T16" r="T17" b="T18"/>
              <a:pathLst>
                <a:path w="5" h="34">
                  <a:moveTo>
                    <a:pt x="5" y="28"/>
                  </a:moveTo>
                  <a:lnTo>
                    <a:pt x="0" y="34"/>
                  </a:lnTo>
                  <a:lnTo>
                    <a:pt x="0" y="6"/>
                  </a:lnTo>
                  <a:lnTo>
                    <a:pt x="5" y="0"/>
                  </a:lnTo>
                  <a:lnTo>
                    <a:pt x="5" y="28"/>
                  </a:lnTo>
                  <a:close/>
                </a:path>
              </a:pathLst>
            </a:custGeom>
            <a:solidFill>
              <a:srgbClr val="000000"/>
            </a:solidFill>
            <a:ln w="0">
              <a:solidFill>
                <a:srgbClr val="000000"/>
              </a:solidFill>
              <a:round/>
              <a:headEnd/>
              <a:tailEnd/>
            </a:ln>
          </p:spPr>
          <p:txBody>
            <a:bodyPr/>
            <a:lstStyle/>
            <a:p>
              <a:endParaRPr lang="fr-FR"/>
            </a:p>
          </p:txBody>
        </p:sp>
        <p:sp>
          <p:nvSpPr>
            <p:cNvPr id="118986" name="Freeform 52"/>
            <p:cNvSpPr>
              <a:spLocks/>
            </p:cNvSpPr>
            <p:nvPr/>
          </p:nvSpPr>
          <p:spPr bwMode="auto">
            <a:xfrm>
              <a:off x="4634" y="2185"/>
              <a:ext cx="1" cy="3"/>
            </a:xfrm>
            <a:custGeom>
              <a:avLst/>
              <a:gdLst>
                <a:gd name="T0" fmla="*/ 0 w 5"/>
                <a:gd name="T1" fmla="*/ 0 h 35"/>
                <a:gd name="T2" fmla="*/ 0 w 5"/>
                <a:gd name="T3" fmla="*/ 0 h 35"/>
                <a:gd name="T4" fmla="*/ 0 w 5"/>
                <a:gd name="T5" fmla="*/ 0 h 35"/>
                <a:gd name="T6" fmla="*/ 0 w 5"/>
                <a:gd name="T7" fmla="*/ 0 h 35"/>
                <a:gd name="T8" fmla="*/ 0 w 5"/>
                <a:gd name="T9" fmla="*/ 0 h 35"/>
                <a:gd name="T10" fmla="*/ 0 60000 65536"/>
                <a:gd name="T11" fmla="*/ 0 60000 65536"/>
                <a:gd name="T12" fmla="*/ 0 60000 65536"/>
                <a:gd name="T13" fmla="*/ 0 60000 65536"/>
                <a:gd name="T14" fmla="*/ 0 60000 65536"/>
                <a:gd name="T15" fmla="*/ 0 w 5"/>
                <a:gd name="T16" fmla="*/ 0 h 35"/>
                <a:gd name="T17" fmla="*/ 5 w 5"/>
                <a:gd name="T18" fmla="*/ 35 h 35"/>
              </a:gdLst>
              <a:ahLst/>
              <a:cxnLst>
                <a:cxn ang="T10">
                  <a:pos x="T0" y="T1"/>
                </a:cxn>
                <a:cxn ang="T11">
                  <a:pos x="T2" y="T3"/>
                </a:cxn>
                <a:cxn ang="T12">
                  <a:pos x="T4" y="T5"/>
                </a:cxn>
                <a:cxn ang="T13">
                  <a:pos x="T6" y="T7"/>
                </a:cxn>
                <a:cxn ang="T14">
                  <a:pos x="T8" y="T9"/>
                </a:cxn>
              </a:cxnLst>
              <a:rect l="T15" t="T16" r="T17" b="T18"/>
              <a:pathLst>
                <a:path w="5" h="35">
                  <a:moveTo>
                    <a:pt x="5" y="29"/>
                  </a:moveTo>
                  <a:lnTo>
                    <a:pt x="0" y="35"/>
                  </a:lnTo>
                  <a:lnTo>
                    <a:pt x="0" y="6"/>
                  </a:lnTo>
                  <a:lnTo>
                    <a:pt x="5" y="0"/>
                  </a:lnTo>
                  <a:lnTo>
                    <a:pt x="5" y="29"/>
                  </a:lnTo>
                  <a:close/>
                </a:path>
              </a:pathLst>
            </a:custGeom>
            <a:solidFill>
              <a:srgbClr val="000000"/>
            </a:solidFill>
            <a:ln w="0">
              <a:solidFill>
                <a:srgbClr val="000000"/>
              </a:solidFill>
              <a:round/>
              <a:headEnd/>
              <a:tailEnd/>
            </a:ln>
          </p:spPr>
          <p:txBody>
            <a:bodyPr/>
            <a:lstStyle/>
            <a:p>
              <a:endParaRPr lang="fr-FR"/>
            </a:p>
          </p:txBody>
        </p:sp>
        <p:sp>
          <p:nvSpPr>
            <p:cNvPr id="118987" name="Freeform 53"/>
            <p:cNvSpPr>
              <a:spLocks/>
            </p:cNvSpPr>
            <p:nvPr/>
          </p:nvSpPr>
          <p:spPr bwMode="auto">
            <a:xfrm>
              <a:off x="4634" y="2173"/>
              <a:ext cx="1" cy="3"/>
            </a:xfrm>
            <a:custGeom>
              <a:avLst/>
              <a:gdLst>
                <a:gd name="T0" fmla="*/ 0 w 5"/>
                <a:gd name="T1" fmla="*/ 0 h 35"/>
                <a:gd name="T2" fmla="*/ 0 w 5"/>
                <a:gd name="T3" fmla="*/ 0 h 35"/>
                <a:gd name="T4" fmla="*/ 0 w 5"/>
                <a:gd name="T5" fmla="*/ 0 h 35"/>
                <a:gd name="T6" fmla="*/ 0 w 5"/>
                <a:gd name="T7" fmla="*/ 0 h 35"/>
                <a:gd name="T8" fmla="*/ 0 w 5"/>
                <a:gd name="T9" fmla="*/ 0 h 35"/>
                <a:gd name="T10" fmla="*/ 0 60000 65536"/>
                <a:gd name="T11" fmla="*/ 0 60000 65536"/>
                <a:gd name="T12" fmla="*/ 0 60000 65536"/>
                <a:gd name="T13" fmla="*/ 0 60000 65536"/>
                <a:gd name="T14" fmla="*/ 0 60000 65536"/>
                <a:gd name="T15" fmla="*/ 0 w 5"/>
                <a:gd name="T16" fmla="*/ 0 h 35"/>
                <a:gd name="T17" fmla="*/ 5 w 5"/>
                <a:gd name="T18" fmla="*/ 35 h 35"/>
              </a:gdLst>
              <a:ahLst/>
              <a:cxnLst>
                <a:cxn ang="T10">
                  <a:pos x="T0" y="T1"/>
                </a:cxn>
                <a:cxn ang="T11">
                  <a:pos x="T2" y="T3"/>
                </a:cxn>
                <a:cxn ang="T12">
                  <a:pos x="T4" y="T5"/>
                </a:cxn>
                <a:cxn ang="T13">
                  <a:pos x="T6" y="T7"/>
                </a:cxn>
                <a:cxn ang="T14">
                  <a:pos x="T8" y="T9"/>
                </a:cxn>
              </a:cxnLst>
              <a:rect l="T15" t="T16" r="T17" b="T18"/>
              <a:pathLst>
                <a:path w="5" h="35">
                  <a:moveTo>
                    <a:pt x="5" y="29"/>
                  </a:moveTo>
                  <a:lnTo>
                    <a:pt x="0" y="35"/>
                  </a:lnTo>
                  <a:lnTo>
                    <a:pt x="0" y="7"/>
                  </a:lnTo>
                  <a:lnTo>
                    <a:pt x="5" y="0"/>
                  </a:lnTo>
                  <a:lnTo>
                    <a:pt x="5" y="29"/>
                  </a:lnTo>
                  <a:close/>
                </a:path>
              </a:pathLst>
            </a:custGeom>
            <a:solidFill>
              <a:srgbClr val="000000"/>
            </a:solidFill>
            <a:ln w="0">
              <a:solidFill>
                <a:srgbClr val="000000"/>
              </a:solidFill>
              <a:round/>
              <a:headEnd/>
              <a:tailEnd/>
            </a:ln>
          </p:spPr>
          <p:txBody>
            <a:bodyPr/>
            <a:lstStyle/>
            <a:p>
              <a:endParaRPr lang="fr-FR"/>
            </a:p>
          </p:txBody>
        </p:sp>
        <p:sp>
          <p:nvSpPr>
            <p:cNvPr id="118988" name="Freeform 54"/>
            <p:cNvSpPr>
              <a:spLocks/>
            </p:cNvSpPr>
            <p:nvPr/>
          </p:nvSpPr>
          <p:spPr bwMode="auto">
            <a:xfrm>
              <a:off x="4634" y="2162"/>
              <a:ext cx="1" cy="2"/>
            </a:xfrm>
            <a:custGeom>
              <a:avLst/>
              <a:gdLst>
                <a:gd name="T0" fmla="*/ 0 w 5"/>
                <a:gd name="T1" fmla="*/ 0 h 34"/>
                <a:gd name="T2" fmla="*/ 0 w 5"/>
                <a:gd name="T3" fmla="*/ 0 h 34"/>
                <a:gd name="T4" fmla="*/ 0 w 5"/>
                <a:gd name="T5" fmla="*/ 0 h 34"/>
                <a:gd name="T6" fmla="*/ 0 w 5"/>
                <a:gd name="T7" fmla="*/ 0 h 34"/>
                <a:gd name="T8" fmla="*/ 0 w 5"/>
                <a:gd name="T9" fmla="*/ 0 h 34"/>
                <a:gd name="T10" fmla="*/ 0 60000 65536"/>
                <a:gd name="T11" fmla="*/ 0 60000 65536"/>
                <a:gd name="T12" fmla="*/ 0 60000 65536"/>
                <a:gd name="T13" fmla="*/ 0 60000 65536"/>
                <a:gd name="T14" fmla="*/ 0 60000 65536"/>
                <a:gd name="T15" fmla="*/ 0 w 5"/>
                <a:gd name="T16" fmla="*/ 0 h 34"/>
                <a:gd name="T17" fmla="*/ 5 w 5"/>
                <a:gd name="T18" fmla="*/ 34 h 34"/>
              </a:gdLst>
              <a:ahLst/>
              <a:cxnLst>
                <a:cxn ang="T10">
                  <a:pos x="T0" y="T1"/>
                </a:cxn>
                <a:cxn ang="T11">
                  <a:pos x="T2" y="T3"/>
                </a:cxn>
                <a:cxn ang="T12">
                  <a:pos x="T4" y="T5"/>
                </a:cxn>
                <a:cxn ang="T13">
                  <a:pos x="T6" y="T7"/>
                </a:cxn>
                <a:cxn ang="T14">
                  <a:pos x="T8" y="T9"/>
                </a:cxn>
              </a:cxnLst>
              <a:rect l="T15" t="T16" r="T17" b="T18"/>
              <a:pathLst>
                <a:path w="5" h="34">
                  <a:moveTo>
                    <a:pt x="5" y="28"/>
                  </a:moveTo>
                  <a:lnTo>
                    <a:pt x="0" y="34"/>
                  </a:lnTo>
                  <a:lnTo>
                    <a:pt x="0" y="6"/>
                  </a:lnTo>
                  <a:lnTo>
                    <a:pt x="5" y="0"/>
                  </a:lnTo>
                  <a:lnTo>
                    <a:pt x="5" y="28"/>
                  </a:lnTo>
                  <a:close/>
                </a:path>
              </a:pathLst>
            </a:custGeom>
            <a:solidFill>
              <a:srgbClr val="000000"/>
            </a:solidFill>
            <a:ln w="0">
              <a:solidFill>
                <a:srgbClr val="000000"/>
              </a:solidFill>
              <a:round/>
              <a:headEnd/>
              <a:tailEnd/>
            </a:ln>
          </p:spPr>
          <p:txBody>
            <a:bodyPr/>
            <a:lstStyle/>
            <a:p>
              <a:endParaRPr lang="fr-FR"/>
            </a:p>
          </p:txBody>
        </p:sp>
        <p:sp>
          <p:nvSpPr>
            <p:cNvPr id="118989" name="Freeform 55"/>
            <p:cNvSpPr>
              <a:spLocks/>
            </p:cNvSpPr>
            <p:nvPr/>
          </p:nvSpPr>
          <p:spPr bwMode="auto">
            <a:xfrm>
              <a:off x="4634" y="2150"/>
              <a:ext cx="1" cy="2"/>
            </a:xfrm>
            <a:custGeom>
              <a:avLst/>
              <a:gdLst>
                <a:gd name="T0" fmla="*/ 0 w 5"/>
                <a:gd name="T1" fmla="*/ 0 h 35"/>
                <a:gd name="T2" fmla="*/ 0 w 5"/>
                <a:gd name="T3" fmla="*/ 0 h 35"/>
                <a:gd name="T4" fmla="*/ 0 w 5"/>
                <a:gd name="T5" fmla="*/ 0 h 35"/>
                <a:gd name="T6" fmla="*/ 0 w 5"/>
                <a:gd name="T7" fmla="*/ 0 h 35"/>
                <a:gd name="T8" fmla="*/ 0 w 5"/>
                <a:gd name="T9" fmla="*/ 0 h 35"/>
                <a:gd name="T10" fmla="*/ 0 60000 65536"/>
                <a:gd name="T11" fmla="*/ 0 60000 65536"/>
                <a:gd name="T12" fmla="*/ 0 60000 65536"/>
                <a:gd name="T13" fmla="*/ 0 60000 65536"/>
                <a:gd name="T14" fmla="*/ 0 60000 65536"/>
                <a:gd name="T15" fmla="*/ 0 w 5"/>
                <a:gd name="T16" fmla="*/ 0 h 35"/>
                <a:gd name="T17" fmla="*/ 5 w 5"/>
                <a:gd name="T18" fmla="*/ 35 h 35"/>
              </a:gdLst>
              <a:ahLst/>
              <a:cxnLst>
                <a:cxn ang="T10">
                  <a:pos x="T0" y="T1"/>
                </a:cxn>
                <a:cxn ang="T11">
                  <a:pos x="T2" y="T3"/>
                </a:cxn>
                <a:cxn ang="T12">
                  <a:pos x="T4" y="T5"/>
                </a:cxn>
                <a:cxn ang="T13">
                  <a:pos x="T6" y="T7"/>
                </a:cxn>
                <a:cxn ang="T14">
                  <a:pos x="T8" y="T9"/>
                </a:cxn>
              </a:cxnLst>
              <a:rect l="T15" t="T16" r="T17" b="T18"/>
              <a:pathLst>
                <a:path w="5" h="35">
                  <a:moveTo>
                    <a:pt x="5" y="29"/>
                  </a:moveTo>
                  <a:lnTo>
                    <a:pt x="0" y="35"/>
                  </a:lnTo>
                  <a:lnTo>
                    <a:pt x="0" y="6"/>
                  </a:lnTo>
                  <a:lnTo>
                    <a:pt x="5" y="0"/>
                  </a:lnTo>
                  <a:lnTo>
                    <a:pt x="5" y="29"/>
                  </a:lnTo>
                  <a:close/>
                </a:path>
              </a:pathLst>
            </a:custGeom>
            <a:solidFill>
              <a:srgbClr val="000000"/>
            </a:solidFill>
            <a:ln w="0">
              <a:solidFill>
                <a:srgbClr val="000000"/>
              </a:solidFill>
              <a:round/>
              <a:headEnd/>
              <a:tailEnd/>
            </a:ln>
          </p:spPr>
          <p:txBody>
            <a:bodyPr/>
            <a:lstStyle/>
            <a:p>
              <a:endParaRPr lang="fr-FR"/>
            </a:p>
          </p:txBody>
        </p:sp>
        <p:sp>
          <p:nvSpPr>
            <p:cNvPr id="118990" name="Freeform 56"/>
            <p:cNvSpPr>
              <a:spLocks/>
            </p:cNvSpPr>
            <p:nvPr/>
          </p:nvSpPr>
          <p:spPr bwMode="auto">
            <a:xfrm>
              <a:off x="4634" y="2138"/>
              <a:ext cx="1" cy="3"/>
            </a:xfrm>
            <a:custGeom>
              <a:avLst/>
              <a:gdLst>
                <a:gd name="T0" fmla="*/ 0 w 5"/>
                <a:gd name="T1" fmla="*/ 0 h 35"/>
                <a:gd name="T2" fmla="*/ 0 w 5"/>
                <a:gd name="T3" fmla="*/ 0 h 35"/>
                <a:gd name="T4" fmla="*/ 0 w 5"/>
                <a:gd name="T5" fmla="*/ 0 h 35"/>
                <a:gd name="T6" fmla="*/ 0 w 5"/>
                <a:gd name="T7" fmla="*/ 0 h 35"/>
                <a:gd name="T8" fmla="*/ 0 w 5"/>
                <a:gd name="T9" fmla="*/ 0 h 35"/>
                <a:gd name="T10" fmla="*/ 0 60000 65536"/>
                <a:gd name="T11" fmla="*/ 0 60000 65536"/>
                <a:gd name="T12" fmla="*/ 0 60000 65536"/>
                <a:gd name="T13" fmla="*/ 0 60000 65536"/>
                <a:gd name="T14" fmla="*/ 0 60000 65536"/>
                <a:gd name="T15" fmla="*/ 0 w 5"/>
                <a:gd name="T16" fmla="*/ 0 h 35"/>
                <a:gd name="T17" fmla="*/ 5 w 5"/>
                <a:gd name="T18" fmla="*/ 35 h 35"/>
              </a:gdLst>
              <a:ahLst/>
              <a:cxnLst>
                <a:cxn ang="T10">
                  <a:pos x="T0" y="T1"/>
                </a:cxn>
                <a:cxn ang="T11">
                  <a:pos x="T2" y="T3"/>
                </a:cxn>
                <a:cxn ang="T12">
                  <a:pos x="T4" y="T5"/>
                </a:cxn>
                <a:cxn ang="T13">
                  <a:pos x="T6" y="T7"/>
                </a:cxn>
                <a:cxn ang="T14">
                  <a:pos x="T8" y="T9"/>
                </a:cxn>
              </a:cxnLst>
              <a:rect l="T15" t="T16" r="T17" b="T18"/>
              <a:pathLst>
                <a:path w="5" h="35">
                  <a:moveTo>
                    <a:pt x="5" y="29"/>
                  </a:moveTo>
                  <a:lnTo>
                    <a:pt x="0" y="35"/>
                  </a:lnTo>
                  <a:lnTo>
                    <a:pt x="0" y="7"/>
                  </a:lnTo>
                  <a:lnTo>
                    <a:pt x="5" y="0"/>
                  </a:lnTo>
                  <a:lnTo>
                    <a:pt x="5" y="29"/>
                  </a:lnTo>
                  <a:close/>
                </a:path>
              </a:pathLst>
            </a:custGeom>
            <a:solidFill>
              <a:srgbClr val="000000"/>
            </a:solidFill>
            <a:ln w="0">
              <a:solidFill>
                <a:srgbClr val="000000"/>
              </a:solidFill>
              <a:round/>
              <a:headEnd/>
              <a:tailEnd/>
            </a:ln>
          </p:spPr>
          <p:txBody>
            <a:bodyPr/>
            <a:lstStyle/>
            <a:p>
              <a:endParaRPr lang="fr-FR"/>
            </a:p>
          </p:txBody>
        </p:sp>
        <p:sp>
          <p:nvSpPr>
            <p:cNvPr id="118991" name="Freeform 57"/>
            <p:cNvSpPr>
              <a:spLocks/>
            </p:cNvSpPr>
            <p:nvPr/>
          </p:nvSpPr>
          <p:spPr bwMode="auto">
            <a:xfrm>
              <a:off x="4634" y="2127"/>
              <a:ext cx="1" cy="2"/>
            </a:xfrm>
            <a:custGeom>
              <a:avLst/>
              <a:gdLst>
                <a:gd name="T0" fmla="*/ 0 w 5"/>
                <a:gd name="T1" fmla="*/ 0 h 33"/>
                <a:gd name="T2" fmla="*/ 0 w 5"/>
                <a:gd name="T3" fmla="*/ 0 h 33"/>
                <a:gd name="T4" fmla="*/ 0 w 5"/>
                <a:gd name="T5" fmla="*/ 0 h 33"/>
                <a:gd name="T6" fmla="*/ 0 w 5"/>
                <a:gd name="T7" fmla="*/ 0 h 33"/>
                <a:gd name="T8" fmla="*/ 0 w 5"/>
                <a:gd name="T9" fmla="*/ 0 h 33"/>
                <a:gd name="T10" fmla="*/ 0 60000 65536"/>
                <a:gd name="T11" fmla="*/ 0 60000 65536"/>
                <a:gd name="T12" fmla="*/ 0 60000 65536"/>
                <a:gd name="T13" fmla="*/ 0 60000 65536"/>
                <a:gd name="T14" fmla="*/ 0 60000 65536"/>
                <a:gd name="T15" fmla="*/ 0 w 5"/>
                <a:gd name="T16" fmla="*/ 0 h 33"/>
                <a:gd name="T17" fmla="*/ 5 w 5"/>
                <a:gd name="T18" fmla="*/ 33 h 33"/>
              </a:gdLst>
              <a:ahLst/>
              <a:cxnLst>
                <a:cxn ang="T10">
                  <a:pos x="T0" y="T1"/>
                </a:cxn>
                <a:cxn ang="T11">
                  <a:pos x="T2" y="T3"/>
                </a:cxn>
                <a:cxn ang="T12">
                  <a:pos x="T4" y="T5"/>
                </a:cxn>
                <a:cxn ang="T13">
                  <a:pos x="T6" y="T7"/>
                </a:cxn>
                <a:cxn ang="T14">
                  <a:pos x="T8" y="T9"/>
                </a:cxn>
              </a:cxnLst>
              <a:rect l="T15" t="T16" r="T17" b="T18"/>
              <a:pathLst>
                <a:path w="5" h="33">
                  <a:moveTo>
                    <a:pt x="5" y="28"/>
                  </a:moveTo>
                  <a:lnTo>
                    <a:pt x="0" y="33"/>
                  </a:lnTo>
                  <a:lnTo>
                    <a:pt x="0" y="6"/>
                  </a:lnTo>
                  <a:lnTo>
                    <a:pt x="5" y="0"/>
                  </a:lnTo>
                  <a:lnTo>
                    <a:pt x="5" y="28"/>
                  </a:lnTo>
                  <a:close/>
                </a:path>
              </a:pathLst>
            </a:custGeom>
            <a:solidFill>
              <a:srgbClr val="000000"/>
            </a:solidFill>
            <a:ln w="0">
              <a:solidFill>
                <a:srgbClr val="000000"/>
              </a:solidFill>
              <a:round/>
              <a:headEnd/>
              <a:tailEnd/>
            </a:ln>
          </p:spPr>
          <p:txBody>
            <a:bodyPr/>
            <a:lstStyle/>
            <a:p>
              <a:endParaRPr lang="fr-FR"/>
            </a:p>
          </p:txBody>
        </p:sp>
        <p:sp>
          <p:nvSpPr>
            <p:cNvPr id="118992" name="Freeform 58"/>
            <p:cNvSpPr>
              <a:spLocks/>
            </p:cNvSpPr>
            <p:nvPr/>
          </p:nvSpPr>
          <p:spPr bwMode="auto">
            <a:xfrm>
              <a:off x="4634" y="2115"/>
              <a:ext cx="1" cy="2"/>
            </a:xfrm>
            <a:custGeom>
              <a:avLst/>
              <a:gdLst>
                <a:gd name="T0" fmla="*/ 0 w 5"/>
                <a:gd name="T1" fmla="*/ 0 h 34"/>
                <a:gd name="T2" fmla="*/ 0 w 5"/>
                <a:gd name="T3" fmla="*/ 0 h 34"/>
                <a:gd name="T4" fmla="*/ 0 w 5"/>
                <a:gd name="T5" fmla="*/ 0 h 34"/>
                <a:gd name="T6" fmla="*/ 0 w 5"/>
                <a:gd name="T7" fmla="*/ 0 h 34"/>
                <a:gd name="T8" fmla="*/ 0 w 5"/>
                <a:gd name="T9" fmla="*/ 0 h 34"/>
                <a:gd name="T10" fmla="*/ 0 60000 65536"/>
                <a:gd name="T11" fmla="*/ 0 60000 65536"/>
                <a:gd name="T12" fmla="*/ 0 60000 65536"/>
                <a:gd name="T13" fmla="*/ 0 60000 65536"/>
                <a:gd name="T14" fmla="*/ 0 60000 65536"/>
                <a:gd name="T15" fmla="*/ 0 w 5"/>
                <a:gd name="T16" fmla="*/ 0 h 34"/>
                <a:gd name="T17" fmla="*/ 5 w 5"/>
                <a:gd name="T18" fmla="*/ 34 h 34"/>
              </a:gdLst>
              <a:ahLst/>
              <a:cxnLst>
                <a:cxn ang="T10">
                  <a:pos x="T0" y="T1"/>
                </a:cxn>
                <a:cxn ang="T11">
                  <a:pos x="T2" y="T3"/>
                </a:cxn>
                <a:cxn ang="T12">
                  <a:pos x="T4" y="T5"/>
                </a:cxn>
                <a:cxn ang="T13">
                  <a:pos x="T6" y="T7"/>
                </a:cxn>
                <a:cxn ang="T14">
                  <a:pos x="T8" y="T9"/>
                </a:cxn>
              </a:cxnLst>
              <a:rect l="T15" t="T16" r="T17" b="T18"/>
              <a:pathLst>
                <a:path w="5" h="34">
                  <a:moveTo>
                    <a:pt x="5" y="29"/>
                  </a:moveTo>
                  <a:lnTo>
                    <a:pt x="0" y="34"/>
                  </a:lnTo>
                  <a:lnTo>
                    <a:pt x="0" y="5"/>
                  </a:lnTo>
                  <a:lnTo>
                    <a:pt x="5" y="0"/>
                  </a:lnTo>
                  <a:lnTo>
                    <a:pt x="5" y="29"/>
                  </a:lnTo>
                  <a:close/>
                </a:path>
              </a:pathLst>
            </a:custGeom>
            <a:solidFill>
              <a:srgbClr val="000000"/>
            </a:solidFill>
            <a:ln w="0">
              <a:solidFill>
                <a:srgbClr val="000000"/>
              </a:solidFill>
              <a:round/>
              <a:headEnd/>
              <a:tailEnd/>
            </a:ln>
          </p:spPr>
          <p:txBody>
            <a:bodyPr/>
            <a:lstStyle/>
            <a:p>
              <a:endParaRPr lang="fr-FR"/>
            </a:p>
          </p:txBody>
        </p:sp>
        <p:sp>
          <p:nvSpPr>
            <p:cNvPr id="118993" name="Freeform 59"/>
            <p:cNvSpPr>
              <a:spLocks/>
            </p:cNvSpPr>
            <p:nvPr/>
          </p:nvSpPr>
          <p:spPr bwMode="auto">
            <a:xfrm>
              <a:off x="4634" y="2103"/>
              <a:ext cx="1" cy="2"/>
            </a:xfrm>
            <a:custGeom>
              <a:avLst/>
              <a:gdLst>
                <a:gd name="T0" fmla="*/ 0 w 5"/>
                <a:gd name="T1" fmla="*/ 0 h 34"/>
                <a:gd name="T2" fmla="*/ 0 w 5"/>
                <a:gd name="T3" fmla="*/ 0 h 34"/>
                <a:gd name="T4" fmla="*/ 0 w 5"/>
                <a:gd name="T5" fmla="*/ 0 h 34"/>
                <a:gd name="T6" fmla="*/ 0 w 5"/>
                <a:gd name="T7" fmla="*/ 0 h 34"/>
                <a:gd name="T8" fmla="*/ 0 w 5"/>
                <a:gd name="T9" fmla="*/ 0 h 34"/>
                <a:gd name="T10" fmla="*/ 0 60000 65536"/>
                <a:gd name="T11" fmla="*/ 0 60000 65536"/>
                <a:gd name="T12" fmla="*/ 0 60000 65536"/>
                <a:gd name="T13" fmla="*/ 0 60000 65536"/>
                <a:gd name="T14" fmla="*/ 0 60000 65536"/>
                <a:gd name="T15" fmla="*/ 0 w 5"/>
                <a:gd name="T16" fmla="*/ 0 h 34"/>
                <a:gd name="T17" fmla="*/ 5 w 5"/>
                <a:gd name="T18" fmla="*/ 34 h 34"/>
              </a:gdLst>
              <a:ahLst/>
              <a:cxnLst>
                <a:cxn ang="T10">
                  <a:pos x="T0" y="T1"/>
                </a:cxn>
                <a:cxn ang="T11">
                  <a:pos x="T2" y="T3"/>
                </a:cxn>
                <a:cxn ang="T12">
                  <a:pos x="T4" y="T5"/>
                </a:cxn>
                <a:cxn ang="T13">
                  <a:pos x="T6" y="T7"/>
                </a:cxn>
                <a:cxn ang="T14">
                  <a:pos x="T8" y="T9"/>
                </a:cxn>
              </a:cxnLst>
              <a:rect l="T15" t="T16" r="T17" b="T18"/>
              <a:pathLst>
                <a:path w="5" h="34">
                  <a:moveTo>
                    <a:pt x="5" y="29"/>
                  </a:moveTo>
                  <a:lnTo>
                    <a:pt x="0" y="34"/>
                  </a:lnTo>
                  <a:lnTo>
                    <a:pt x="0" y="5"/>
                  </a:lnTo>
                  <a:lnTo>
                    <a:pt x="5" y="0"/>
                  </a:lnTo>
                  <a:lnTo>
                    <a:pt x="5" y="29"/>
                  </a:lnTo>
                  <a:close/>
                </a:path>
              </a:pathLst>
            </a:custGeom>
            <a:solidFill>
              <a:srgbClr val="000000"/>
            </a:solidFill>
            <a:ln w="0">
              <a:solidFill>
                <a:srgbClr val="000000"/>
              </a:solidFill>
              <a:round/>
              <a:headEnd/>
              <a:tailEnd/>
            </a:ln>
          </p:spPr>
          <p:txBody>
            <a:bodyPr/>
            <a:lstStyle/>
            <a:p>
              <a:endParaRPr lang="fr-FR"/>
            </a:p>
          </p:txBody>
        </p:sp>
        <p:sp>
          <p:nvSpPr>
            <p:cNvPr id="118994" name="Freeform 60"/>
            <p:cNvSpPr>
              <a:spLocks/>
            </p:cNvSpPr>
            <p:nvPr/>
          </p:nvSpPr>
          <p:spPr bwMode="auto">
            <a:xfrm>
              <a:off x="4634" y="2092"/>
              <a:ext cx="1" cy="2"/>
            </a:xfrm>
            <a:custGeom>
              <a:avLst/>
              <a:gdLst>
                <a:gd name="T0" fmla="*/ 0 w 5"/>
                <a:gd name="T1" fmla="*/ 0 h 33"/>
                <a:gd name="T2" fmla="*/ 0 w 5"/>
                <a:gd name="T3" fmla="*/ 0 h 33"/>
                <a:gd name="T4" fmla="*/ 0 w 5"/>
                <a:gd name="T5" fmla="*/ 0 h 33"/>
                <a:gd name="T6" fmla="*/ 0 w 5"/>
                <a:gd name="T7" fmla="*/ 0 h 33"/>
                <a:gd name="T8" fmla="*/ 0 w 5"/>
                <a:gd name="T9" fmla="*/ 0 h 33"/>
                <a:gd name="T10" fmla="*/ 0 60000 65536"/>
                <a:gd name="T11" fmla="*/ 0 60000 65536"/>
                <a:gd name="T12" fmla="*/ 0 60000 65536"/>
                <a:gd name="T13" fmla="*/ 0 60000 65536"/>
                <a:gd name="T14" fmla="*/ 0 60000 65536"/>
                <a:gd name="T15" fmla="*/ 0 w 5"/>
                <a:gd name="T16" fmla="*/ 0 h 33"/>
                <a:gd name="T17" fmla="*/ 5 w 5"/>
                <a:gd name="T18" fmla="*/ 33 h 33"/>
              </a:gdLst>
              <a:ahLst/>
              <a:cxnLst>
                <a:cxn ang="T10">
                  <a:pos x="T0" y="T1"/>
                </a:cxn>
                <a:cxn ang="T11">
                  <a:pos x="T2" y="T3"/>
                </a:cxn>
                <a:cxn ang="T12">
                  <a:pos x="T4" y="T5"/>
                </a:cxn>
                <a:cxn ang="T13">
                  <a:pos x="T6" y="T7"/>
                </a:cxn>
                <a:cxn ang="T14">
                  <a:pos x="T8" y="T9"/>
                </a:cxn>
              </a:cxnLst>
              <a:rect l="T15" t="T16" r="T17" b="T18"/>
              <a:pathLst>
                <a:path w="5" h="33">
                  <a:moveTo>
                    <a:pt x="5" y="28"/>
                  </a:moveTo>
                  <a:lnTo>
                    <a:pt x="0" y="33"/>
                  </a:lnTo>
                  <a:lnTo>
                    <a:pt x="0" y="5"/>
                  </a:lnTo>
                  <a:lnTo>
                    <a:pt x="5" y="0"/>
                  </a:lnTo>
                  <a:lnTo>
                    <a:pt x="5" y="28"/>
                  </a:lnTo>
                  <a:close/>
                </a:path>
              </a:pathLst>
            </a:custGeom>
            <a:solidFill>
              <a:srgbClr val="000000"/>
            </a:solidFill>
            <a:ln w="0">
              <a:solidFill>
                <a:srgbClr val="000000"/>
              </a:solidFill>
              <a:round/>
              <a:headEnd/>
              <a:tailEnd/>
            </a:ln>
          </p:spPr>
          <p:txBody>
            <a:bodyPr/>
            <a:lstStyle/>
            <a:p>
              <a:endParaRPr lang="fr-FR"/>
            </a:p>
          </p:txBody>
        </p:sp>
        <p:sp>
          <p:nvSpPr>
            <p:cNvPr id="118995" name="Freeform 61"/>
            <p:cNvSpPr>
              <a:spLocks/>
            </p:cNvSpPr>
            <p:nvPr/>
          </p:nvSpPr>
          <p:spPr bwMode="auto">
            <a:xfrm>
              <a:off x="4634" y="2080"/>
              <a:ext cx="1" cy="2"/>
            </a:xfrm>
            <a:custGeom>
              <a:avLst/>
              <a:gdLst>
                <a:gd name="T0" fmla="*/ 0 w 5"/>
                <a:gd name="T1" fmla="*/ 0 h 34"/>
                <a:gd name="T2" fmla="*/ 0 w 5"/>
                <a:gd name="T3" fmla="*/ 0 h 34"/>
                <a:gd name="T4" fmla="*/ 0 w 5"/>
                <a:gd name="T5" fmla="*/ 0 h 34"/>
                <a:gd name="T6" fmla="*/ 0 w 5"/>
                <a:gd name="T7" fmla="*/ 0 h 34"/>
                <a:gd name="T8" fmla="*/ 0 w 5"/>
                <a:gd name="T9" fmla="*/ 0 h 34"/>
                <a:gd name="T10" fmla="*/ 0 60000 65536"/>
                <a:gd name="T11" fmla="*/ 0 60000 65536"/>
                <a:gd name="T12" fmla="*/ 0 60000 65536"/>
                <a:gd name="T13" fmla="*/ 0 60000 65536"/>
                <a:gd name="T14" fmla="*/ 0 60000 65536"/>
                <a:gd name="T15" fmla="*/ 0 w 5"/>
                <a:gd name="T16" fmla="*/ 0 h 34"/>
                <a:gd name="T17" fmla="*/ 5 w 5"/>
                <a:gd name="T18" fmla="*/ 34 h 34"/>
              </a:gdLst>
              <a:ahLst/>
              <a:cxnLst>
                <a:cxn ang="T10">
                  <a:pos x="T0" y="T1"/>
                </a:cxn>
                <a:cxn ang="T11">
                  <a:pos x="T2" y="T3"/>
                </a:cxn>
                <a:cxn ang="T12">
                  <a:pos x="T4" y="T5"/>
                </a:cxn>
                <a:cxn ang="T13">
                  <a:pos x="T6" y="T7"/>
                </a:cxn>
                <a:cxn ang="T14">
                  <a:pos x="T8" y="T9"/>
                </a:cxn>
              </a:cxnLst>
              <a:rect l="T15" t="T16" r="T17" b="T18"/>
              <a:pathLst>
                <a:path w="5" h="34">
                  <a:moveTo>
                    <a:pt x="5" y="28"/>
                  </a:moveTo>
                  <a:lnTo>
                    <a:pt x="0" y="34"/>
                  </a:lnTo>
                  <a:lnTo>
                    <a:pt x="0" y="5"/>
                  </a:lnTo>
                  <a:lnTo>
                    <a:pt x="5" y="0"/>
                  </a:lnTo>
                  <a:lnTo>
                    <a:pt x="5" y="28"/>
                  </a:lnTo>
                  <a:close/>
                </a:path>
              </a:pathLst>
            </a:custGeom>
            <a:solidFill>
              <a:srgbClr val="000000"/>
            </a:solidFill>
            <a:ln w="0">
              <a:solidFill>
                <a:srgbClr val="000000"/>
              </a:solidFill>
              <a:round/>
              <a:headEnd/>
              <a:tailEnd/>
            </a:ln>
          </p:spPr>
          <p:txBody>
            <a:bodyPr/>
            <a:lstStyle/>
            <a:p>
              <a:endParaRPr lang="fr-FR"/>
            </a:p>
          </p:txBody>
        </p:sp>
        <p:sp>
          <p:nvSpPr>
            <p:cNvPr id="118996" name="Freeform 62"/>
            <p:cNvSpPr>
              <a:spLocks/>
            </p:cNvSpPr>
            <p:nvPr/>
          </p:nvSpPr>
          <p:spPr bwMode="auto">
            <a:xfrm>
              <a:off x="4634" y="2068"/>
              <a:ext cx="1" cy="2"/>
            </a:xfrm>
            <a:custGeom>
              <a:avLst/>
              <a:gdLst>
                <a:gd name="T0" fmla="*/ 0 w 5"/>
                <a:gd name="T1" fmla="*/ 0 h 34"/>
                <a:gd name="T2" fmla="*/ 0 w 5"/>
                <a:gd name="T3" fmla="*/ 0 h 34"/>
                <a:gd name="T4" fmla="*/ 0 w 5"/>
                <a:gd name="T5" fmla="*/ 0 h 34"/>
                <a:gd name="T6" fmla="*/ 0 w 5"/>
                <a:gd name="T7" fmla="*/ 0 h 34"/>
                <a:gd name="T8" fmla="*/ 0 w 5"/>
                <a:gd name="T9" fmla="*/ 0 h 34"/>
                <a:gd name="T10" fmla="*/ 0 60000 65536"/>
                <a:gd name="T11" fmla="*/ 0 60000 65536"/>
                <a:gd name="T12" fmla="*/ 0 60000 65536"/>
                <a:gd name="T13" fmla="*/ 0 60000 65536"/>
                <a:gd name="T14" fmla="*/ 0 60000 65536"/>
                <a:gd name="T15" fmla="*/ 0 w 5"/>
                <a:gd name="T16" fmla="*/ 0 h 34"/>
                <a:gd name="T17" fmla="*/ 5 w 5"/>
                <a:gd name="T18" fmla="*/ 34 h 34"/>
              </a:gdLst>
              <a:ahLst/>
              <a:cxnLst>
                <a:cxn ang="T10">
                  <a:pos x="T0" y="T1"/>
                </a:cxn>
                <a:cxn ang="T11">
                  <a:pos x="T2" y="T3"/>
                </a:cxn>
                <a:cxn ang="T12">
                  <a:pos x="T4" y="T5"/>
                </a:cxn>
                <a:cxn ang="T13">
                  <a:pos x="T6" y="T7"/>
                </a:cxn>
                <a:cxn ang="T14">
                  <a:pos x="T8" y="T9"/>
                </a:cxn>
              </a:cxnLst>
              <a:rect l="T15" t="T16" r="T17" b="T18"/>
              <a:pathLst>
                <a:path w="5" h="34">
                  <a:moveTo>
                    <a:pt x="5" y="29"/>
                  </a:moveTo>
                  <a:lnTo>
                    <a:pt x="0" y="34"/>
                  </a:lnTo>
                  <a:lnTo>
                    <a:pt x="0" y="5"/>
                  </a:lnTo>
                  <a:lnTo>
                    <a:pt x="5" y="0"/>
                  </a:lnTo>
                  <a:lnTo>
                    <a:pt x="5" y="29"/>
                  </a:lnTo>
                  <a:close/>
                </a:path>
              </a:pathLst>
            </a:custGeom>
            <a:solidFill>
              <a:srgbClr val="000000"/>
            </a:solidFill>
            <a:ln w="0">
              <a:solidFill>
                <a:srgbClr val="000000"/>
              </a:solidFill>
              <a:round/>
              <a:headEnd/>
              <a:tailEnd/>
            </a:ln>
          </p:spPr>
          <p:txBody>
            <a:bodyPr/>
            <a:lstStyle/>
            <a:p>
              <a:endParaRPr lang="fr-FR"/>
            </a:p>
          </p:txBody>
        </p:sp>
        <p:sp>
          <p:nvSpPr>
            <p:cNvPr id="118997" name="Freeform 63"/>
            <p:cNvSpPr>
              <a:spLocks/>
            </p:cNvSpPr>
            <p:nvPr/>
          </p:nvSpPr>
          <p:spPr bwMode="auto">
            <a:xfrm>
              <a:off x="4634" y="2056"/>
              <a:ext cx="1" cy="3"/>
            </a:xfrm>
            <a:custGeom>
              <a:avLst/>
              <a:gdLst>
                <a:gd name="T0" fmla="*/ 0 w 5"/>
                <a:gd name="T1" fmla="*/ 0 h 33"/>
                <a:gd name="T2" fmla="*/ 0 w 5"/>
                <a:gd name="T3" fmla="*/ 0 h 33"/>
                <a:gd name="T4" fmla="*/ 0 w 5"/>
                <a:gd name="T5" fmla="*/ 0 h 33"/>
                <a:gd name="T6" fmla="*/ 0 w 5"/>
                <a:gd name="T7" fmla="*/ 0 h 33"/>
                <a:gd name="T8" fmla="*/ 0 w 5"/>
                <a:gd name="T9" fmla="*/ 0 h 33"/>
                <a:gd name="T10" fmla="*/ 0 60000 65536"/>
                <a:gd name="T11" fmla="*/ 0 60000 65536"/>
                <a:gd name="T12" fmla="*/ 0 60000 65536"/>
                <a:gd name="T13" fmla="*/ 0 60000 65536"/>
                <a:gd name="T14" fmla="*/ 0 60000 65536"/>
                <a:gd name="T15" fmla="*/ 0 w 5"/>
                <a:gd name="T16" fmla="*/ 0 h 33"/>
                <a:gd name="T17" fmla="*/ 5 w 5"/>
                <a:gd name="T18" fmla="*/ 33 h 33"/>
              </a:gdLst>
              <a:ahLst/>
              <a:cxnLst>
                <a:cxn ang="T10">
                  <a:pos x="T0" y="T1"/>
                </a:cxn>
                <a:cxn ang="T11">
                  <a:pos x="T2" y="T3"/>
                </a:cxn>
                <a:cxn ang="T12">
                  <a:pos x="T4" y="T5"/>
                </a:cxn>
                <a:cxn ang="T13">
                  <a:pos x="T6" y="T7"/>
                </a:cxn>
                <a:cxn ang="T14">
                  <a:pos x="T8" y="T9"/>
                </a:cxn>
              </a:cxnLst>
              <a:rect l="T15" t="T16" r="T17" b="T18"/>
              <a:pathLst>
                <a:path w="5" h="33">
                  <a:moveTo>
                    <a:pt x="5" y="28"/>
                  </a:moveTo>
                  <a:lnTo>
                    <a:pt x="0" y="33"/>
                  </a:lnTo>
                  <a:lnTo>
                    <a:pt x="0" y="5"/>
                  </a:lnTo>
                  <a:lnTo>
                    <a:pt x="5" y="0"/>
                  </a:lnTo>
                  <a:lnTo>
                    <a:pt x="5" y="28"/>
                  </a:lnTo>
                  <a:close/>
                </a:path>
              </a:pathLst>
            </a:custGeom>
            <a:solidFill>
              <a:srgbClr val="000000"/>
            </a:solidFill>
            <a:ln w="0">
              <a:solidFill>
                <a:srgbClr val="000000"/>
              </a:solidFill>
              <a:round/>
              <a:headEnd/>
              <a:tailEnd/>
            </a:ln>
          </p:spPr>
          <p:txBody>
            <a:bodyPr/>
            <a:lstStyle/>
            <a:p>
              <a:endParaRPr lang="fr-FR"/>
            </a:p>
          </p:txBody>
        </p:sp>
        <p:sp>
          <p:nvSpPr>
            <p:cNvPr id="118998" name="Freeform 64"/>
            <p:cNvSpPr>
              <a:spLocks/>
            </p:cNvSpPr>
            <p:nvPr/>
          </p:nvSpPr>
          <p:spPr bwMode="auto">
            <a:xfrm>
              <a:off x="4634" y="2045"/>
              <a:ext cx="1" cy="2"/>
            </a:xfrm>
            <a:custGeom>
              <a:avLst/>
              <a:gdLst>
                <a:gd name="T0" fmla="*/ 0 w 5"/>
                <a:gd name="T1" fmla="*/ 0 h 34"/>
                <a:gd name="T2" fmla="*/ 0 w 5"/>
                <a:gd name="T3" fmla="*/ 0 h 34"/>
                <a:gd name="T4" fmla="*/ 0 w 5"/>
                <a:gd name="T5" fmla="*/ 0 h 34"/>
                <a:gd name="T6" fmla="*/ 0 w 5"/>
                <a:gd name="T7" fmla="*/ 0 h 34"/>
                <a:gd name="T8" fmla="*/ 0 w 5"/>
                <a:gd name="T9" fmla="*/ 0 h 34"/>
                <a:gd name="T10" fmla="*/ 0 60000 65536"/>
                <a:gd name="T11" fmla="*/ 0 60000 65536"/>
                <a:gd name="T12" fmla="*/ 0 60000 65536"/>
                <a:gd name="T13" fmla="*/ 0 60000 65536"/>
                <a:gd name="T14" fmla="*/ 0 60000 65536"/>
                <a:gd name="T15" fmla="*/ 0 w 5"/>
                <a:gd name="T16" fmla="*/ 0 h 34"/>
                <a:gd name="T17" fmla="*/ 5 w 5"/>
                <a:gd name="T18" fmla="*/ 34 h 34"/>
              </a:gdLst>
              <a:ahLst/>
              <a:cxnLst>
                <a:cxn ang="T10">
                  <a:pos x="T0" y="T1"/>
                </a:cxn>
                <a:cxn ang="T11">
                  <a:pos x="T2" y="T3"/>
                </a:cxn>
                <a:cxn ang="T12">
                  <a:pos x="T4" y="T5"/>
                </a:cxn>
                <a:cxn ang="T13">
                  <a:pos x="T6" y="T7"/>
                </a:cxn>
                <a:cxn ang="T14">
                  <a:pos x="T8" y="T9"/>
                </a:cxn>
              </a:cxnLst>
              <a:rect l="T15" t="T16" r="T17" b="T18"/>
              <a:pathLst>
                <a:path w="5" h="34">
                  <a:moveTo>
                    <a:pt x="5" y="27"/>
                  </a:moveTo>
                  <a:lnTo>
                    <a:pt x="0" y="34"/>
                  </a:lnTo>
                  <a:lnTo>
                    <a:pt x="0" y="5"/>
                  </a:lnTo>
                  <a:lnTo>
                    <a:pt x="5" y="0"/>
                  </a:lnTo>
                  <a:lnTo>
                    <a:pt x="5" y="27"/>
                  </a:lnTo>
                  <a:close/>
                </a:path>
              </a:pathLst>
            </a:custGeom>
            <a:solidFill>
              <a:srgbClr val="000000"/>
            </a:solidFill>
            <a:ln w="0">
              <a:solidFill>
                <a:srgbClr val="000000"/>
              </a:solidFill>
              <a:round/>
              <a:headEnd/>
              <a:tailEnd/>
            </a:ln>
          </p:spPr>
          <p:txBody>
            <a:bodyPr/>
            <a:lstStyle/>
            <a:p>
              <a:endParaRPr lang="fr-FR"/>
            </a:p>
          </p:txBody>
        </p:sp>
        <p:sp>
          <p:nvSpPr>
            <p:cNvPr id="118999" name="Freeform 65"/>
            <p:cNvSpPr>
              <a:spLocks/>
            </p:cNvSpPr>
            <p:nvPr/>
          </p:nvSpPr>
          <p:spPr bwMode="auto">
            <a:xfrm>
              <a:off x="4634" y="2033"/>
              <a:ext cx="1" cy="2"/>
            </a:xfrm>
            <a:custGeom>
              <a:avLst/>
              <a:gdLst>
                <a:gd name="T0" fmla="*/ 0 w 5"/>
                <a:gd name="T1" fmla="*/ 0 h 35"/>
                <a:gd name="T2" fmla="*/ 0 w 5"/>
                <a:gd name="T3" fmla="*/ 0 h 35"/>
                <a:gd name="T4" fmla="*/ 0 w 5"/>
                <a:gd name="T5" fmla="*/ 0 h 35"/>
                <a:gd name="T6" fmla="*/ 0 w 5"/>
                <a:gd name="T7" fmla="*/ 0 h 35"/>
                <a:gd name="T8" fmla="*/ 0 w 5"/>
                <a:gd name="T9" fmla="*/ 0 h 35"/>
                <a:gd name="T10" fmla="*/ 0 60000 65536"/>
                <a:gd name="T11" fmla="*/ 0 60000 65536"/>
                <a:gd name="T12" fmla="*/ 0 60000 65536"/>
                <a:gd name="T13" fmla="*/ 0 60000 65536"/>
                <a:gd name="T14" fmla="*/ 0 60000 65536"/>
                <a:gd name="T15" fmla="*/ 0 w 5"/>
                <a:gd name="T16" fmla="*/ 0 h 35"/>
                <a:gd name="T17" fmla="*/ 5 w 5"/>
                <a:gd name="T18" fmla="*/ 35 h 35"/>
              </a:gdLst>
              <a:ahLst/>
              <a:cxnLst>
                <a:cxn ang="T10">
                  <a:pos x="T0" y="T1"/>
                </a:cxn>
                <a:cxn ang="T11">
                  <a:pos x="T2" y="T3"/>
                </a:cxn>
                <a:cxn ang="T12">
                  <a:pos x="T4" y="T5"/>
                </a:cxn>
                <a:cxn ang="T13">
                  <a:pos x="T6" y="T7"/>
                </a:cxn>
                <a:cxn ang="T14">
                  <a:pos x="T8" y="T9"/>
                </a:cxn>
              </a:cxnLst>
              <a:rect l="T15" t="T16" r="T17" b="T18"/>
              <a:pathLst>
                <a:path w="5" h="35">
                  <a:moveTo>
                    <a:pt x="5" y="29"/>
                  </a:moveTo>
                  <a:lnTo>
                    <a:pt x="0" y="35"/>
                  </a:lnTo>
                  <a:lnTo>
                    <a:pt x="0" y="6"/>
                  </a:lnTo>
                  <a:lnTo>
                    <a:pt x="5" y="0"/>
                  </a:lnTo>
                  <a:lnTo>
                    <a:pt x="5" y="29"/>
                  </a:lnTo>
                  <a:close/>
                </a:path>
              </a:pathLst>
            </a:custGeom>
            <a:solidFill>
              <a:srgbClr val="000000"/>
            </a:solidFill>
            <a:ln w="0">
              <a:solidFill>
                <a:srgbClr val="000000"/>
              </a:solidFill>
              <a:round/>
              <a:headEnd/>
              <a:tailEnd/>
            </a:ln>
          </p:spPr>
          <p:txBody>
            <a:bodyPr/>
            <a:lstStyle/>
            <a:p>
              <a:endParaRPr lang="fr-FR"/>
            </a:p>
          </p:txBody>
        </p:sp>
        <p:sp>
          <p:nvSpPr>
            <p:cNvPr id="119000" name="Freeform 66"/>
            <p:cNvSpPr>
              <a:spLocks/>
            </p:cNvSpPr>
            <p:nvPr/>
          </p:nvSpPr>
          <p:spPr bwMode="auto">
            <a:xfrm>
              <a:off x="4634" y="2021"/>
              <a:ext cx="1" cy="2"/>
            </a:xfrm>
            <a:custGeom>
              <a:avLst/>
              <a:gdLst>
                <a:gd name="T0" fmla="*/ 0 w 5"/>
                <a:gd name="T1" fmla="*/ 0 h 34"/>
                <a:gd name="T2" fmla="*/ 0 w 5"/>
                <a:gd name="T3" fmla="*/ 0 h 34"/>
                <a:gd name="T4" fmla="*/ 0 w 5"/>
                <a:gd name="T5" fmla="*/ 0 h 34"/>
                <a:gd name="T6" fmla="*/ 0 w 5"/>
                <a:gd name="T7" fmla="*/ 0 h 34"/>
                <a:gd name="T8" fmla="*/ 0 w 5"/>
                <a:gd name="T9" fmla="*/ 0 h 34"/>
                <a:gd name="T10" fmla="*/ 0 60000 65536"/>
                <a:gd name="T11" fmla="*/ 0 60000 65536"/>
                <a:gd name="T12" fmla="*/ 0 60000 65536"/>
                <a:gd name="T13" fmla="*/ 0 60000 65536"/>
                <a:gd name="T14" fmla="*/ 0 60000 65536"/>
                <a:gd name="T15" fmla="*/ 0 w 5"/>
                <a:gd name="T16" fmla="*/ 0 h 34"/>
                <a:gd name="T17" fmla="*/ 5 w 5"/>
                <a:gd name="T18" fmla="*/ 34 h 34"/>
              </a:gdLst>
              <a:ahLst/>
              <a:cxnLst>
                <a:cxn ang="T10">
                  <a:pos x="T0" y="T1"/>
                </a:cxn>
                <a:cxn ang="T11">
                  <a:pos x="T2" y="T3"/>
                </a:cxn>
                <a:cxn ang="T12">
                  <a:pos x="T4" y="T5"/>
                </a:cxn>
                <a:cxn ang="T13">
                  <a:pos x="T6" y="T7"/>
                </a:cxn>
                <a:cxn ang="T14">
                  <a:pos x="T8" y="T9"/>
                </a:cxn>
              </a:cxnLst>
              <a:rect l="T15" t="T16" r="T17" b="T18"/>
              <a:pathLst>
                <a:path w="5" h="34">
                  <a:moveTo>
                    <a:pt x="5" y="28"/>
                  </a:moveTo>
                  <a:lnTo>
                    <a:pt x="0" y="34"/>
                  </a:lnTo>
                  <a:lnTo>
                    <a:pt x="0" y="6"/>
                  </a:lnTo>
                  <a:lnTo>
                    <a:pt x="5" y="0"/>
                  </a:lnTo>
                  <a:lnTo>
                    <a:pt x="5" y="28"/>
                  </a:lnTo>
                  <a:close/>
                </a:path>
              </a:pathLst>
            </a:custGeom>
            <a:solidFill>
              <a:srgbClr val="000000"/>
            </a:solidFill>
            <a:ln w="0">
              <a:solidFill>
                <a:srgbClr val="000000"/>
              </a:solidFill>
              <a:round/>
              <a:headEnd/>
              <a:tailEnd/>
            </a:ln>
          </p:spPr>
          <p:txBody>
            <a:bodyPr/>
            <a:lstStyle/>
            <a:p>
              <a:endParaRPr lang="fr-FR"/>
            </a:p>
          </p:txBody>
        </p:sp>
        <p:sp>
          <p:nvSpPr>
            <p:cNvPr id="119001" name="Freeform 67"/>
            <p:cNvSpPr>
              <a:spLocks/>
            </p:cNvSpPr>
            <p:nvPr/>
          </p:nvSpPr>
          <p:spPr bwMode="auto">
            <a:xfrm>
              <a:off x="4634" y="2009"/>
              <a:ext cx="1" cy="3"/>
            </a:xfrm>
            <a:custGeom>
              <a:avLst/>
              <a:gdLst>
                <a:gd name="T0" fmla="*/ 0 w 5"/>
                <a:gd name="T1" fmla="*/ 0 h 35"/>
                <a:gd name="T2" fmla="*/ 0 w 5"/>
                <a:gd name="T3" fmla="*/ 0 h 35"/>
                <a:gd name="T4" fmla="*/ 0 w 5"/>
                <a:gd name="T5" fmla="*/ 0 h 35"/>
                <a:gd name="T6" fmla="*/ 0 w 5"/>
                <a:gd name="T7" fmla="*/ 0 h 35"/>
                <a:gd name="T8" fmla="*/ 0 w 5"/>
                <a:gd name="T9" fmla="*/ 0 h 35"/>
                <a:gd name="T10" fmla="*/ 0 60000 65536"/>
                <a:gd name="T11" fmla="*/ 0 60000 65536"/>
                <a:gd name="T12" fmla="*/ 0 60000 65536"/>
                <a:gd name="T13" fmla="*/ 0 60000 65536"/>
                <a:gd name="T14" fmla="*/ 0 60000 65536"/>
                <a:gd name="T15" fmla="*/ 0 w 5"/>
                <a:gd name="T16" fmla="*/ 0 h 35"/>
                <a:gd name="T17" fmla="*/ 5 w 5"/>
                <a:gd name="T18" fmla="*/ 35 h 35"/>
              </a:gdLst>
              <a:ahLst/>
              <a:cxnLst>
                <a:cxn ang="T10">
                  <a:pos x="T0" y="T1"/>
                </a:cxn>
                <a:cxn ang="T11">
                  <a:pos x="T2" y="T3"/>
                </a:cxn>
                <a:cxn ang="T12">
                  <a:pos x="T4" y="T5"/>
                </a:cxn>
                <a:cxn ang="T13">
                  <a:pos x="T6" y="T7"/>
                </a:cxn>
                <a:cxn ang="T14">
                  <a:pos x="T8" y="T9"/>
                </a:cxn>
              </a:cxnLst>
              <a:rect l="T15" t="T16" r="T17" b="T18"/>
              <a:pathLst>
                <a:path w="5" h="35">
                  <a:moveTo>
                    <a:pt x="5" y="28"/>
                  </a:moveTo>
                  <a:lnTo>
                    <a:pt x="0" y="35"/>
                  </a:lnTo>
                  <a:lnTo>
                    <a:pt x="0" y="6"/>
                  </a:lnTo>
                  <a:lnTo>
                    <a:pt x="5" y="0"/>
                  </a:lnTo>
                  <a:lnTo>
                    <a:pt x="5" y="28"/>
                  </a:lnTo>
                  <a:close/>
                </a:path>
              </a:pathLst>
            </a:custGeom>
            <a:solidFill>
              <a:srgbClr val="000000"/>
            </a:solidFill>
            <a:ln w="0">
              <a:solidFill>
                <a:srgbClr val="000000"/>
              </a:solidFill>
              <a:round/>
              <a:headEnd/>
              <a:tailEnd/>
            </a:ln>
          </p:spPr>
          <p:txBody>
            <a:bodyPr/>
            <a:lstStyle/>
            <a:p>
              <a:endParaRPr lang="fr-FR"/>
            </a:p>
          </p:txBody>
        </p:sp>
        <p:sp>
          <p:nvSpPr>
            <p:cNvPr id="119002" name="Freeform 68"/>
            <p:cNvSpPr>
              <a:spLocks/>
            </p:cNvSpPr>
            <p:nvPr/>
          </p:nvSpPr>
          <p:spPr bwMode="auto">
            <a:xfrm>
              <a:off x="4634" y="1998"/>
              <a:ext cx="1" cy="2"/>
            </a:xfrm>
            <a:custGeom>
              <a:avLst/>
              <a:gdLst>
                <a:gd name="T0" fmla="*/ 0 w 5"/>
                <a:gd name="T1" fmla="*/ 0 h 35"/>
                <a:gd name="T2" fmla="*/ 0 w 5"/>
                <a:gd name="T3" fmla="*/ 0 h 35"/>
                <a:gd name="T4" fmla="*/ 0 w 5"/>
                <a:gd name="T5" fmla="*/ 0 h 35"/>
                <a:gd name="T6" fmla="*/ 0 w 5"/>
                <a:gd name="T7" fmla="*/ 0 h 35"/>
                <a:gd name="T8" fmla="*/ 0 w 5"/>
                <a:gd name="T9" fmla="*/ 0 h 35"/>
                <a:gd name="T10" fmla="*/ 0 60000 65536"/>
                <a:gd name="T11" fmla="*/ 0 60000 65536"/>
                <a:gd name="T12" fmla="*/ 0 60000 65536"/>
                <a:gd name="T13" fmla="*/ 0 60000 65536"/>
                <a:gd name="T14" fmla="*/ 0 60000 65536"/>
                <a:gd name="T15" fmla="*/ 0 w 5"/>
                <a:gd name="T16" fmla="*/ 0 h 35"/>
                <a:gd name="T17" fmla="*/ 5 w 5"/>
                <a:gd name="T18" fmla="*/ 35 h 35"/>
              </a:gdLst>
              <a:ahLst/>
              <a:cxnLst>
                <a:cxn ang="T10">
                  <a:pos x="T0" y="T1"/>
                </a:cxn>
                <a:cxn ang="T11">
                  <a:pos x="T2" y="T3"/>
                </a:cxn>
                <a:cxn ang="T12">
                  <a:pos x="T4" y="T5"/>
                </a:cxn>
                <a:cxn ang="T13">
                  <a:pos x="T6" y="T7"/>
                </a:cxn>
                <a:cxn ang="T14">
                  <a:pos x="T8" y="T9"/>
                </a:cxn>
              </a:cxnLst>
              <a:rect l="T15" t="T16" r="T17" b="T18"/>
              <a:pathLst>
                <a:path w="5" h="35">
                  <a:moveTo>
                    <a:pt x="5" y="29"/>
                  </a:moveTo>
                  <a:lnTo>
                    <a:pt x="0" y="35"/>
                  </a:lnTo>
                  <a:lnTo>
                    <a:pt x="0" y="6"/>
                  </a:lnTo>
                  <a:lnTo>
                    <a:pt x="5" y="0"/>
                  </a:lnTo>
                  <a:lnTo>
                    <a:pt x="5" y="29"/>
                  </a:lnTo>
                  <a:close/>
                </a:path>
              </a:pathLst>
            </a:custGeom>
            <a:solidFill>
              <a:srgbClr val="000000"/>
            </a:solidFill>
            <a:ln w="0">
              <a:solidFill>
                <a:srgbClr val="000000"/>
              </a:solidFill>
              <a:round/>
              <a:headEnd/>
              <a:tailEnd/>
            </a:ln>
          </p:spPr>
          <p:txBody>
            <a:bodyPr/>
            <a:lstStyle/>
            <a:p>
              <a:endParaRPr lang="fr-FR"/>
            </a:p>
          </p:txBody>
        </p:sp>
        <p:sp>
          <p:nvSpPr>
            <p:cNvPr id="119003" name="Freeform 69"/>
            <p:cNvSpPr>
              <a:spLocks/>
            </p:cNvSpPr>
            <p:nvPr/>
          </p:nvSpPr>
          <p:spPr bwMode="auto">
            <a:xfrm>
              <a:off x="4634" y="1986"/>
              <a:ext cx="1" cy="2"/>
            </a:xfrm>
            <a:custGeom>
              <a:avLst/>
              <a:gdLst>
                <a:gd name="T0" fmla="*/ 0 w 5"/>
                <a:gd name="T1" fmla="*/ 0 h 34"/>
                <a:gd name="T2" fmla="*/ 0 w 5"/>
                <a:gd name="T3" fmla="*/ 0 h 34"/>
                <a:gd name="T4" fmla="*/ 0 w 5"/>
                <a:gd name="T5" fmla="*/ 0 h 34"/>
                <a:gd name="T6" fmla="*/ 0 w 5"/>
                <a:gd name="T7" fmla="*/ 0 h 34"/>
                <a:gd name="T8" fmla="*/ 0 w 5"/>
                <a:gd name="T9" fmla="*/ 0 h 34"/>
                <a:gd name="T10" fmla="*/ 0 60000 65536"/>
                <a:gd name="T11" fmla="*/ 0 60000 65536"/>
                <a:gd name="T12" fmla="*/ 0 60000 65536"/>
                <a:gd name="T13" fmla="*/ 0 60000 65536"/>
                <a:gd name="T14" fmla="*/ 0 60000 65536"/>
                <a:gd name="T15" fmla="*/ 0 w 5"/>
                <a:gd name="T16" fmla="*/ 0 h 34"/>
                <a:gd name="T17" fmla="*/ 5 w 5"/>
                <a:gd name="T18" fmla="*/ 34 h 34"/>
              </a:gdLst>
              <a:ahLst/>
              <a:cxnLst>
                <a:cxn ang="T10">
                  <a:pos x="T0" y="T1"/>
                </a:cxn>
                <a:cxn ang="T11">
                  <a:pos x="T2" y="T3"/>
                </a:cxn>
                <a:cxn ang="T12">
                  <a:pos x="T4" y="T5"/>
                </a:cxn>
                <a:cxn ang="T13">
                  <a:pos x="T6" y="T7"/>
                </a:cxn>
                <a:cxn ang="T14">
                  <a:pos x="T8" y="T9"/>
                </a:cxn>
              </a:cxnLst>
              <a:rect l="T15" t="T16" r="T17" b="T18"/>
              <a:pathLst>
                <a:path w="5" h="34">
                  <a:moveTo>
                    <a:pt x="5" y="28"/>
                  </a:moveTo>
                  <a:lnTo>
                    <a:pt x="0" y="34"/>
                  </a:lnTo>
                  <a:lnTo>
                    <a:pt x="0" y="6"/>
                  </a:lnTo>
                  <a:lnTo>
                    <a:pt x="5" y="0"/>
                  </a:lnTo>
                  <a:lnTo>
                    <a:pt x="5" y="28"/>
                  </a:lnTo>
                  <a:close/>
                </a:path>
              </a:pathLst>
            </a:custGeom>
            <a:solidFill>
              <a:srgbClr val="000000"/>
            </a:solidFill>
            <a:ln w="0">
              <a:solidFill>
                <a:srgbClr val="000000"/>
              </a:solidFill>
              <a:round/>
              <a:headEnd/>
              <a:tailEnd/>
            </a:ln>
          </p:spPr>
          <p:txBody>
            <a:bodyPr/>
            <a:lstStyle/>
            <a:p>
              <a:endParaRPr lang="fr-FR"/>
            </a:p>
          </p:txBody>
        </p:sp>
        <p:sp>
          <p:nvSpPr>
            <p:cNvPr id="119004" name="Freeform 70"/>
            <p:cNvSpPr>
              <a:spLocks/>
            </p:cNvSpPr>
            <p:nvPr/>
          </p:nvSpPr>
          <p:spPr bwMode="auto">
            <a:xfrm>
              <a:off x="4634" y="1974"/>
              <a:ext cx="1" cy="3"/>
            </a:xfrm>
            <a:custGeom>
              <a:avLst/>
              <a:gdLst>
                <a:gd name="T0" fmla="*/ 0 w 5"/>
                <a:gd name="T1" fmla="*/ 0 h 34"/>
                <a:gd name="T2" fmla="*/ 0 w 5"/>
                <a:gd name="T3" fmla="*/ 0 h 34"/>
                <a:gd name="T4" fmla="*/ 0 w 5"/>
                <a:gd name="T5" fmla="*/ 0 h 34"/>
                <a:gd name="T6" fmla="*/ 0 w 5"/>
                <a:gd name="T7" fmla="*/ 0 h 34"/>
                <a:gd name="T8" fmla="*/ 0 w 5"/>
                <a:gd name="T9" fmla="*/ 0 h 34"/>
                <a:gd name="T10" fmla="*/ 0 60000 65536"/>
                <a:gd name="T11" fmla="*/ 0 60000 65536"/>
                <a:gd name="T12" fmla="*/ 0 60000 65536"/>
                <a:gd name="T13" fmla="*/ 0 60000 65536"/>
                <a:gd name="T14" fmla="*/ 0 60000 65536"/>
                <a:gd name="T15" fmla="*/ 0 w 5"/>
                <a:gd name="T16" fmla="*/ 0 h 34"/>
                <a:gd name="T17" fmla="*/ 5 w 5"/>
                <a:gd name="T18" fmla="*/ 34 h 34"/>
              </a:gdLst>
              <a:ahLst/>
              <a:cxnLst>
                <a:cxn ang="T10">
                  <a:pos x="T0" y="T1"/>
                </a:cxn>
                <a:cxn ang="T11">
                  <a:pos x="T2" y="T3"/>
                </a:cxn>
                <a:cxn ang="T12">
                  <a:pos x="T4" y="T5"/>
                </a:cxn>
                <a:cxn ang="T13">
                  <a:pos x="T6" y="T7"/>
                </a:cxn>
                <a:cxn ang="T14">
                  <a:pos x="T8" y="T9"/>
                </a:cxn>
              </a:cxnLst>
              <a:rect l="T15" t="T16" r="T17" b="T18"/>
              <a:pathLst>
                <a:path w="5" h="34">
                  <a:moveTo>
                    <a:pt x="5" y="28"/>
                  </a:moveTo>
                  <a:lnTo>
                    <a:pt x="0" y="34"/>
                  </a:lnTo>
                  <a:lnTo>
                    <a:pt x="0" y="6"/>
                  </a:lnTo>
                  <a:lnTo>
                    <a:pt x="5" y="0"/>
                  </a:lnTo>
                  <a:lnTo>
                    <a:pt x="5" y="28"/>
                  </a:lnTo>
                  <a:close/>
                </a:path>
              </a:pathLst>
            </a:custGeom>
            <a:solidFill>
              <a:srgbClr val="000000"/>
            </a:solidFill>
            <a:ln w="0">
              <a:solidFill>
                <a:srgbClr val="000000"/>
              </a:solidFill>
              <a:round/>
              <a:headEnd/>
              <a:tailEnd/>
            </a:ln>
          </p:spPr>
          <p:txBody>
            <a:bodyPr/>
            <a:lstStyle/>
            <a:p>
              <a:endParaRPr lang="fr-FR"/>
            </a:p>
          </p:txBody>
        </p:sp>
        <p:sp>
          <p:nvSpPr>
            <p:cNvPr id="119005" name="Freeform 71"/>
            <p:cNvSpPr>
              <a:spLocks/>
            </p:cNvSpPr>
            <p:nvPr/>
          </p:nvSpPr>
          <p:spPr bwMode="auto">
            <a:xfrm>
              <a:off x="4634" y="1963"/>
              <a:ext cx="1" cy="2"/>
            </a:xfrm>
            <a:custGeom>
              <a:avLst/>
              <a:gdLst>
                <a:gd name="T0" fmla="*/ 0 w 5"/>
                <a:gd name="T1" fmla="*/ 0 h 35"/>
                <a:gd name="T2" fmla="*/ 0 w 5"/>
                <a:gd name="T3" fmla="*/ 0 h 35"/>
                <a:gd name="T4" fmla="*/ 0 w 5"/>
                <a:gd name="T5" fmla="*/ 0 h 35"/>
                <a:gd name="T6" fmla="*/ 0 w 5"/>
                <a:gd name="T7" fmla="*/ 0 h 35"/>
                <a:gd name="T8" fmla="*/ 0 w 5"/>
                <a:gd name="T9" fmla="*/ 0 h 35"/>
                <a:gd name="T10" fmla="*/ 0 60000 65536"/>
                <a:gd name="T11" fmla="*/ 0 60000 65536"/>
                <a:gd name="T12" fmla="*/ 0 60000 65536"/>
                <a:gd name="T13" fmla="*/ 0 60000 65536"/>
                <a:gd name="T14" fmla="*/ 0 60000 65536"/>
                <a:gd name="T15" fmla="*/ 0 w 5"/>
                <a:gd name="T16" fmla="*/ 0 h 35"/>
                <a:gd name="T17" fmla="*/ 5 w 5"/>
                <a:gd name="T18" fmla="*/ 35 h 35"/>
              </a:gdLst>
              <a:ahLst/>
              <a:cxnLst>
                <a:cxn ang="T10">
                  <a:pos x="T0" y="T1"/>
                </a:cxn>
                <a:cxn ang="T11">
                  <a:pos x="T2" y="T3"/>
                </a:cxn>
                <a:cxn ang="T12">
                  <a:pos x="T4" y="T5"/>
                </a:cxn>
                <a:cxn ang="T13">
                  <a:pos x="T6" y="T7"/>
                </a:cxn>
                <a:cxn ang="T14">
                  <a:pos x="T8" y="T9"/>
                </a:cxn>
              </a:cxnLst>
              <a:rect l="T15" t="T16" r="T17" b="T18"/>
              <a:pathLst>
                <a:path w="5" h="35">
                  <a:moveTo>
                    <a:pt x="5" y="29"/>
                  </a:moveTo>
                  <a:lnTo>
                    <a:pt x="0" y="35"/>
                  </a:lnTo>
                  <a:lnTo>
                    <a:pt x="0" y="6"/>
                  </a:lnTo>
                  <a:lnTo>
                    <a:pt x="5" y="0"/>
                  </a:lnTo>
                  <a:lnTo>
                    <a:pt x="5" y="29"/>
                  </a:lnTo>
                  <a:close/>
                </a:path>
              </a:pathLst>
            </a:custGeom>
            <a:solidFill>
              <a:srgbClr val="000000"/>
            </a:solidFill>
            <a:ln w="0">
              <a:solidFill>
                <a:srgbClr val="000000"/>
              </a:solidFill>
              <a:round/>
              <a:headEnd/>
              <a:tailEnd/>
            </a:ln>
          </p:spPr>
          <p:txBody>
            <a:bodyPr/>
            <a:lstStyle/>
            <a:p>
              <a:endParaRPr lang="fr-FR"/>
            </a:p>
          </p:txBody>
        </p:sp>
        <p:sp>
          <p:nvSpPr>
            <p:cNvPr id="119006" name="Freeform 72"/>
            <p:cNvSpPr>
              <a:spLocks/>
            </p:cNvSpPr>
            <p:nvPr/>
          </p:nvSpPr>
          <p:spPr bwMode="auto">
            <a:xfrm>
              <a:off x="4634" y="1951"/>
              <a:ext cx="1" cy="2"/>
            </a:xfrm>
            <a:custGeom>
              <a:avLst/>
              <a:gdLst>
                <a:gd name="T0" fmla="*/ 0 w 5"/>
                <a:gd name="T1" fmla="*/ 0 h 34"/>
                <a:gd name="T2" fmla="*/ 0 w 5"/>
                <a:gd name="T3" fmla="*/ 0 h 34"/>
                <a:gd name="T4" fmla="*/ 0 w 5"/>
                <a:gd name="T5" fmla="*/ 0 h 34"/>
                <a:gd name="T6" fmla="*/ 0 w 5"/>
                <a:gd name="T7" fmla="*/ 0 h 34"/>
                <a:gd name="T8" fmla="*/ 0 w 5"/>
                <a:gd name="T9" fmla="*/ 0 h 34"/>
                <a:gd name="T10" fmla="*/ 0 60000 65536"/>
                <a:gd name="T11" fmla="*/ 0 60000 65536"/>
                <a:gd name="T12" fmla="*/ 0 60000 65536"/>
                <a:gd name="T13" fmla="*/ 0 60000 65536"/>
                <a:gd name="T14" fmla="*/ 0 60000 65536"/>
                <a:gd name="T15" fmla="*/ 0 w 5"/>
                <a:gd name="T16" fmla="*/ 0 h 34"/>
                <a:gd name="T17" fmla="*/ 5 w 5"/>
                <a:gd name="T18" fmla="*/ 34 h 34"/>
              </a:gdLst>
              <a:ahLst/>
              <a:cxnLst>
                <a:cxn ang="T10">
                  <a:pos x="T0" y="T1"/>
                </a:cxn>
                <a:cxn ang="T11">
                  <a:pos x="T2" y="T3"/>
                </a:cxn>
                <a:cxn ang="T12">
                  <a:pos x="T4" y="T5"/>
                </a:cxn>
                <a:cxn ang="T13">
                  <a:pos x="T6" y="T7"/>
                </a:cxn>
                <a:cxn ang="T14">
                  <a:pos x="T8" y="T9"/>
                </a:cxn>
              </a:cxnLst>
              <a:rect l="T15" t="T16" r="T17" b="T18"/>
              <a:pathLst>
                <a:path w="5" h="34">
                  <a:moveTo>
                    <a:pt x="5" y="28"/>
                  </a:moveTo>
                  <a:lnTo>
                    <a:pt x="0" y="34"/>
                  </a:lnTo>
                  <a:lnTo>
                    <a:pt x="0" y="6"/>
                  </a:lnTo>
                  <a:lnTo>
                    <a:pt x="5" y="0"/>
                  </a:lnTo>
                  <a:lnTo>
                    <a:pt x="5" y="28"/>
                  </a:lnTo>
                  <a:close/>
                </a:path>
              </a:pathLst>
            </a:custGeom>
            <a:solidFill>
              <a:srgbClr val="000000"/>
            </a:solidFill>
            <a:ln w="0">
              <a:solidFill>
                <a:srgbClr val="000000"/>
              </a:solidFill>
              <a:round/>
              <a:headEnd/>
              <a:tailEnd/>
            </a:ln>
          </p:spPr>
          <p:txBody>
            <a:bodyPr/>
            <a:lstStyle/>
            <a:p>
              <a:endParaRPr lang="fr-FR"/>
            </a:p>
          </p:txBody>
        </p:sp>
        <p:sp>
          <p:nvSpPr>
            <p:cNvPr id="119007" name="Freeform 73"/>
            <p:cNvSpPr>
              <a:spLocks/>
            </p:cNvSpPr>
            <p:nvPr/>
          </p:nvSpPr>
          <p:spPr bwMode="auto">
            <a:xfrm>
              <a:off x="4634" y="1939"/>
              <a:ext cx="1" cy="2"/>
            </a:xfrm>
            <a:custGeom>
              <a:avLst/>
              <a:gdLst>
                <a:gd name="T0" fmla="*/ 0 w 5"/>
                <a:gd name="T1" fmla="*/ 0 h 33"/>
                <a:gd name="T2" fmla="*/ 0 w 5"/>
                <a:gd name="T3" fmla="*/ 0 h 33"/>
                <a:gd name="T4" fmla="*/ 0 w 5"/>
                <a:gd name="T5" fmla="*/ 0 h 33"/>
                <a:gd name="T6" fmla="*/ 0 w 5"/>
                <a:gd name="T7" fmla="*/ 0 h 33"/>
                <a:gd name="T8" fmla="*/ 0 w 5"/>
                <a:gd name="T9" fmla="*/ 0 h 33"/>
                <a:gd name="T10" fmla="*/ 0 60000 65536"/>
                <a:gd name="T11" fmla="*/ 0 60000 65536"/>
                <a:gd name="T12" fmla="*/ 0 60000 65536"/>
                <a:gd name="T13" fmla="*/ 0 60000 65536"/>
                <a:gd name="T14" fmla="*/ 0 60000 65536"/>
                <a:gd name="T15" fmla="*/ 0 w 5"/>
                <a:gd name="T16" fmla="*/ 0 h 33"/>
                <a:gd name="T17" fmla="*/ 5 w 5"/>
                <a:gd name="T18" fmla="*/ 33 h 33"/>
              </a:gdLst>
              <a:ahLst/>
              <a:cxnLst>
                <a:cxn ang="T10">
                  <a:pos x="T0" y="T1"/>
                </a:cxn>
                <a:cxn ang="T11">
                  <a:pos x="T2" y="T3"/>
                </a:cxn>
                <a:cxn ang="T12">
                  <a:pos x="T4" y="T5"/>
                </a:cxn>
                <a:cxn ang="T13">
                  <a:pos x="T6" y="T7"/>
                </a:cxn>
                <a:cxn ang="T14">
                  <a:pos x="T8" y="T9"/>
                </a:cxn>
              </a:cxnLst>
              <a:rect l="T15" t="T16" r="T17" b="T18"/>
              <a:pathLst>
                <a:path w="5" h="33">
                  <a:moveTo>
                    <a:pt x="5" y="28"/>
                  </a:moveTo>
                  <a:lnTo>
                    <a:pt x="0" y="33"/>
                  </a:lnTo>
                  <a:lnTo>
                    <a:pt x="0" y="6"/>
                  </a:lnTo>
                  <a:lnTo>
                    <a:pt x="5" y="0"/>
                  </a:lnTo>
                  <a:lnTo>
                    <a:pt x="5" y="28"/>
                  </a:lnTo>
                  <a:close/>
                </a:path>
              </a:pathLst>
            </a:custGeom>
            <a:solidFill>
              <a:srgbClr val="000000"/>
            </a:solidFill>
            <a:ln w="0">
              <a:solidFill>
                <a:srgbClr val="000000"/>
              </a:solidFill>
              <a:round/>
              <a:headEnd/>
              <a:tailEnd/>
            </a:ln>
          </p:spPr>
          <p:txBody>
            <a:bodyPr/>
            <a:lstStyle/>
            <a:p>
              <a:endParaRPr lang="fr-FR"/>
            </a:p>
          </p:txBody>
        </p:sp>
        <p:sp>
          <p:nvSpPr>
            <p:cNvPr id="119008" name="Freeform 74"/>
            <p:cNvSpPr>
              <a:spLocks/>
            </p:cNvSpPr>
            <p:nvPr/>
          </p:nvSpPr>
          <p:spPr bwMode="auto">
            <a:xfrm>
              <a:off x="4634" y="1927"/>
              <a:ext cx="1" cy="3"/>
            </a:xfrm>
            <a:custGeom>
              <a:avLst/>
              <a:gdLst>
                <a:gd name="T0" fmla="*/ 0 w 5"/>
                <a:gd name="T1" fmla="*/ 0 h 34"/>
                <a:gd name="T2" fmla="*/ 0 w 5"/>
                <a:gd name="T3" fmla="*/ 0 h 34"/>
                <a:gd name="T4" fmla="*/ 0 w 5"/>
                <a:gd name="T5" fmla="*/ 0 h 34"/>
                <a:gd name="T6" fmla="*/ 0 w 5"/>
                <a:gd name="T7" fmla="*/ 0 h 34"/>
                <a:gd name="T8" fmla="*/ 0 w 5"/>
                <a:gd name="T9" fmla="*/ 0 h 34"/>
                <a:gd name="T10" fmla="*/ 0 60000 65536"/>
                <a:gd name="T11" fmla="*/ 0 60000 65536"/>
                <a:gd name="T12" fmla="*/ 0 60000 65536"/>
                <a:gd name="T13" fmla="*/ 0 60000 65536"/>
                <a:gd name="T14" fmla="*/ 0 60000 65536"/>
                <a:gd name="T15" fmla="*/ 0 w 5"/>
                <a:gd name="T16" fmla="*/ 0 h 34"/>
                <a:gd name="T17" fmla="*/ 5 w 5"/>
                <a:gd name="T18" fmla="*/ 34 h 34"/>
              </a:gdLst>
              <a:ahLst/>
              <a:cxnLst>
                <a:cxn ang="T10">
                  <a:pos x="T0" y="T1"/>
                </a:cxn>
                <a:cxn ang="T11">
                  <a:pos x="T2" y="T3"/>
                </a:cxn>
                <a:cxn ang="T12">
                  <a:pos x="T4" y="T5"/>
                </a:cxn>
                <a:cxn ang="T13">
                  <a:pos x="T6" y="T7"/>
                </a:cxn>
                <a:cxn ang="T14">
                  <a:pos x="T8" y="T9"/>
                </a:cxn>
              </a:cxnLst>
              <a:rect l="T15" t="T16" r="T17" b="T18"/>
              <a:pathLst>
                <a:path w="5" h="34">
                  <a:moveTo>
                    <a:pt x="5" y="29"/>
                  </a:moveTo>
                  <a:lnTo>
                    <a:pt x="0" y="34"/>
                  </a:lnTo>
                  <a:lnTo>
                    <a:pt x="0" y="5"/>
                  </a:lnTo>
                  <a:lnTo>
                    <a:pt x="5" y="0"/>
                  </a:lnTo>
                  <a:lnTo>
                    <a:pt x="5" y="29"/>
                  </a:lnTo>
                  <a:close/>
                </a:path>
              </a:pathLst>
            </a:custGeom>
            <a:solidFill>
              <a:srgbClr val="000000"/>
            </a:solidFill>
            <a:ln w="0">
              <a:solidFill>
                <a:srgbClr val="000000"/>
              </a:solidFill>
              <a:round/>
              <a:headEnd/>
              <a:tailEnd/>
            </a:ln>
          </p:spPr>
          <p:txBody>
            <a:bodyPr/>
            <a:lstStyle/>
            <a:p>
              <a:endParaRPr lang="fr-FR"/>
            </a:p>
          </p:txBody>
        </p:sp>
        <p:sp>
          <p:nvSpPr>
            <p:cNvPr id="119009" name="Freeform 75"/>
            <p:cNvSpPr>
              <a:spLocks/>
            </p:cNvSpPr>
            <p:nvPr/>
          </p:nvSpPr>
          <p:spPr bwMode="auto">
            <a:xfrm>
              <a:off x="4634" y="1916"/>
              <a:ext cx="1" cy="2"/>
            </a:xfrm>
            <a:custGeom>
              <a:avLst/>
              <a:gdLst>
                <a:gd name="T0" fmla="*/ 0 w 5"/>
                <a:gd name="T1" fmla="*/ 0 h 33"/>
                <a:gd name="T2" fmla="*/ 0 w 5"/>
                <a:gd name="T3" fmla="*/ 0 h 33"/>
                <a:gd name="T4" fmla="*/ 0 w 5"/>
                <a:gd name="T5" fmla="*/ 0 h 33"/>
                <a:gd name="T6" fmla="*/ 0 w 5"/>
                <a:gd name="T7" fmla="*/ 0 h 33"/>
                <a:gd name="T8" fmla="*/ 0 w 5"/>
                <a:gd name="T9" fmla="*/ 0 h 33"/>
                <a:gd name="T10" fmla="*/ 0 60000 65536"/>
                <a:gd name="T11" fmla="*/ 0 60000 65536"/>
                <a:gd name="T12" fmla="*/ 0 60000 65536"/>
                <a:gd name="T13" fmla="*/ 0 60000 65536"/>
                <a:gd name="T14" fmla="*/ 0 60000 65536"/>
                <a:gd name="T15" fmla="*/ 0 w 5"/>
                <a:gd name="T16" fmla="*/ 0 h 33"/>
                <a:gd name="T17" fmla="*/ 5 w 5"/>
                <a:gd name="T18" fmla="*/ 33 h 33"/>
              </a:gdLst>
              <a:ahLst/>
              <a:cxnLst>
                <a:cxn ang="T10">
                  <a:pos x="T0" y="T1"/>
                </a:cxn>
                <a:cxn ang="T11">
                  <a:pos x="T2" y="T3"/>
                </a:cxn>
                <a:cxn ang="T12">
                  <a:pos x="T4" y="T5"/>
                </a:cxn>
                <a:cxn ang="T13">
                  <a:pos x="T6" y="T7"/>
                </a:cxn>
                <a:cxn ang="T14">
                  <a:pos x="T8" y="T9"/>
                </a:cxn>
              </a:cxnLst>
              <a:rect l="T15" t="T16" r="T17" b="T18"/>
              <a:pathLst>
                <a:path w="5" h="33">
                  <a:moveTo>
                    <a:pt x="5" y="28"/>
                  </a:moveTo>
                  <a:lnTo>
                    <a:pt x="0" y="33"/>
                  </a:lnTo>
                  <a:lnTo>
                    <a:pt x="0" y="5"/>
                  </a:lnTo>
                  <a:lnTo>
                    <a:pt x="5" y="0"/>
                  </a:lnTo>
                  <a:lnTo>
                    <a:pt x="5" y="28"/>
                  </a:lnTo>
                  <a:close/>
                </a:path>
              </a:pathLst>
            </a:custGeom>
            <a:solidFill>
              <a:srgbClr val="000000"/>
            </a:solidFill>
            <a:ln w="0">
              <a:solidFill>
                <a:srgbClr val="000000"/>
              </a:solidFill>
              <a:round/>
              <a:headEnd/>
              <a:tailEnd/>
            </a:ln>
          </p:spPr>
          <p:txBody>
            <a:bodyPr/>
            <a:lstStyle/>
            <a:p>
              <a:endParaRPr lang="fr-FR"/>
            </a:p>
          </p:txBody>
        </p:sp>
        <p:sp>
          <p:nvSpPr>
            <p:cNvPr id="119010" name="Freeform 76"/>
            <p:cNvSpPr>
              <a:spLocks/>
            </p:cNvSpPr>
            <p:nvPr/>
          </p:nvSpPr>
          <p:spPr bwMode="auto">
            <a:xfrm>
              <a:off x="4634" y="1904"/>
              <a:ext cx="1" cy="2"/>
            </a:xfrm>
            <a:custGeom>
              <a:avLst/>
              <a:gdLst>
                <a:gd name="T0" fmla="*/ 0 w 5"/>
                <a:gd name="T1" fmla="*/ 0 h 33"/>
                <a:gd name="T2" fmla="*/ 0 w 5"/>
                <a:gd name="T3" fmla="*/ 0 h 33"/>
                <a:gd name="T4" fmla="*/ 0 w 5"/>
                <a:gd name="T5" fmla="*/ 0 h 33"/>
                <a:gd name="T6" fmla="*/ 0 w 5"/>
                <a:gd name="T7" fmla="*/ 0 h 33"/>
                <a:gd name="T8" fmla="*/ 0 w 5"/>
                <a:gd name="T9" fmla="*/ 0 h 33"/>
                <a:gd name="T10" fmla="*/ 0 60000 65536"/>
                <a:gd name="T11" fmla="*/ 0 60000 65536"/>
                <a:gd name="T12" fmla="*/ 0 60000 65536"/>
                <a:gd name="T13" fmla="*/ 0 60000 65536"/>
                <a:gd name="T14" fmla="*/ 0 60000 65536"/>
                <a:gd name="T15" fmla="*/ 0 w 5"/>
                <a:gd name="T16" fmla="*/ 0 h 33"/>
                <a:gd name="T17" fmla="*/ 5 w 5"/>
                <a:gd name="T18" fmla="*/ 33 h 33"/>
              </a:gdLst>
              <a:ahLst/>
              <a:cxnLst>
                <a:cxn ang="T10">
                  <a:pos x="T0" y="T1"/>
                </a:cxn>
                <a:cxn ang="T11">
                  <a:pos x="T2" y="T3"/>
                </a:cxn>
                <a:cxn ang="T12">
                  <a:pos x="T4" y="T5"/>
                </a:cxn>
                <a:cxn ang="T13">
                  <a:pos x="T6" y="T7"/>
                </a:cxn>
                <a:cxn ang="T14">
                  <a:pos x="T8" y="T9"/>
                </a:cxn>
              </a:cxnLst>
              <a:rect l="T15" t="T16" r="T17" b="T18"/>
              <a:pathLst>
                <a:path w="5" h="33">
                  <a:moveTo>
                    <a:pt x="5" y="28"/>
                  </a:moveTo>
                  <a:lnTo>
                    <a:pt x="0" y="33"/>
                  </a:lnTo>
                  <a:lnTo>
                    <a:pt x="0" y="5"/>
                  </a:lnTo>
                  <a:lnTo>
                    <a:pt x="5" y="0"/>
                  </a:lnTo>
                  <a:lnTo>
                    <a:pt x="5" y="28"/>
                  </a:lnTo>
                  <a:close/>
                </a:path>
              </a:pathLst>
            </a:custGeom>
            <a:solidFill>
              <a:srgbClr val="000000"/>
            </a:solidFill>
            <a:ln w="0">
              <a:solidFill>
                <a:srgbClr val="000000"/>
              </a:solidFill>
              <a:round/>
              <a:headEnd/>
              <a:tailEnd/>
            </a:ln>
          </p:spPr>
          <p:txBody>
            <a:bodyPr/>
            <a:lstStyle/>
            <a:p>
              <a:endParaRPr lang="fr-FR"/>
            </a:p>
          </p:txBody>
        </p:sp>
        <p:sp>
          <p:nvSpPr>
            <p:cNvPr id="119011" name="Freeform 77"/>
            <p:cNvSpPr>
              <a:spLocks/>
            </p:cNvSpPr>
            <p:nvPr/>
          </p:nvSpPr>
          <p:spPr bwMode="auto">
            <a:xfrm>
              <a:off x="4634" y="1892"/>
              <a:ext cx="1" cy="3"/>
            </a:xfrm>
            <a:custGeom>
              <a:avLst/>
              <a:gdLst>
                <a:gd name="T0" fmla="*/ 0 w 5"/>
                <a:gd name="T1" fmla="*/ 0 h 34"/>
                <a:gd name="T2" fmla="*/ 0 w 5"/>
                <a:gd name="T3" fmla="*/ 0 h 34"/>
                <a:gd name="T4" fmla="*/ 0 w 5"/>
                <a:gd name="T5" fmla="*/ 0 h 34"/>
                <a:gd name="T6" fmla="*/ 0 w 5"/>
                <a:gd name="T7" fmla="*/ 0 h 34"/>
                <a:gd name="T8" fmla="*/ 0 w 5"/>
                <a:gd name="T9" fmla="*/ 0 h 34"/>
                <a:gd name="T10" fmla="*/ 0 60000 65536"/>
                <a:gd name="T11" fmla="*/ 0 60000 65536"/>
                <a:gd name="T12" fmla="*/ 0 60000 65536"/>
                <a:gd name="T13" fmla="*/ 0 60000 65536"/>
                <a:gd name="T14" fmla="*/ 0 60000 65536"/>
                <a:gd name="T15" fmla="*/ 0 w 5"/>
                <a:gd name="T16" fmla="*/ 0 h 34"/>
                <a:gd name="T17" fmla="*/ 5 w 5"/>
                <a:gd name="T18" fmla="*/ 34 h 34"/>
              </a:gdLst>
              <a:ahLst/>
              <a:cxnLst>
                <a:cxn ang="T10">
                  <a:pos x="T0" y="T1"/>
                </a:cxn>
                <a:cxn ang="T11">
                  <a:pos x="T2" y="T3"/>
                </a:cxn>
                <a:cxn ang="T12">
                  <a:pos x="T4" y="T5"/>
                </a:cxn>
                <a:cxn ang="T13">
                  <a:pos x="T6" y="T7"/>
                </a:cxn>
                <a:cxn ang="T14">
                  <a:pos x="T8" y="T9"/>
                </a:cxn>
              </a:cxnLst>
              <a:rect l="T15" t="T16" r="T17" b="T18"/>
              <a:pathLst>
                <a:path w="5" h="34">
                  <a:moveTo>
                    <a:pt x="5" y="29"/>
                  </a:moveTo>
                  <a:lnTo>
                    <a:pt x="0" y="34"/>
                  </a:lnTo>
                  <a:lnTo>
                    <a:pt x="0" y="5"/>
                  </a:lnTo>
                  <a:lnTo>
                    <a:pt x="5" y="0"/>
                  </a:lnTo>
                  <a:lnTo>
                    <a:pt x="5" y="29"/>
                  </a:lnTo>
                  <a:close/>
                </a:path>
              </a:pathLst>
            </a:custGeom>
            <a:solidFill>
              <a:srgbClr val="000000"/>
            </a:solidFill>
            <a:ln w="0">
              <a:solidFill>
                <a:srgbClr val="000000"/>
              </a:solidFill>
              <a:round/>
              <a:headEnd/>
              <a:tailEnd/>
            </a:ln>
          </p:spPr>
          <p:txBody>
            <a:bodyPr/>
            <a:lstStyle/>
            <a:p>
              <a:endParaRPr lang="fr-FR"/>
            </a:p>
          </p:txBody>
        </p:sp>
        <p:sp>
          <p:nvSpPr>
            <p:cNvPr id="119012" name="Freeform 78"/>
            <p:cNvSpPr>
              <a:spLocks/>
            </p:cNvSpPr>
            <p:nvPr/>
          </p:nvSpPr>
          <p:spPr bwMode="auto">
            <a:xfrm>
              <a:off x="4634" y="1881"/>
              <a:ext cx="1" cy="2"/>
            </a:xfrm>
            <a:custGeom>
              <a:avLst/>
              <a:gdLst>
                <a:gd name="T0" fmla="*/ 0 w 5"/>
                <a:gd name="T1" fmla="*/ 0 h 33"/>
                <a:gd name="T2" fmla="*/ 0 w 5"/>
                <a:gd name="T3" fmla="*/ 0 h 33"/>
                <a:gd name="T4" fmla="*/ 0 w 5"/>
                <a:gd name="T5" fmla="*/ 0 h 33"/>
                <a:gd name="T6" fmla="*/ 0 w 5"/>
                <a:gd name="T7" fmla="*/ 0 h 33"/>
                <a:gd name="T8" fmla="*/ 0 w 5"/>
                <a:gd name="T9" fmla="*/ 0 h 33"/>
                <a:gd name="T10" fmla="*/ 0 60000 65536"/>
                <a:gd name="T11" fmla="*/ 0 60000 65536"/>
                <a:gd name="T12" fmla="*/ 0 60000 65536"/>
                <a:gd name="T13" fmla="*/ 0 60000 65536"/>
                <a:gd name="T14" fmla="*/ 0 60000 65536"/>
                <a:gd name="T15" fmla="*/ 0 w 5"/>
                <a:gd name="T16" fmla="*/ 0 h 33"/>
                <a:gd name="T17" fmla="*/ 5 w 5"/>
                <a:gd name="T18" fmla="*/ 33 h 33"/>
              </a:gdLst>
              <a:ahLst/>
              <a:cxnLst>
                <a:cxn ang="T10">
                  <a:pos x="T0" y="T1"/>
                </a:cxn>
                <a:cxn ang="T11">
                  <a:pos x="T2" y="T3"/>
                </a:cxn>
                <a:cxn ang="T12">
                  <a:pos x="T4" y="T5"/>
                </a:cxn>
                <a:cxn ang="T13">
                  <a:pos x="T6" y="T7"/>
                </a:cxn>
                <a:cxn ang="T14">
                  <a:pos x="T8" y="T9"/>
                </a:cxn>
              </a:cxnLst>
              <a:rect l="T15" t="T16" r="T17" b="T18"/>
              <a:pathLst>
                <a:path w="5" h="33">
                  <a:moveTo>
                    <a:pt x="5" y="28"/>
                  </a:moveTo>
                  <a:lnTo>
                    <a:pt x="0" y="33"/>
                  </a:lnTo>
                  <a:lnTo>
                    <a:pt x="0" y="5"/>
                  </a:lnTo>
                  <a:lnTo>
                    <a:pt x="5" y="0"/>
                  </a:lnTo>
                  <a:lnTo>
                    <a:pt x="5" y="28"/>
                  </a:lnTo>
                  <a:close/>
                </a:path>
              </a:pathLst>
            </a:custGeom>
            <a:solidFill>
              <a:srgbClr val="000000"/>
            </a:solidFill>
            <a:ln w="0">
              <a:solidFill>
                <a:srgbClr val="000000"/>
              </a:solidFill>
              <a:round/>
              <a:headEnd/>
              <a:tailEnd/>
            </a:ln>
          </p:spPr>
          <p:txBody>
            <a:bodyPr/>
            <a:lstStyle/>
            <a:p>
              <a:endParaRPr lang="fr-FR"/>
            </a:p>
          </p:txBody>
        </p:sp>
        <p:sp>
          <p:nvSpPr>
            <p:cNvPr id="119013" name="Freeform 79"/>
            <p:cNvSpPr>
              <a:spLocks/>
            </p:cNvSpPr>
            <p:nvPr/>
          </p:nvSpPr>
          <p:spPr bwMode="auto">
            <a:xfrm>
              <a:off x="4634" y="1869"/>
              <a:ext cx="1" cy="2"/>
            </a:xfrm>
            <a:custGeom>
              <a:avLst/>
              <a:gdLst>
                <a:gd name="T0" fmla="*/ 0 w 5"/>
                <a:gd name="T1" fmla="*/ 0 h 33"/>
                <a:gd name="T2" fmla="*/ 0 w 5"/>
                <a:gd name="T3" fmla="*/ 0 h 33"/>
                <a:gd name="T4" fmla="*/ 0 w 5"/>
                <a:gd name="T5" fmla="*/ 0 h 33"/>
                <a:gd name="T6" fmla="*/ 0 w 5"/>
                <a:gd name="T7" fmla="*/ 0 h 33"/>
                <a:gd name="T8" fmla="*/ 0 w 5"/>
                <a:gd name="T9" fmla="*/ 0 h 33"/>
                <a:gd name="T10" fmla="*/ 0 60000 65536"/>
                <a:gd name="T11" fmla="*/ 0 60000 65536"/>
                <a:gd name="T12" fmla="*/ 0 60000 65536"/>
                <a:gd name="T13" fmla="*/ 0 60000 65536"/>
                <a:gd name="T14" fmla="*/ 0 60000 65536"/>
                <a:gd name="T15" fmla="*/ 0 w 5"/>
                <a:gd name="T16" fmla="*/ 0 h 33"/>
                <a:gd name="T17" fmla="*/ 5 w 5"/>
                <a:gd name="T18" fmla="*/ 33 h 33"/>
              </a:gdLst>
              <a:ahLst/>
              <a:cxnLst>
                <a:cxn ang="T10">
                  <a:pos x="T0" y="T1"/>
                </a:cxn>
                <a:cxn ang="T11">
                  <a:pos x="T2" y="T3"/>
                </a:cxn>
                <a:cxn ang="T12">
                  <a:pos x="T4" y="T5"/>
                </a:cxn>
                <a:cxn ang="T13">
                  <a:pos x="T6" y="T7"/>
                </a:cxn>
                <a:cxn ang="T14">
                  <a:pos x="T8" y="T9"/>
                </a:cxn>
              </a:cxnLst>
              <a:rect l="T15" t="T16" r="T17" b="T18"/>
              <a:pathLst>
                <a:path w="5" h="33">
                  <a:moveTo>
                    <a:pt x="5" y="27"/>
                  </a:moveTo>
                  <a:lnTo>
                    <a:pt x="0" y="33"/>
                  </a:lnTo>
                  <a:lnTo>
                    <a:pt x="0" y="5"/>
                  </a:lnTo>
                  <a:lnTo>
                    <a:pt x="5" y="0"/>
                  </a:lnTo>
                  <a:lnTo>
                    <a:pt x="5" y="27"/>
                  </a:lnTo>
                  <a:close/>
                </a:path>
              </a:pathLst>
            </a:custGeom>
            <a:solidFill>
              <a:srgbClr val="000000"/>
            </a:solidFill>
            <a:ln w="0">
              <a:solidFill>
                <a:srgbClr val="000000"/>
              </a:solidFill>
              <a:round/>
              <a:headEnd/>
              <a:tailEnd/>
            </a:ln>
          </p:spPr>
          <p:txBody>
            <a:bodyPr/>
            <a:lstStyle/>
            <a:p>
              <a:endParaRPr lang="fr-FR"/>
            </a:p>
          </p:txBody>
        </p:sp>
        <p:sp>
          <p:nvSpPr>
            <p:cNvPr id="119014" name="Freeform 80"/>
            <p:cNvSpPr>
              <a:spLocks/>
            </p:cNvSpPr>
            <p:nvPr/>
          </p:nvSpPr>
          <p:spPr bwMode="auto">
            <a:xfrm>
              <a:off x="4634" y="1857"/>
              <a:ext cx="1" cy="2"/>
            </a:xfrm>
            <a:custGeom>
              <a:avLst/>
              <a:gdLst>
                <a:gd name="T0" fmla="*/ 0 w 5"/>
                <a:gd name="T1" fmla="*/ 0 h 34"/>
                <a:gd name="T2" fmla="*/ 0 w 5"/>
                <a:gd name="T3" fmla="*/ 0 h 34"/>
                <a:gd name="T4" fmla="*/ 0 w 5"/>
                <a:gd name="T5" fmla="*/ 0 h 34"/>
                <a:gd name="T6" fmla="*/ 0 w 5"/>
                <a:gd name="T7" fmla="*/ 0 h 34"/>
                <a:gd name="T8" fmla="*/ 0 w 5"/>
                <a:gd name="T9" fmla="*/ 0 h 34"/>
                <a:gd name="T10" fmla="*/ 0 60000 65536"/>
                <a:gd name="T11" fmla="*/ 0 60000 65536"/>
                <a:gd name="T12" fmla="*/ 0 60000 65536"/>
                <a:gd name="T13" fmla="*/ 0 60000 65536"/>
                <a:gd name="T14" fmla="*/ 0 60000 65536"/>
                <a:gd name="T15" fmla="*/ 0 w 5"/>
                <a:gd name="T16" fmla="*/ 0 h 34"/>
                <a:gd name="T17" fmla="*/ 5 w 5"/>
                <a:gd name="T18" fmla="*/ 34 h 34"/>
              </a:gdLst>
              <a:ahLst/>
              <a:cxnLst>
                <a:cxn ang="T10">
                  <a:pos x="T0" y="T1"/>
                </a:cxn>
                <a:cxn ang="T11">
                  <a:pos x="T2" y="T3"/>
                </a:cxn>
                <a:cxn ang="T12">
                  <a:pos x="T4" y="T5"/>
                </a:cxn>
                <a:cxn ang="T13">
                  <a:pos x="T6" y="T7"/>
                </a:cxn>
                <a:cxn ang="T14">
                  <a:pos x="T8" y="T9"/>
                </a:cxn>
              </a:cxnLst>
              <a:rect l="T15" t="T16" r="T17" b="T18"/>
              <a:pathLst>
                <a:path w="5" h="34">
                  <a:moveTo>
                    <a:pt x="5" y="28"/>
                  </a:moveTo>
                  <a:lnTo>
                    <a:pt x="0" y="34"/>
                  </a:lnTo>
                  <a:lnTo>
                    <a:pt x="0" y="5"/>
                  </a:lnTo>
                  <a:lnTo>
                    <a:pt x="5" y="0"/>
                  </a:lnTo>
                  <a:lnTo>
                    <a:pt x="5" y="28"/>
                  </a:lnTo>
                  <a:close/>
                </a:path>
              </a:pathLst>
            </a:custGeom>
            <a:solidFill>
              <a:srgbClr val="000000"/>
            </a:solidFill>
            <a:ln w="0">
              <a:solidFill>
                <a:srgbClr val="000000"/>
              </a:solidFill>
              <a:round/>
              <a:headEnd/>
              <a:tailEnd/>
            </a:ln>
          </p:spPr>
          <p:txBody>
            <a:bodyPr/>
            <a:lstStyle/>
            <a:p>
              <a:endParaRPr lang="fr-FR"/>
            </a:p>
          </p:txBody>
        </p:sp>
        <p:sp>
          <p:nvSpPr>
            <p:cNvPr id="119015" name="Freeform 81"/>
            <p:cNvSpPr>
              <a:spLocks/>
            </p:cNvSpPr>
            <p:nvPr/>
          </p:nvSpPr>
          <p:spPr bwMode="auto">
            <a:xfrm>
              <a:off x="4634" y="1845"/>
              <a:ext cx="1" cy="3"/>
            </a:xfrm>
            <a:custGeom>
              <a:avLst/>
              <a:gdLst>
                <a:gd name="T0" fmla="*/ 0 w 5"/>
                <a:gd name="T1" fmla="*/ 0 h 34"/>
                <a:gd name="T2" fmla="*/ 0 w 5"/>
                <a:gd name="T3" fmla="*/ 0 h 34"/>
                <a:gd name="T4" fmla="*/ 0 w 5"/>
                <a:gd name="T5" fmla="*/ 0 h 34"/>
                <a:gd name="T6" fmla="*/ 0 w 5"/>
                <a:gd name="T7" fmla="*/ 0 h 34"/>
                <a:gd name="T8" fmla="*/ 0 w 5"/>
                <a:gd name="T9" fmla="*/ 0 h 34"/>
                <a:gd name="T10" fmla="*/ 0 60000 65536"/>
                <a:gd name="T11" fmla="*/ 0 60000 65536"/>
                <a:gd name="T12" fmla="*/ 0 60000 65536"/>
                <a:gd name="T13" fmla="*/ 0 60000 65536"/>
                <a:gd name="T14" fmla="*/ 0 60000 65536"/>
                <a:gd name="T15" fmla="*/ 0 w 5"/>
                <a:gd name="T16" fmla="*/ 0 h 34"/>
                <a:gd name="T17" fmla="*/ 5 w 5"/>
                <a:gd name="T18" fmla="*/ 34 h 34"/>
              </a:gdLst>
              <a:ahLst/>
              <a:cxnLst>
                <a:cxn ang="T10">
                  <a:pos x="T0" y="T1"/>
                </a:cxn>
                <a:cxn ang="T11">
                  <a:pos x="T2" y="T3"/>
                </a:cxn>
                <a:cxn ang="T12">
                  <a:pos x="T4" y="T5"/>
                </a:cxn>
                <a:cxn ang="T13">
                  <a:pos x="T6" y="T7"/>
                </a:cxn>
                <a:cxn ang="T14">
                  <a:pos x="T8" y="T9"/>
                </a:cxn>
              </a:cxnLst>
              <a:rect l="T15" t="T16" r="T17" b="T18"/>
              <a:pathLst>
                <a:path w="5" h="34">
                  <a:moveTo>
                    <a:pt x="5" y="28"/>
                  </a:moveTo>
                  <a:lnTo>
                    <a:pt x="0" y="34"/>
                  </a:lnTo>
                  <a:lnTo>
                    <a:pt x="0" y="6"/>
                  </a:lnTo>
                  <a:lnTo>
                    <a:pt x="5" y="0"/>
                  </a:lnTo>
                  <a:lnTo>
                    <a:pt x="5" y="28"/>
                  </a:lnTo>
                  <a:close/>
                </a:path>
              </a:pathLst>
            </a:custGeom>
            <a:solidFill>
              <a:srgbClr val="000000"/>
            </a:solidFill>
            <a:ln w="0">
              <a:solidFill>
                <a:srgbClr val="000000"/>
              </a:solidFill>
              <a:round/>
              <a:headEnd/>
              <a:tailEnd/>
            </a:ln>
          </p:spPr>
          <p:txBody>
            <a:bodyPr/>
            <a:lstStyle/>
            <a:p>
              <a:endParaRPr lang="fr-FR"/>
            </a:p>
          </p:txBody>
        </p:sp>
        <p:sp>
          <p:nvSpPr>
            <p:cNvPr id="119016" name="Freeform 82"/>
            <p:cNvSpPr>
              <a:spLocks/>
            </p:cNvSpPr>
            <p:nvPr/>
          </p:nvSpPr>
          <p:spPr bwMode="auto">
            <a:xfrm>
              <a:off x="4634" y="1834"/>
              <a:ext cx="1" cy="2"/>
            </a:xfrm>
            <a:custGeom>
              <a:avLst/>
              <a:gdLst>
                <a:gd name="T0" fmla="*/ 0 w 5"/>
                <a:gd name="T1" fmla="*/ 0 h 34"/>
                <a:gd name="T2" fmla="*/ 0 w 5"/>
                <a:gd name="T3" fmla="*/ 0 h 34"/>
                <a:gd name="T4" fmla="*/ 0 w 5"/>
                <a:gd name="T5" fmla="*/ 0 h 34"/>
                <a:gd name="T6" fmla="*/ 0 w 5"/>
                <a:gd name="T7" fmla="*/ 0 h 34"/>
                <a:gd name="T8" fmla="*/ 0 w 5"/>
                <a:gd name="T9" fmla="*/ 0 h 34"/>
                <a:gd name="T10" fmla="*/ 0 60000 65536"/>
                <a:gd name="T11" fmla="*/ 0 60000 65536"/>
                <a:gd name="T12" fmla="*/ 0 60000 65536"/>
                <a:gd name="T13" fmla="*/ 0 60000 65536"/>
                <a:gd name="T14" fmla="*/ 0 60000 65536"/>
                <a:gd name="T15" fmla="*/ 0 w 5"/>
                <a:gd name="T16" fmla="*/ 0 h 34"/>
                <a:gd name="T17" fmla="*/ 5 w 5"/>
                <a:gd name="T18" fmla="*/ 34 h 34"/>
              </a:gdLst>
              <a:ahLst/>
              <a:cxnLst>
                <a:cxn ang="T10">
                  <a:pos x="T0" y="T1"/>
                </a:cxn>
                <a:cxn ang="T11">
                  <a:pos x="T2" y="T3"/>
                </a:cxn>
                <a:cxn ang="T12">
                  <a:pos x="T4" y="T5"/>
                </a:cxn>
                <a:cxn ang="T13">
                  <a:pos x="T6" y="T7"/>
                </a:cxn>
                <a:cxn ang="T14">
                  <a:pos x="T8" y="T9"/>
                </a:cxn>
              </a:cxnLst>
              <a:rect l="T15" t="T16" r="T17" b="T18"/>
              <a:pathLst>
                <a:path w="5" h="34">
                  <a:moveTo>
                    <a:pt x="5" y="28"/>
                  </a:moveTo>
                  <a:lnTo>
                    <a:pt x="0" y="34"/>
                  </a:lnTo>
                  <a:lnTo>
                    <a:pt x="0" y="6"/>
                  </a:lnTo>
                  <a:lnTo>
                    <a:pt x="5" y="0"/>
                  </a:lnTo>
                  <a:lnTo>
                    <a:pt x="5" y="28"/>
                  </a:lnTo>
                  <a:close/>
                </a:path>
              </a:pathLst>
            </a:custGeom>
            <a:solidFill>
              <a:srgbClr val="000000"/>
            </a:solidFill>
            <a:ln w="0">
              <a:solidFill>
                <a:srgbClr val="000000"/>
              </a:solidFill>
              <a:round/>
              <a:headEnd/>
              <a:tailEnd/>
            </a:ln>
          </p:spPr>
          <p:txBody>
            <a:bodyPr/>
            <a:lstStyle/>
            <a:p>
              <a:endParaRPr lang="fr-FR"/>
            </a:p>
          </p:txBody>
        </p:sp>
        <p:sp>
          <p:nvSpPr>
            <p:cNvPr id="119017" name="Freeform 83"/>
            <p:cNvSpPr>
              <a:spLocks/>
            </p:cNvSpPr>
            <p:nvPr/>
          </p:nvSpPr>
          <p:spPr bwMode="auto">
            <a:xfrm>
              <a:off x="4634" y="1822"/>
              <a:ext cx="1" cy="2"/>
            </a:xfrm>
            <a:custGeom>
              <a:avLst/>
              <a:gdLst>
                <a:gd name="T0" fmla="*/ 0 w 5"/>
                <a:gd name="T1" fmla="*/ 0 h 35"/>
                <a:gd name="T2" fmla="*/ 0 w 5"/>
                <a:gd name="T3" fmla="*/ 0 h 35"/>
                <a:gd name="T4" fmla="*/ 0 w 5"/>
                <a:gd name="T5" fmla="*/ 0 h 35"/>
                <a:gd name="T6" fmla="*/ 0 w 5"/>
                <a:gd name="T7" fmla="*/ 0 h 35"/>
                <a:gd name="T8" fmla="*/ 0 w 5"/>
                <a:gd name="T9" fmla="*/ 0 h 35"/>
                <a:gd name="T10" fmla="*/ 0 60000 65536"/>
                <a:gd name="T11" fmla="*/ 0 60000 65536"/>
                <a:gd name="T12" fmla="*/ 0 60000 65536"/>
                <a:gd name="T13" fmla="*/ 0 60000 65536"/>
                <a:gd name="T14" fmla="*/ 0 60000 65536"/>
                <a:gd name="T15" fmla="*/ 0 w 5"/>
                <a:gd name="T16" fmla="*/ 0 h 35"/>
                <a:gd name="T17" fmla="*/ 5 w 5"/>
                <a:gd name="T18" fmla="*/ 35 h 35"/>
              </a:gdLst>
              <a:ahLst/>
              <a:cxnLst>
                <a:cxn ang="T10">
                  <a:pos x="T0" y="T1"/>
                </a:cxn>
                <a:cxn ang="T11">
                  <a:pos x="T2" y="T3"/>
                </a:cxn>
                <a:cxn ang="T12">
                  <a:pos x="T4" y="T5"/>
                </a:cxn>
                <a:cxn ang="T13">
                  <a:pos x="T6" y="T7"/>
                </a:cxn>
                <a:cxn ang="T14">
                  <a:pos x="T8" y="T9"/>
                </a:cxn>
              </a:cxnLst>
              <a:rect l="T15" t="T16" r="T17" b="T18"/>
              <a:pathLst>
                <a:path w="5" h="35">
                  <a:moveTo>
                    <a:pt x="5" y="29"/>
                  </a:moveTo>
                  <a:lnTo>
                    <a:pt x="0" y="35"/>
                  </a:lnTo>
                  <a:lnTo>
                    <a:pt x="0" y="6"/>
                  </a:lnTo>
                  <a:lnTo>
                    <a:pt x="5" y="0"/>
                  </a:lnTo>
                  <a:lnTo>
                    <a:pt x="5" y="29"/>
                  </a:lnTo>
                  <a:close/>
                </a:path>
              </a:pathLst>
            </a:custGeom>
            <a:solidFill>
              <a:srgbClr val="000000"/>
            </a:solidFill>
            <a:ln w="0">
              <a:solidFill>
                <a:srgbClr val="000000"/>
              </a:solidFill>
              <a:round/>
              <a:headEnd/>
              <a:tailEnd/>
            </a:ln>
          </p:spPr>
          <p:txBody>
            <a:bodyPr/>
            <a:lstStyle/>
            <a:p>
              <a:endParaRPr lang="fr-FR"/>
            </a:p>
          </p:txBody>
        </p:sp>
        <p:sp>
          <p:nvSpPr>
            <p:cNvPr id="119018" name="Freeform 84"/>
            <p:cNvSpPr>
              <a:spLocks/>
            </p:cNvSpPr>
            <p:nvPr/>
          </p:nvSpPr>
          <p:spPr bwMode="auto">
            <a:xfrm>
              <a:off x="4634" y="1810"/>
              <a:ext cx="1" cy="3"/>
            </a:xfrm>
            <a:custGeom>
              <a:avLst/>
              <a:gdLst>
                <a:gd name="T0" fmla="*/ 0 w 5"/>
                <a:gd name="T1" fmla="*/ 0 h 34"/>
                <a:gd name="T2" fmla="*/ 0 w 5"/>
                <a:gd name="T3" fmla="*/ 0 h 34"/>
                <a:gd name="T4" fmla="*/ 0 w 5"/>
                <a:gd name="T5" fmla="*/ 0 h 34"/>
                <a:gd name="T6" fmla="*/ 0 w 5"/>
                <a:gd name="T7" fmla="*/ 0 h 34"/>
                <a:gd name="T8" fmla="*/ 0 w 5"/>
                <a:gd name="T9" fmla="*/ 0 h 34"/>
                <a:gd name="T10" fmla="*/ 0 60000 65536"/>
                <a:gd name="T11" fmla="*/ 0 60000 65536"/>
                <a:gd name="T12" fmla="*/ 0 60000 65536"/>
                <a:gd name="T13" fmla="*/ 0 60000 65536"/>
                <a:gd name="T14" fmla="*/ 0 60000 65536"/>
                <a:gd name="T15" fmla="*/ 0 w 5"/>
                <a:gd name="T16" fmla="*/ 0 h 34"/>
                <a:gd name="T17" fmla="*/ 5 w 5"/>
                <a:gd name="T18" fmla="*/ 34 h 34"/>
              </a:gdLst>
              <a:ahLst/>
              <a:cxnLst>
                <a:cxn ang="T10">
                  <a:pos x="T0" y="T1"/>
                </a:cxn>
                <a:cxn ang="T11">
                  <a:pos x="T2" y="T3"/>
                </a:cxn>
                <a:cxn ang="T12">
                  <a:pos x="T4" y="T5"/>
                </a:cxn>
                <a:cxn ang="T13">
                  <a:pos x="T6" y="T7"/>
                </a:cxn>
                <a:cxn ang="T14">
                  <a:pos x="T8" y="T9"/>
                </a:cxn>
              </a:cxnLst>
              <a:rect l="T15" t="T16" r="T17" b="T18"/>
              <a:pathLst>
                <a:path w="5" h="34">
                  <a:moveTo>
                    <a:pt x="5" y="28"/>
                  </a:moveTo>
                  <a:lnTo>
                    <a:pt x="0" y="34"/>
                  </a:lnTo>
                  <a:lnTo>
                    <a:pt x="0" y="6"/>
                  </a:lnTo>
                  <a:lnTo>
                    <a:pt x="5" y="0"/>
                  </a:lnTo>
                  <a:lnTo>
                    <a:pt x="5" y="28"/>
                  </a:lnTo>
                  <a:close/>
                </a:path>
              </a:pathLst>
            </a:custGeom>
            <a:solidFill>
              <a:srgbClr val="000000"/>
            </a:solidFill>
            <a:ln w="0">
              <a:solidFill>
                <a:srgbClr val="000000"/>
              </a:solidFill>
              <a:round/>
              <a:headEnd/>
              <a:tailEnd/>
            </a:ln>
          </p:spPr>
          <p:txBody>
            <a:bodyPr/>
            <a:lstStyle/>
            <a:p>
              <a:endParaRPr lang="fr-FR"/>
            </a:p>
          </p:txBody>
        </p:sp>
        <p:sp>
          <p:nvSpPr>
            <p:cNvPr id="119019" name="Freeform 85"/>
            <p:cNvSpPr>
              <a:spLocks/>
            </p:cNvSpPr>
            <p:nvPr/>
          </p:nvSpPr>
          <p:spPr bwMode="auto">
            <a:xfrm>
              <a:off x="4634" y="1799"/>
              <a:ext cx="1" cy="2"/>
            </a:xfrm>
            <a:custGeom>
              <a:avLst/>
              <a:gdLst>
                <a:gd name="T0" fmla="*/ 0 w 5"/>
                <a:gd name="T1" fmla="*/ 0 h 34"/>
                <a:gd name="T2" fmla="*/ 0 w 5"/>
                <a:gd name="T3" fmla="*/ 0 h 34"/>
                <a:gd name="T4" fmla="*/ 0 w 5"/>
                <a:gd name="T5" fmla="*/ 0 h 34"/>
                <a:gd name="T6" fmla="*/ 0 w 5"/>
                <a:gd name="T7" fmla="*/ 0 h 34"/>
                <a:gd name="T8" fmla="*/ 0 w 5"/>
                <a:gd name="T9" fmla="*/ 0 h 34"/>
                <a:gd name="T10" fmla="*/ 0 60000 65536"/>
                <a:gd name="T11" fmla="*/ 0 60000 65536"/>
                <a:gd name="T12" fmla="*/ 0 60000 65536"/>
                <a:gd name="T13" fmla="*/ 0 60000 65536"/>
                <a:gd name="T14" fmla="*/ 0 60000 65536"/>
                <a:gd name="T15" fmla="*/ 0 w 5"/>
                <a:gd name="T16" fmla="*/ 0 h 34"/>
                <a:gd name="T17" fmla="*/ 5 w 5"/>
                <a:gd name="T18" fmla="*/ 34 h 34"/>
              </a:gdLst>
              <a:ahLst/>
              <a:cxnLst>
                <a:cxn ang="T10">
                  <a:pos x="T0" y="T1"/>
                </a:cxn>
                <a:cxn ang="T11">
                  <a:pos x="T2" y="T3"/>
                </a:cxn>
                <a:cxn ang="T12">
                  <a:pos x="T4" y="T5"/>
                </a:cxn>
                <a:cxn ang="T13">
                  <a:pos x="T6" y="T7"/>
                </a:cxn>
                <a:cxn ang="T14">
                  <a:pos x="T8" y="T9"/>
                </a:cxn>
              </a:cxnLst>
              <a:rect l="T15" t="T16" r="T17" b="T18"/>
              <a:pathLst>
                <a:path w="5" h="34">
                  <a:moveTo>
                    <a:pt x="5" y="28"/>
                  </a:moveTo>
                  <a:lnTo>
                    <a:pt x="0" y="34"/>
                  </a:lnTo>
                  <a:lnTo>
                    <a:pt x="0" y="6"/>
                  </a:lnTo>
                  <a:lnTo>
                    <a:pt x="5" y="0"/>
                  </a:lnTo>
                  <a:lnTo>
                    <a:pt x="5" y="28"/>
                  </a:lnTo>
                  <a:close/>
                </a:path>
              </a:pathLst>
            </a:custGeom>
            <a:solidFill>
              <a:srgbClr val="000000"/>
            </a:solidFill>
            <a:ln w="0">
              <a:solidFill>
                <a:srgbClr val="000000"/>
              </a:solidFill>
              <a:round/>
              <a:headEnd/>
              <a:tailEnd/>
            </a:ln>
          </p:spPr>
          <p:txBody>
            <a:bodyPr/>
            <a:lstStyle/>
            <a:p>
              <a:endParaRPr lang="fr-FR"/>
            </a:p>
          </p:txBody>
        </p:sp>
        <p:sp>
          <p:nvSpPr>
            <p:cNvPr id="119020" name="Freeform 86"/>
            <p:cNvSpPr>
              <a:spLocks/>
            </p:cNvSpPr>
            <p:nvPr/>
          </p:nvSpPr>
          <p:spPr bwMode="auto">
            <a:xfrm>
              <a:off x="4634" y="1787"/>
              <a:ext cx="1" cy="2"/>
            </a:xfrm>
            <a:custGeom>
              <a:avLst/>
              <a:gdLst>
                <a:gd name="T0" fmla="*/ 0 w 5"/>
                <a:gd name="T1" fmla="*/ 0 h 35"/>
                <a:gd name="T2" fmla="*/ 0 w 5"/>
                <a:gd name="T3" fmla="*/ 0 h 35"/>
                <a:gd name="T4" fmla="*/ 0 w 5"/>
                <a:gd name="T5" fmla="*/ 0 h 35"/>
                <a:gd name="T6" fmla="*/ 0 w 5"/>
                <a:gd name="T7" fmla="*/ 0 h 35"/>
                <a:gd name="T8" fmla="*/ 0 w 5"/>
                <a:gd name="T9" fmla="*/ 0 h 35"/>
                <a:gd name="T10" fmla="*/ 0 60000 65536"/>
                <a:gd name="T11" fmla="*/ 0 60000 65536"/>
                <a:gd name="T12" fmla="*/ 0 60000 65536"/>
                <a:gd name="T13" fmla="*/ 0 60000 65536"/>
                <a:gd name="T14" fmla="*/ 0 60000 65536"/>
                <a:gd name="T15" fmla="*/ 0 w 5"/>
                <a:gd name="T16" fmla="*/ 0 h 35"/>
                <a:gd name="T17" fmla="*/ 5 w 5"/>
                <a:gd name="T18" fmla="*/ 35 h 35"/>
              </a:gdLst>
              <a:ahLst/>
              <a:cxnLst>
                <a:cxn ang="T10">
                  <a:pos x="T0" y="T1"/>
                </a:cxn>
                <a:cxn ang="T11">
                  <a:pos x="T2" y="T3"/>
                </a:cxn>
                <a:cxn ang="T12">
                  <a:pos x="T4" y="T5"/>
                </a:cxn>
                <a:cxn ang="T13">
                  <a:pos x="T6" y="T7"/>
                </a:cxn>
                <a:cxn ang="T14">
                  <a:pos x="T8" y="T9"/>
                </a:cxn>
              </a:cxnLst>
              <a:rect l="T15" t="T16" r="T17" b="T18"/>
              <a:pathLst>
                <a:path w="5" h="35">
                  <a:moveTo>
                    <a:pt x="5" y="29"/>
                  </a:moveTo>
                  <a:lnTo>
                    <a:pt x="0" y="35"/>
                  </a:lnTo>
                  <a:lnTo>
                    <a:pt x="0" y="6"/>
                  </a:lnTo>
                  <a:lnTo>
                    <a:pt x="5" y="0"/>
                  </a:lnTo>
                  <a:lnTo>
                    <a:pt x="5" y="29"/>
                  </a:lnTo>
                  <a:close/>
                </a:path>
              </a:pathLst>
            </a:custGeom>
            <a:solidFill>
              <a:srgbClr val="000000"/>
            </a:solidFill>
            <a:ln w="0">
              <a:solidFill>
                <a:srgbClr val="000000"/>
              </a:solidFill>
              <a:round/>
              <a:headEnd/>
              <a:tailEnd/>
            </a:ln>
          </p:spPr>
          <p:txBody>
            <a:bodyPr/>
            <a:lstStyle/>
            <a:p>
              <a:endParaRPr lang="fr-FR"/>
            </a:p>
          </p:txBody>
        </p:sp>
        <p:sp>
          <p:nvSpPr>
            <p:cNvPr id="119021" name="Freeform 87"/>
            <p:cNvSpPr>
              <a:spLocks/>
            </p:cNvSpPr>
            <p:nvPr/>
          </p:nvSpPr>
          <p:spPr bwMode="auto">
            <a:xfrm>
              <a:off x="4634" y="1775"/>
              <a:ext cx="1" cy="2"/>
            </a:xfrm>
            <a:custGeom>
              <a:avLst/>
              <a:gdLst>
                <a:gd name="T0" fmla="*/ 0 w 5"/>
                <a:gd name="T1" fmla="*/ 0 h 35"/>
                <a:gd name="T2" fmla="*/ 0 w 5"/>
                <a:gd name="T3" fmla="*/ 0 h 35"/>
                <a:gd name="T4" fmla="*/ 0 w 5"/>
                <a:gd name="T5" fmla="*/ 0 h 35"/>
                <a:gd name="T6" fmla="*/ 0 w 5"/>
                <a:gd name="T7" fmla="*/ 0 h 35"/>
                <a:gd name="T8" fmla="*/ 0 w 5"/>
                <a:gd name="T9" fmla="*/ 0 h 35"/>
                <a:gd name="T10" fmla="*/ 0 60000 65536"/>
                <a:gd name="T11" fmla="*/ 0 60000 65536"/>
                <a:gd name="T12" fmla="*/ 0 60000 65536"/>
                <a:gd name="T13" fmla="*/ 0 60000 65536"/>
                <a:gd name="T14" fmla="*/ 0 60000 65536"/>
                <a:gd name="T15" fmla="*/ 0 w 5"/>
                <a:gd name="T16" fmla="*/ 0 h 35"/>
                <a:gd name="T17" fmla="*/ 5 w 5"/>
                <a:gd name="T18" fmla="*/ 35 h 35"/>
              </a:gdLst>
              <a:ahLst/>
              <a:cxnLst>
                <a:cxn ang="T10">
                  <a:pos x="T0" y="T1"/>
                </a:cxn>
                <a:cxn ang="T11">
                  <a:pos x="T2" y="T3"/>
                </a:cxn>
                <a:cxn ang="T12">
                  <a:pos x="T4" y="T5"/>
                </a:cxn>
                <a:cxn ang="T13">
                  <a:pos x="T6" y="T7"/>
                </a:cxn>
                <a:cxn ang="T14">
                  <a:pos x="T8" y="T9"/>
                </a:cxn>
              </a:cxnLst>
              <a:rect l="T15" t="T16" r="T17" b="T18"/>
              <a:pathLst>
                <a:path w="5" h="35">
                  <a:moveTo>
                    <a:pt x="5" y="29"/>
                  </a:moveTo>
                  <a:lnTo>
                    <a:pt x="0" y="35"/>
                  </a:lnTo>
                  <a:lnTo>
                    <a:pt x="0" y="7"/>
                  </a:lnTo>
                  <a:lnTo>
                    <a:pt x="5" y="0"/>
                  </a:lnTo>
                  <a:lnTo>
                    <a:pt x="5" y="29"/>
                  </a:lnTo>
                  <a:close/>
                </a:path>
              </a:pathLst>
            </a:custGeom>
            <a:solidFill>
              <a:srgbClr val="000000"/>
            </a:solidFill>
            <a:ln w="0">
              <a:solidFill>
                <a:srgbClr val="000000"/>
              </a:solidFill>
              <a:round/>
              <a:headEnd/>
              <a:tailEnd/>
            </a:ln>
          </p:spPr>
          <p:txBody>
            <a:bodyPr/>
            <a:lstStyle/>
            <a:p>
              <a:endParaRPr lang="fr-FR"/>
            </a:p>
          </p:txBody>
        </p:sp>
        <p:sp>
          <p:nvSpPr>
            <p:cNvPr id="119022" name="Freeform 88"/>
            <p:cNvSpPr>
              <a:spLocks/>
            </p:cNvSpPr>
            <p:nvPr/>
          </p:nvSpPr>
          <p:spPr bwMode="auto">
            <a:xfrm>
              <a:off x="4634" y="1763"/>
              <a:ext cx="1" cy="3"/>
            </a:xfrm>
            <a:custGeom>
              <a:avLst/>
              <a:gdLst>
                <a:gd name="T0" fmla="*/ 0 w 5"/>
                <a:gd name="T1" fmla="*/ 0 h 34"/>
                <a:gd name="T2" fmla="*/ 0 w 5"/>
                <a:gd name="T3" fmla="*/ 0 h 34"/>
                <a:gd name="T4" fmla="*/ 0 w 5"/>
                <a:gd name="T5" fmla="*/ 0 h 34"/>
                <a:gd name="T6" fmla="*/ 0 w 5"/>
                <a:gd name="T7" fmla="*/ 0 h 34"/>
                <a:gd name="T8" fmla="*/ 0 w 5"/>
                <a:gd name="T9" fmla="*/ 0 h 34"/>
                <a:gd name="T10" fmla="*/ 0 60000 65536"/>
                <a:gd name="T11" fmla="*/ 0 60000 65536"/>
                <a:gd name="T12" fmla="*/ 0 60000 65536"/>
                <a:gd name="T13" fmla="*/ 0 60000 65536"/>
                <a:gd name="T14" fmla="*/ 0 60000 65536"/>
                <a:gd name="T15" fmla="*/ 0 w 5"/>
                <a:gd name="T16" fmla="*/ 0 h 34"/>
                <a:gd name="T17" fmla="*/ 5 w 5"/>
                <a:gd name="T18" fmla="*/ 34 h 34"/>
              </a:gdLst>
              <a:ahLst/>
              <a:cxnLst>
                <a:cxn ang="T10">
                  <a:pos x="T0" y="T1"/>
                </a:cxn>
                <a:cxn ang="T11">
                  <a:pos x="T2" y="T3"/>
                </a:cxn>
                <a:cxn ang="T12">
                  <a:pos x="T4" y="T5"/>
                </a:cxn>
                <a:cxn ang="T13">
                  <a:pos x="T6" y="T7"/>
                </a:cxn>
                <a:cxn ang="T14">
                  <a:pos x="T8" y="T9"/>
                </a:cxn>
              </a:cxnLst>
              <a:rect l="T15" t="T16" r="T17" b="T18"/>
              <a:pathLst>
                <a:path w="5" h="34">
                  <a:moveTo>
                    <a:pt x="5" y="28"/>
                  </a:moveTo>
                  <a:lnTo>
                    <a:pt x="0" y="34"/>
                  </a:lnTo>
                  <a:lnTo>
                    <a:pt x="0" y="6"/>
                  </a:lnTo>
                  <a:lnTo>
                    <a:pt x="5" y="0"/>
                  </a:lnTo>
                  <a:lnTo>
                    <a:pt x="5" y="28"/>
                  </a:lnTo>
                  <a:close/>
                </a:path>
              </a:pathLst>
            </a:custGeom>
            <a:solidFill>
              <a:srgbClr val="000000"/>
            </a:solidFill>
            <a:ln w="0">
              <a:solidFill>
                <a:srgbClr val="000000"/>
              </a:solidFill>
              <a:round/>
              <a:headEnd/>
              <a:tailEnd/>
            </a:ln>
          </p:spPr>
          <p:txBody>
            <a:bodyPr/>
            <a:lstStyle/>
            <a:p>
              <a:endParaRPr lang="fr-FR"/>
            </a:p>
          </p:txBody>
        </p:sp>
        <p:sp>
          <p:nvSpPr>
            <p:cNvPr id="119023" name="Freeform 89"/>
            <p:cNvSpPr>
              <a:spLocks/>
            </p:cNvSpPr>
            <p:nvPr/>
          </p:nvSpPr>
          <p:spPr bwMode="auto">
            <a:xfrm>
              <a:off x="4634" y="1752"/>
              <a:ext cx="1" cy="2"/>
            </a:xfrm>
            <a:custGeom>
              <a:avLst/>
              <a:gdLst>
                <a:gd name="T0" fmla="*/ 0 w 5"/>
                <a:gd name="T1" fmla="*/ 0 h 34"/>
                <a:gd name="T2" fmla="*/ 0 w 5"/>
                <a:gd name="T3" fmla="*/ 0 h 34"/>
                <a:gd name="T4" fmla="*/ 0 w 5"/>
                <a:gd name="T5" fmla="*/ 0 h 34"/>
                <a:gd name="T6" fmla="*/ 0 w 5"/>
                <a:gd name="T7" fmla="*/ 0 h 34"/>
                <a:gd name="T8" fmla="*/ 0 w 5"/>
                <a:gd name="T9" fmla="*/ 0 h 34"/>
                <a:gd name="T10" fmla="*/ 0 60000 65536"/>
                <a:gd name="T11" fmla="*/ 0 60000 65536"/>
                <a:gd name="T12" fmla="*/ 0 60000 65536"/>
                <a:gd name="T13" fmla="*/ 0 60000 65536"/>
                <a:gd name="T14" fmla="*/ 0 60000 65536"/>
                <a:gd name="T15" fmla="*/ 0 w 5"/>
                <a:gd name="T16" fmla="*/ 0 h 34"/>
                <a:gd name="T17" fmla="*/ 5 w 5"/>
                <a:gd name="T18" fmla="*/ 34 h 34"/>
              </a:gdLst>
              <a:ahLst/>
              <a:cxnLst>
                <a:cxn ang="T10">
                  <a:pos x="T0" y="T1"/>
                </a:cxn>
                <a:cxn ang="T11">
                  <a:pos x="T2" y="T3"/>
                </a:cxn>
                <a:cxn ang="T12">
                  <a:pos x="T4" y="T5"/>
                </a:cxn>
                <a:cxn ang="T13">
                  <a:pos x="T6" y="T7"/>
                </a:cxn>
                <a:cxn ang="T14">
                  <a:pos x="T8" y="T9"/>
                </a:cxn>
              </a:cxnLst>
              <a:rect l="T15" t="T16" r="T17" b="T18"/>
              <a:pathLst>
                <a:path w="5" h="34">
                  <a:moveTo>
                    <a:pt x="5" y="29"/>
                  </a:moveTo>
                  <a:lnTo>
                    <a:pt x="0" y="34"/>
                  </a:lnTo>
                  <a:lnTo>
                    <a:pt x="0" y="6"/>
                  </a:lnTo>
                  <a:lnTo>
                    <a:pt x="5" y="0"/>
                  </a:lnTo>
                  <a:lnTo>
                    <a:pt x="5" y="29"/>
                  </a:lnTo>
                  <a:close/>
                </a:path>
              </a:pathLst>
            </a:custGeom>
            <a:solidFill>
              <a:srgbClr val="000000"/>
            </a:solidFill>
            <a:ln w="0">
              <a:solidFill>
                <a:srgbClr val="000000"/>
              </a:solidFill>
              <a:round/>
              <a:headEnd/>
              <a:tailEnd/>
            </a:ln>
          </p:spPr>
          <p:txBody>
            <a:bodyPr/>
            <a:lstStyle/>
            <a:p>
              <a:endParaRPr lang="fr-FR"/>
            </a:p>
          </p:txBody>
        </p:sp>
        <p:sp>
          <p:nvSpPr>
            <p:cNvPr id="119024" name="Freeform 90"/>
            <p:cNvSpPr>
              <a:spLocks/>
            </p:cNvSpPr>
            <p:nvPr/>
          </p:nvSpPr>
          <p:spPr bwMode="auto">
            <a:xfrm>
              <a:off x="4634" y="1740"/>
              <a:ext cx="1" cy="2"/>
            </a:xfrm>
            <a:custGeom>
              <a:avLst/>
              <a:gdLst>
                <a:gd name="T0" fmla="*/ 0 w 5"/>
                <a:gd name="T1" fmla="*/ 0 h 34"/>
                <a:gd name="T2" fmla="*/ 0 w 5"/>
                <a:gd name="T3" fmla="*/ 0 h 34"/>
                <a:gd name="T4" fmla="*/ 0 w 5"/>
                <a:gd name="T5" fmla="*/ 0 h 34"/>
                <a:gd name="T6" fmla="*/ 0 w 5"/>
                <a:gd name="T7" fmla="*/ 0 h 34"/>
                <a:gd name="T8" fmla="*/ 0 w 5"/>
                <a:gd name="T9" fmla="*/ 0 h 34"/>
                <a:gd name="T10" fmla="*/ 0 60000 65536"/>
                <a:gd name="T11" fmla="*/ 0 60000 65536"/>
                <a:gd name="T12" fmla="*/ 0 60000 65536"/>
                <a:gd name="T13" fmla="*/ 0 60000 65536"/>
                <a:gd name="T14" fmla="*/ 0 60000 65536"/>
                <a:gd name="T15" fmla="*/ 0 w 5"/>
                <a:gd name="T16" fmla="*/ 0 h 34"/>
                <a:gd name="T17" fmla="*/ 5 w 5"/>
                <a:gd name="T18" fmla="*/ 34 h 34"/>
              </a:gdLst>
              <a:ahLst/>
              <a:cxnLst>
                <a:cxn ang="T10">
                  <a:pos x="T0" y="T1"/>
                </a:cxn>
                <a:cxn ang="T11">
                  <a:pos x="T2" y="T3"/>
                </a:cxn>
                <a:cxn ang="T12">
                  <a:pos x="T4" y="T5"/>
                </a:cxn>
                <a:cxn ang="T13">
                  <a:pos x="T6" y="T7"/>
                </a:cxn>
                <a:cxn ang="T14">
                  <a:pos x="T8" y="T9"/>
                </a:cxn>
              </a:cxnLst>
              <a:rect l="T15" t="T16" r="T17" b="T18"/>
              <a:pathLst>
                <a:path w="5" h="34">
                  <a:moveTo>
                    <a:pt x="5" y="29"/>
                  </a:moveTo>
                  <a:lnTo>
                    <a:pt x="0" y="34"/>
                  </a:lnTo>
                  <a:lnTo>
                    <a:pt x="0" y="6"/>
                  </a:lnTo>
                  <a:lnTo>
                    <a:pt x="5" y="0"/>
                  </a:lnTo>
                  <a:lnTo>
                    <a:pt x="5" y="29"/>
                  </a:lnTo>
                  <a:close/>
                </a:path>
              </a:pathLst>
            </a:custGeom>
            <a:solidFill>
              <a:srgbClr val="000000"/>
            </a:solidFill>
            <a:ln w="0">
              <a:solidFill>
                <a:srgbClr val="000000"/>
              </a:solidFill>
              <a:round/>
              <a:headEnd/>
              <a:tailEnd/>
            </a:ln>
          </p:spPr>
          <p:txBody>
            <a:bodyPr/>
            <a:lstStyle/>
            <a:p>
              <a:endParaRPr lang="fr-FR"/>
            </a:p>
          </p:txBody>
        </p:sp>
        <p:sp>
          <p:nvSpPr>
            <p:cNvPr id="119025" name="Freeform 91"/>
            <p:cNvSpPr>
              <a:spLocks/>
            </p:cNvSpPr>
            <p:nvPr/>
          </p:nvSpPr>
          <p:spPr bwMode="auto">
            <a:xfrm>
              <a:off x="4634" y="1728"/>
              <a:ext cx="1" cy="3"/>
            </a:xfrm>
            <a:custGeom>
              <a:avLst/>
              <a:gdLst>
                <a:gd name="T0" fmla="*/ 0 w 5"/>
                <a:gd name="T1" fmla="*/ 0 h 33"/>
                <a:gd name="T2" fmla="*/ 0 w 5"/>
                <a:gd name="T3" fmla="*/ 0 h 33"/>
                <a:gd name="T4" fmla="*/ 0 w 5"/>
                <a:gd name="T5" fmla="*/ 0 h 33"/>
                <a:gd name="T6" fmla="*/ 0 w 5"/>
                <a:gd name="T7" fmla="*/ 0 h 33"/>
                <a:gd name="T8" fmla="*/ 0 w 5"/>
                <a:gd name="T9" fmla="*/ 0 h 33"/>
                <a:gd name="T10" fmla="*/ 0 60000 65536"/>
                <a:gd name="T11" fmla="*/ 0 60000 65536"/>
                <a:gd name="T12" fmla="*/ 0 60000 65536"/>
                <a:gd name="T13" fmla="*/ 0 60000 65536"/>
                <a:gd name="T14" fmla="*/ 0 60000 65536"/>
                <a:gd name="T15" fmla="*/ 0 w 5"/>
                <a:gd name="T16" fmla="*/ 0 h 33"/>
                <a:gd name="T17" fmla="*/ 5 w 5"/>
                <a:gd name="T18" fmla="*/ 33 h 33"/>
              </a:gdLst>
              <a:ahLst/>
              <a:cxnLst>
                <a:cxn ang="T10">
                  <a:pos x="T0" y="T1"/>
                </a:cxn>
                <a:cxn ang="T11">
                  <a:pos x="T2" y="T3"/>
                </a:cxn>
                <a:cxn ang="T12">
                  <a:pos x="T4" y="T5"/>
                </a:cxn>
                <a:cxn ang="T13">
                  <a:pos x="T6" y="T7"/>
                </a:cxn>
                <a:cxn ang="T14">
                  <a:pos x="T8" y="T9"/>
                </a:cxn>
              </a:cxnLst>
              <a:rect l="T15" t="T16" r="T17" b="T18"/>
              <a:pathLst>
                <a:path w="5" h="33">
                  <a:moveTo>
                    <a:pt x="5" y="28"/>
                  </a:moveTo>
                  <a:lnTo>
                    <a:pt x="0" y="33"/>
                  </a:lnTo>
                  <a:lnTo>
                    <a:pt x="0" y="5"/>
                  </a:lnTo>
                  <a:lnTo>
                    <a:pt x="5" y="0"/>
                  </a:lnTo>
                  <a:lnTo>
                    <a:pt x="5" y="28"/>
                  </a:lnTo>
                  <a:close/>
                </a:path>
              </a:pathLst>
            </a:custGeom>
            <a:solidFill>
              <a:srgbClr val="000000"/>
            </a:solidFill>
            <a:ln w="0">
              <a:solidFill>
                <a:srgbClr val="000000"/>
              </a:solidFill>
              <a:round/>
              <a:headEnd/>
              <a:tailEnd/>
            </a:ln>
          </p:spPr>
          <p:txBody>
            <a:bodyPr/>
            <a:lstStyle/>
            <a:p>
              <a:endParaRPr lang="fr-FR"/>
            </a:p>
          </p:txBody>
        </p:sp>
        <p:sp>
          <p:nvSpPr>
            <p:cNvPr id="119026" name="Freeform 92"/>
            <p:cNvSpPr>
              <a:spLocks/>
            </p:cNvSpPr>
            <p:nvPr/>
          </p:nvSpPr>
          <p:spPr bwMode="auto">
            <a:xfrm>
              <a:off x="4980" y="2666"/>
              <a:ext cx="1" cy="2"/>
            </a:xfrm>
            <a:custGeom>
              <a:avLst/>
              <a:gdLst>
                <a:gd name="T0" fmla="*/ 0 w 6"/>
                <a:gd name="T1" fmla="*/ 0 h 33"/>
                <a:gd name="T2" fmla="*/ 0 w 6"/>
                <a:gd name="T3" fmla="*/ 0 h 33"/>
                <a:gd name="T4" fmla="*/ 0 w 6"/>
                <a:gd name="T5" fmla="*/ 0 h 33"/>
                <a:gd name="T6" fmla="*/ 0 w 6"/>
                <a:gd name="T7" fmla="*/ 0 h 33"/>
                <a:gd name="T8" fmla="*/ 0 w 6"/>
                <a:gd name="T9" fmla="*/ 0 h 33"/>
                <a:gd name="T10" fmla="*/ 0 60000 65536"/>
                <a:gd name="T11" fmla="*/ 0 60000 65536"/>
                <a:gd name="T12" fmla="*/ 0 60000 65536"/>
                <a:gd name="T13" fmla="*/ 0 60000 65536"/>
                <a:gd name="T14" fmla="*/ 0 60000 65536"/>
                <a:gd name="T15" fmla="*/ 0 w 6"/>
                <a:gd name="T16" fmla="*/ 0 h 33"/>
                <a:gd name="T17" fmla="*/ 6 w 6"/>
                <a:gd name="T18" fmla="*/ 33 h 33"/>
              </a:gdLst>
              <a:ahLst/>
              <a:cxnLst>
                <a:cxn ang="T10">
                  <a:pos x="T0" y="T1"/>
                </a:cxn>
                <a:cxn ang="T11">
                  <a:pos x="T2" y="T3"/>
                </a:cxn>
                <a:cxn ang="T12">
                  <a:pos x="T4" y="T5"/>
                </a:cxn>
                <a:cxn ang="T13">
                  <a:pos x="T6" y="T7"/>
                </a:cxn>
                <a:cxn ang="T14">
                  <a:pos x="T8" y="T9"/>
                </a:cxn>
              </a:cxnLst>
              <a:rect l="T15" t="T16" r="T17" b="T18"/>
              <a:pathLst>
                <a:path w="6" h="33">
                  <a:moveTo>
                    <a:pt x="6" y="28"/>
                  </a:moveTo>
                  <a:lnTo>
                    <a:pt x="0" y="33"/>
                  </a:lnTo>
                  <a:lnTo>
                    <a:pt x="0" y="5"/>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027" name="Freeform 93"/>
            <p:cNvSpPr>
              <a:spLocks/>
            </p:cNvSpPr>
            <p:nvPr/>
          </p:nvSpPr>
          <p:spPr bwMode="auto">
            <a:xfrm>
              <a:off x="4980" y="2654"/>
              <a:ext cx="1" cy="2"/>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9"/>
                  </a:moveTo>
                  <a:lnTo>
                    <a:pt x="0" y="34"/>
                  </a:lnTo>
                  <a:lnTo>
                    <a:pt x="0" y="5"/>
                  </a:lnTo>
                  <a:lnTo>
                    <a:pt x="6" y="0"/>
                  </a:lnTo>
                  <a:lnTo>
                    <a:pt x="6" y="29"/>
                  </a:lnTo>
                  <a:close/>
                </a:path>
              </a:pathLst>
            </a:custGeom>
            <a:solidFill>
              <a:srgbClr val="000000"/>
            </a:solidFill>
            <a:ln w="0">
              <a:solidFill>
                <a:srgbClr val="000000"/>
              </a:solidFill>
              <a:round/>
              <a:headEnd/>
              <a:tailEnd/>
            </a:ln>
          </p:spPr>
          <p:txBody>
            <a:bodyPr/>
            <a:lstStyle/>
            <a:p>
              <a:endParaRPr lang="fr-FR"/>
            </a:p>
          </p:txBody>
        </p:sp>
        <p:sp>
          <p:nvSpPr>
            <p:cNvPr id="119028" name="Freeform 94"/>
            <p:cNvSpPr>
              <a:spLocks/>
            </p:cNvSpPr>
            <p:nvPr/>
          </p:nvSpPr>
          <p:spPr bwMode="auto">
            <a:xfrm>
              <a:off x="4980" y="2642"/>
              <a:ext cx="1" cy="2"/>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9"/>
                  </a:moveTo>
                  <a:lnTo>
                    <a:pt x="0" y="34"/>
                  </a:lnTo>
                  <a:lnTo>
                    <a:pt x="0" y="6"/>
                  </a:lnTo>
                  <a:lnTo>
                    <a:pt x="6" y="0"/>
                  </a:lnTo>
                  <a:lnTo>
                    <a:pt x="6" y="29"/>
                  </a:lnTo>
                  <a:close/>
                </a:path>
              </a:pathLst>
            </a:custGeom>
            <a:solidFill>
              <a:srgbClr val="000000"/>
            </a:solidFill>
            <a:ln w="0">
              <a:solidFill>
                <a:srgbClr val="000000"/>
              </a:solidFill>
              <a:round/>
              <a:headEnd/>
              <a:tailEnd/>
            </a:ln>
          </p:spPr>
          <p:txBody>
            <a:bodyPr/>
            <a:lstStyle/>
            <a:p>
              <a:endParaRPr lang="fr-FR"/>
            </a:p>
          </p:txBody>
        </p:sp>
        <p:sp>
          <p:nvSpPr>
            <p:cNvPr id="119029" name="Freeform 95"/>
            <p:cNvSpPr>
              <a:spLocks/>
            </p:cNvSpPr>
            <p:nvPr/>
          </p:nvSpPr>
          <p:spPr bwMode="auto">
            <a:xfrm>
              <a:off x="4980" y="2630"/>
              <a:ext cx="1" cy="3"/>
            </a:xfrm>
            <a:custGeom>
              <a:avLst/>
              <a:gdLst>
                <a:gd name="T0" fmla="*/ 0 w 6"/>
                <a:gd name="T1" fmla="*/ 0 h 33"/>
                <a:gd name="T2" fmla="*/ 0 w 6"/>
                <a:gd name="T3" fmla="*/ 0 h 33"/>
                <a:gd name="T4" fmla="*/ 0 w 6"/>
                <a:gd name="T5" fmla="*/ 0 h 33"/>
                <a:gd name="T6" fmla="*/ 0 w 6"/>
                <a:gd name="T7" fmla="*/ 0 h 33"/>
                <a:gd name="T8" fmla="*/ 0 w 6"/>
                <a:gd name="T9" fmla="*/ 0 h 33"/>
                <a:gd name="T10" fmla="*/ 0 60000 65536"/>
                <a:gd name="T11" fmla="*/ 0 60000 65536"/>
                <a:gd name="T12" fmla="*/ 0 60000 65536"/>
                <a:gd name="T13" fmla="*/ 0 60000 65536"/>
                <a:gd name="T14" fmla="*/ 0 60000 65536"/>
                <a:gd name="T15" fmla="*/ 0 w 6"/>
                <a:gd name="T16" fmla="*/ 0 h 33"/>
                <a:gd name="T17" fmla="*/ 6 w 6"/>
                <a:gd name="T18" fmla="*/ 33 h 33"/>
              </a:gdLst>
              <a:ahLst/>
              <a:cxnLst>
                <a:cxn ang="T10">
                  <a:pos x="T0" y="T1"/>
                </a:cxn>
                <a:cxn ang="T11">
                  <a:pos x="T2" y="T3"/>
                </a:cxn>
                <a:cxn ang="T12">
                  <a:pos x="T4" y="T5"/>
                </a:cxn>
                <a:cxn ang="T13">
                  <a:pos x="T6" y="T7"/>
                </a:cxn>
                <a:cxn ang="T14">
                  <a:pos x="T8" y="T9"/>
                </a:cxn>
              </a:cxnLst>
              <a:rect l="T15" t="T16" r="T17" b="T18"/>
              <a:pathLst>
                <a:path w="6" h="33">
                  <a:moveTo>
                    <a:pt x="6" y="28"/>
                  </a:moveTo>
                  <a:lnTo>
                    <a:pt x="0" y="33"/>
                  </a:lnTo>
                  <a:lnTo>
                    <a:pt x="0" y="5"/>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030" name="Freeform 96"/>
            <p:cNvSpPr>
              <a:spLocks/>
            </p:cNvSpPr>
            <p:nvPr/>
          </p:nvSpPr>
          <p:spPr bwMode="auto">
            <a:xfrm>
              <a:off x="4980" y="2619"/>
              <a:ext cx="1" cy="2"/>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9"/>
                  </a:moveTo>
                  <a:lnTo>
                    <a:pt x="0" y="34"/>
                  </a:lnTo>
                  <a:lnTo>
                    <a:pt x="0" y="5"/>
                  </a:lnTo>
                  <a:lnTo>
                    <a:pt x="6" y="0"/>
                  </a:lnTo>
                  <a:lnTo>
                    <a:pt x="6" y="29"/>
                  </a:lnTo>
                  <a:close/>
                </a:path>
              </a:pathLst>
            </a:custGeom>
            <a:solidFill>
              <a:srgbClr val="000000"/>
            </a:solidFill>
            <a:ln w="0">
              <a:solidFill>
                <a:srgbClr val="000000"/>
              </a:solidFill>
              <a:round/>
              <a:headEnd/>
              <a:tailEnd/>
            </a:ln>
          </p:spPr>
          <p:txBody>
            <a:bodyPr/>
            <a:lstStyle/>
            <a:p>
              <a:endParaRPr lang="fr-FR"/>
            </a:p>
          </p:txBody>
        </p:sp>
        <p:sp>
          <p:nvSpPr>
            <p:cNvPr id="119031" name="Freeform 97"/>
            <p:cNvSpPr>
              <a:spLocks/>
            </p:cNvSpPr>
            <p:nvPr/>
          </p:nvSpPr>
          <p:spPr bwMode="auto">
            <a:xfrm>
              <a:off x="4980" y="2607"/>
              <a:ext cx="1" cy="2"/>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8"/>
                  </a:moveTo>
                  <a:lnTo>
                    <a:pt x="0" y="34"/>
                  </a:lnTo>
                  <a:lnTo>
                    <a:pt x="0" y="6"/>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032" name="Freeform 98"/>
            <p:cNvSpPr>
              <a:spLocks/>
            </p:cNvSpPr>
            <p:nvPr/>
          </p:nvSpPr>
          <p:spPr bwMode="auto">
            <a:xfrm>
              <a:off x="4980" y="2595"/>
              <a:ext cx="1" cy="3"/>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8"/>
                  </a:moveTo>
                  <a:lnTo>
                    <a:pt x="0" y="34"/>
                  </a:lnTo>
                  <a:lnTo>
                    <a:pt x="0" y="6"/>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033" name="Freeform 99"/>
            <p:cNvSpPr>
              <a:spLocks/>
            </p:cNvSpPr>
            <p:nvPr/>
          </p:nvSpPr>
          <p:spPr bwMode="auto">
            <a:xfrm>
              <a:off x="4980" y="2584"/>
              <a:ext cx="1" cy="2"/>
            </a:xfrm>
            <a:custGeom>
              <a:avLst/>
              <a:gdLst>
                <a:gd name="T0" fmla="*/ 0 w 6"/>
                <a:gd name="T1" fmla="*/ 0 h 35"/>
                <a:gd name="T2" fmla="*/ 0 w 6"/>
                <a:gd name="T3" fmla="*/ 0 h 35"/>
                <a:gd name="T4" fmla="*/ 0 w 6"/>
                <a:gd name="T5" fmla="*/ 0 h 35"/>
                <a:gd name="T6" fmla="*/ 0 w 6"/>
                <a:gd name="T7" fmla="*/ 0 h 35"/>
                <a:gd name="T8" fmla="*/ 0 w 6"/>
                <a:gd name="T9" fmla="*/ 0 h 35"/>
                <a:gd name="T10" fmla="*/ 0 60000 65536"/>
                <a:gd name="T11" fmla="*/ 0 60000 65536"/>
                <a:gd name="T12" fmla="*/ 0 60000 65536"/>
                <a:gd name="T13" fmla="*/ 0 60000 65536"/>
                <a:gd name="T14" fmla="*/ 0 60000 65536"/>
                <a:gd name="T15" fmla="*/ 0 w 6"/>
                <a:gd name="T16" fmla="*/ 0 h 35"/>
                <a:gd name="T17" fmla="*/ 6 w 6"/>
                <a:gd name="T18" fmla="*/ 35 h 35"/>
              </a:gdLst>
              <a:ahLst/>
              <a:cxnLst>
                <a:cxn ang="T10">
                  <a:pos x="T0" y="T1"/>
                </a:cxn>
                <a:cxn ang="T11">
                  <a:pos x="T2" y="T3"/>
                </a:cxn>
                <a:cxn ang="T12">
                  <a:pos x="T4" y="T5"/>
                </a:cxn>
                <a:cxn ang="T13">
                  <a:pos x="T6" y="T7"/>
                </a:cxn>
                <a:cxn ang="T14">
                  <a:pos x="T8" y="T9"/>
                </a:cxn>
              </a:cxnLst>
              <a:rect l="T15" t="T16" r="T17" b="T18"/>
              <a:pathLst>
                <a:path w="6" h="35">
                  <a:moveTo>
                    <a:pt x="6" y="29"/>
                  </a:moveTo>
                  <a:lnTo>
                    <a:pt x="0" y="35"/>
                  </a:lnTo>
                  <a:lnTo>
                    <a:pt x="0" y="6"/>
                  </a:lnTo>
                  <a:lnTo>
                    <a:pt x="6" y="0"/>
                  </a:lnTo>
                  <a:lnTo>
                    <a:pt x="6" y="29"/>
                  </a:lnTo>
                  <a:close/>
                </a:path>
              </a:pathLst>
            </a:custGeom>
            <a:solidFill>
              <a:srgbClr val="000000"/>
            </a:solidFill>
            <a:ln w="0">
              <a:solidFill>
                <a:srgbClr val="000000"/>
              </a:solidFill>
              <a:round/>
              <a:headEnd/>
              <a:tailEnd/>
            </a:ln>
          </p:spPr>
          <p:txBody>
            <a:bodyPr/>
            <a:lstStyle/>
            <a:p>
              <a:endParaRPr lang="fr-FR"/>
            </a:p>
          </p:txBody>
        </p:sp>
        <p:sp>
          <p:nvSpPr>
            <p:cNvPr id="119034" name="Freeform 100"/>
            <p:cNvSpPr>
              <a:spLocks/>
            </p:cNvSpPr>
            <p:nvPr/>
          </p:nvSpPr>
          <p:spPr bwMode="auto">
            <a:xfrm>
              <a:off x="4980" y="2572"/>
              <a:ext cx="1" cy="2"/>
            </a:xfrm>
            <a:custGeom>
              <a:avLst/>
              <a:gdLst>
                <a:gd name="T0" fmla="*/ 0 w 6"/>
                <a:gd name="T1" fmla="*/ 0 h 35"/>
                <a:gd name="T2" fmla="*/ 0 w 6"/>
                <a:gd name="T3" fmla="*/ 0 h 35"/>
                <a:gd name="T4" fmla="*/ 0 w 6"/>
                <a:gd name="T5" fmla="*/ 0 h 35"/>
                <a:gd name="T6" fmla="*/ 0 w 6"/>
                <a:gd name="T7" fmla="*/ 0 h 35"/>
                <a:gd name="T8" fmla="*/ 0 w 6"/>
                <a:gd name="T9" fmla="*/ 0 h 35"/>
                <a:gd name="T10" fmla="*/ 0 60000 65536"/>
                <a:gd name="T11" fmla="*/ 0 60000 65536"/>
                <a:gd name="T12" fmla="*/ 0 60000 65536"/>
                <a:gd name="T13" fmla="*/ 0 60000 65536"/>
                <a:gd name="T14" fmla="*/ 0 60000 65536"/>
                <a:gd name="T15" fmla="*/ 0 w 6"/>
                <a:gd name="T16" fmla="*/ 0 h 35"/>
                <a:gd name="T17" fmla="*/ 6 w 6"/>
                <a:gd name="T18" fmla="*/ 35 h 35"/>
              </a:gdLst>
              <a:ahLst/>
              <a:cxnLst>
                <a:cxn ang="T10">
                  <a:pos x="T0" y="T1"/>
                </a:cxn>
                <a:cxn ang="T11">
                  <a:pos x="T2" y="T3"/>
                </a:cxn>
                <a:cxn ang="T12">
                  <a:pos x="T4" y="T5"/>
                </a:cxn>
                <a:cxn ang="T13">
                  <a:pos x="T6" y="T7"/>
                </a:cxn>
                <a:cxn ang="T14">
                  <a:pos x="T8" y="T9"/>
                </a:cxn>
              </a:cxnLst>
              <a:rect l="T15" t="T16" r="T17" b="T18"/>
              <a:pathLst>
                <a:path w="6" h="35">
                  <a:moveTo>
                    <a:pt x="6" y="29"/>
                  </a:moveTo>
                  <a:lnTo>
                    <a:pt x="0" y="35"/>
                  </a:lnTo>
                  <a:lnTo>
                    <a:pt x="0" y="6"/>
                  </a:lnTo>
                  <a:lnTo>
                    <a:pt x="6" y="0"/>
                  </a:lnTo>
                  <a:lnTo>
                    <a:pt x="6" y="29"/>
                  </a:lnTo>
                  <a:close/>
                </a:path>
              </a:pathLst>
            </a:custGeom>
            <a:solidFill>
              <a:srgbClr val="000000"/>
            </a:solidFill>
            <a:ln w="0">
              <a:solidFill>
                <a:srgbClr val="000000"/>
              </a:solidFill>
              <a:round/>
              <a:headEnd/>
              <a:tailEnd/>
            </a:ln>
          </p:spPr>
          <p:txBody>
            <a:bodyPr/>
            <a:lstStyle/>
            <a:p>
              <a:endParaRPr lang="fr-FR"/>
            </a:p>
          </p:txBody>
        </p:sp>
        <p:sp>
          <p:nvSpPr>
            <p:cNvPr id="119035" name="Freeform 101"/>
            <p:cNvSpPr>
              <a:spLocks/>
            </p:cNvSpPr>
            <p:nvPr/>
          </p:nvSpPr>
          <p:spPr bwMode="auto">
            <a:xfrm>
              <a:off x="4980" y="2560"/>
              <a:ext cx="1" cy="2"/>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8"/>
                  </a:moveTo>
                  <a:lnTo>
                    <a:pt x="0" y="34"/>
                  </a:lnTo>
                  <a:lnTo>
                    <a:pt x="0" y="6"/>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036" name="Freeform 102"/>
            <p:cNvSpPr>
              <a:spLocks/>
            </p:cNvSpPr>
            <p:nvPr/>
          </p:nvSpPr>
          <p:spPr bwMode="auto">
            <a:xfrm>
              <a:off x="4980" y="2548"/>
              <a:ext cx="1" cy="3"/>
            </a:xfrm>
            <a:custGeom>
              <a:avLst/>
              <a:gdLst>
                <a:gd name="T0" fmla="*/ 0 w 6"/>
                <a:gd name="T1" fmla="*/ 0 h 35"/>
                <a:gd name="T2" fmla="*/ 0 w 6"/>
                <a:gd name="T3" fmla="*/ 0 h 35"/>
                <a:gd name="T4" fmla="*/ 0 w 6"/>
                <a:gd name="T5" fmla="*/ 0 h 35"/>
                <a:gd name="T6" fmla="*/ 0 w 6"/>
                <a:gd name="T7" fmla="*/ 0 h 35"/>
                <a:gd name="T8" fmla="*/ 0 w 6"/>
                <a:gd name="T9" fmla="*/ 0 h 35"/>
                <a:gd name="T10" fmla="*/ 0 60000 65536"/>
                <a:gd name="T11" fmla="*/ 0 60000 65536"/>
                <a:gd name="T12" fmla="*/ 0 60000 65536"/>
                <a:gd name="T13" fmla="*/ 0 60000 65536"/>
                <a:gd name="T14" fmla="*/ 0 60000 65536"/>
                <a:gd name="T15" fmla="*/ 0 w 6"/>
                <a:gd name="T16" fmla="*/ 0 h 35"/>
                <a:gd name="T17" fmla="*/ 6 w 6"/>
                <a:gd name="T18" fmla="*/ 35 h 35"/>
              </a:gdLst>
              <a:ahLst/>
              <a:cxnLst>
                <a:cxn ang="T10">
                  <a:pos x="T0" y="T1"/>
                </a:cxn>
                <a:cxn ang="T11">
                  <a:pos x="T2" y="T3"/>
                </a:cxn>
                <a:cxn ang="T12">
                  <a:pos x="T4" y="T5"/>
                </a:cxn>
                <a:cxn ang="T13">
                  <a:pos x="T6" y="T7"/>
                </a:cxn>
                <a:cxn ang="T14">
                  <a:pos x="T8" y="T9"/>
                </a:cxn>
              </a:cxnLst>
              <a:rect l="T15" t="T16" r="T17" b="T18"/>
              <a:pathLst>
                <a:path w="6" h="35">
                  <a:moveTo>
                    <a:pt x="6" y="28"/>
                  </a:moveTo>
                  <a:lnTo>
                    <a:pt x="0" y="35"/>
                  </a:lnTo>
                  <a:lnTo>
                    <a:pt x="0" y="6"/>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037" name="Freeform 103"/>
            <p:cNvSpPr>
              <a:spLocks/>
            </p:cNvSpPr>
            <p:nvPr/>
          </p:nvSpPr>
          <p:spPr bwMode="auto">
            <a:xfrm>
              <a:off x="4980" y="2537"/>
              <a:ext cx="1" cy="2"/>
            </a:xfrm>
            <a:custGeom>
              <a:avLst/>
              <a:gdLst>
                <a:gd name="T0" fmla="*/ 0 w 6"/>
                <a:gd name="T1" fmla="*/ 0 h 35"/>
                <a:gd name="T2" fmla="*/ 0 w 6"/>
                <a:gd name="T3" fmla="*/ 0 h 35"/>
                <a:gd name="T4" fmla="*/ 0 w 6"/>
                <a:gd name="T5" fmla="*/ 0 h 35"/>
                <a:gd name="T6" fmla="*/ 0 w 6"/>
                <a:gd name="T7" fmla="*/ 0 h 35"/>
                <a:gd name="T8" fmla="*/ 0 w 6"/>
                <a:gd name="T9" fmla="*/ 0 h 35"/>
                <a:gd name="T10" fmla="*/ 0 60000 65536"/>
                <a:gd name="T11" fmla="*/ 0 60000 65536"/>
                <a:gd name="T12" fmla="*/ 0 60000 65536"/>
                <a:gd name="T13" fmla="*/ 0 60000 65536"/>
                <a:gd name="T14" fmla="*/ 0 60000 65536"/>
                <a:gd name="T15" fmla="*/ 0 w 6"/>
                <a:gd name="T16" fmla="*/ 0 h 35"/>
                <a:gd name="T17" fmla="*/ 6 w 6"/>
                <a:gd name="T18" fmla="*/ 35 h 35"/>
              </a:gdLst>
              <a:ahLst/>
              <a:cxnLst>
                <a:cxn ang="T10">
                  <a:pos x="T0" y="T1"/>
                </a:cxn>
                <a:cxn ang="T11">
                  <a:pos x="T2" y="T3"/>
                </a:cxn>
                <a:cxn ang="T12">
                  <a:pos x="T4" y="T5"/>
                </a:cxn>
                <a:cxn ang="T13">
                  <a:pos x="T6" y="T7"/>
                </a:cxn>
                <a:cxn ang="T14">
                  <a:pos x="T8" y="T9"/>
                </a:cxn>
              </a:cxnLst>
              <a:rect l="T15" t="T16" r="T17" b="T18"/>
              <a:pathLst>
                <a:path w="6" h="35">
                  <a:moveTo>
                    <a:pt x="6" y="29"/>
                  </a:moveTo>
                  <a:lnTo>
                    <a:pt x="0" y="35"/>
                  </a:lnTo>
                  <a:lnTo>
                    <a:pt x="0" y="6"/>
                  </a:lnTo>
                  <a:lnTo>
                    <a:pt x="6" y="0"/>
                  </a:lnTo>
                  <a:lnTo>
                    <a:pt x="6" y="29"/>
                  </a:lnTo>
                  <a:close/>
                </a:path>
              </a:pathLst>
            </a:custGeom>
            <a:solidFill>
              <a:srgbClr val="000000"/>
            </a:solidFill>
            <a:ln w="0">
              <a:solidFill>
                <a:srgbClr val="000000"/>
              </a:solidFill>
              <a:round/>
              <a:headEnd/>
              <a:tailEnd/>
            </a:ln>
          </p:spPr>
          <p:txBody>
            <a:bodyPr/>
            <a:lstStyle/>
            <a:p>
              <a:endParaRPr lang="fr-FR"/>
            </a:p>
          </p:txBody>
        </p:sp>
        <p:sp>
          <p:nvSpPr>
            <p:cNvPr id="119038" name="Freeform 104"/>
            <p:cNvSpPr>
              <a:spLocks/>
            </p:cNvSpPr>
            <p:nvPr/>
          </p:nvSpPr>
          <p:spPr bwMode="auto">
            <a:xfrm>
              <a:off x="4980" y="2525"/>
              <a:ext cx="1" cy="2"/>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8"/>
                  </a:moveTo>
                  <a:lnTo>
                    <a:pt x="0" y="34"/>
                  </a:lnTo>
                  <a:lnTo>
                    <a:pt x="0" y="6"/>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039" name="Freeform 105"/>
            <p:cNvSpPr>
              <a:spLocks/>
            </p:cNvSpPr>
            <p:nvPr/>
          </p:nvSpPr>
          <p:spPr bwMode="auto">
            <a:xfrm>
              <a:off x="4980" y="2513"/>
              <a:ext cx="1" cy="3"/>
            </a:xfrm>
            <a:custGeom>
              <a:avLst/>
              <a:gdLst>
                <a:gd name="T0" fmla="*/ 0 w 6"/>
                <a:gd name="T1" fmla="*/ 0 h 35"/>
                <a:gd name="T2" fmla="*/ 0 w 6"/>
                <a:gd name="T3" fmla="*/ 0 h 35"/>
                <a:gd name="T4" fmla="*/ 0 w 6"/>
                <a:gd name="T5" fmla="*/ 0 h 35"/>
                <a:gd name="T6" fmla="*/ 0 w 6"/>
                <a:gd name="T7" fmla="*/ 0 h 35"/>
                <a:gd name="T8" fmla="*/ 0 w 6"/>
                <a:gd name="T9" fmla="*/ 0 h 35"/>
                <a:gd name="T10" fmla="*/ 0 60000 65536"/>
                <a:gd name="T11" fmla="*/ 0 60000 65536"/>
                <a:gd name="T12" fmla="*/ 0 60000 65536"/>
                <a:gd name="T13" fmla="*/ 0 60000 65536"/>
                <a:gd name="T14" fmla="*/ 0 60000 65536"/>
                <a:gd name="T15" fmla="*/ 0 w 6"/>
                <a:gd name="T16" fmla="*/ 0 h 35"/>
                <a:gd name="T17" fmla="*/ 6 w 6"/>
                <a:gd name="T18" fmla="*/ 35 h 35"/>
              </a:gdLst>
              <a:ahLst/>
              <a:cxnLst>
                <a:cxn ang="T10">
                  <a:pos x="T0" y="T1"/>
                </a:cxn>
                <a:cxn ang="T11">
                  <a:pos x="T2" y="T3"/>
                </a:cxn>
                <a:cxn ang="T12">
                  <a:pos x="T4" y="T5"/>
                </a:cxn>
                <a:cxn ang="T13">
                  <a:pos x="T6" y="T7"/>
                </a:cxn>
                <a:cxn ang="T14">
                  <a:pos x="T8" y="T9"/>
                </a:cxn>
              </a:cxnLst>
              <a:rect l="T15" t="T16" r="T17" b="T18"/>
              <a:pathLst>
                <a:path w="6" h="35">
                  <a:moveTo>
                    <a:pt x="6" y="28"/>
                  </a:moveTo>
                  <a:lnTo>
                    <a:pt x="0" y="35"/>
                  </a:lnTo>
                  <a:lnTo>
                    <a:pt x="0" y="6"/>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040" name="Freeform 106"/>
            <p:cNvSpPr>
              <a:spLocks/>
            </p:cNvSpPr>
            <p:nvPr/>
          </p:nvSpPr>
          <p:spPr bwMode="auto">
            <a:xfrm>
              <a:off x="4980" y="2502"/>
              <a:ext cx="1" cy="2"/>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9"/>
                  </a:moveTo>
                  <a:lnTo>
                    <a:pt x="0" y="34"/>
                  </a:lnTo>
                  <a:lnTo>
                    <a:pt x="0" y="6"/>
                  </a:lnTo>
                  <a:lnTo>
                    <a:pt x="6" y="0"/>
                  </a:lnTo>
                  <a:lnTo>
                    <a:pt x="6" y="29"/>
                  </a:lnTo>
                  <a:close/>
                </a:path>
              </a:pathLst>
            </a:custGeom>
            <a:solidFill>
              <a:srgbClr val="000000"/>
            </a:solidFill>
            <a:ln w="0">
              <a:solidFill>
                <a:srgbClr val="000000"/>
              </a:solidFill>
              <a:round/>
              <a:headEnd/>
              <a:tailEnd/>
            </a:ln>
          </p:spPr>
          <p:txBody>
            <a:bodyPr/>
            <a:lstStyle/>
            <a:p>
              <a:endParaRPr lang="fr-FR"/>
            </a:p>
          </p:txBody>
        </p:sp>
        <p:sp>
          <p:nvSpPr>
            <p:cNvPr id="119041" name="Freeform 107"/>
            <p:cNvSpPr>
              <a:spLocks/>
            </p:cNvSpPr>
            <p:nvPr/>
          </p:nvSpPr>
          <p:spPr bwMode="auto">
            <a:xfrm>
              <a:off x="4980" y="2490"/>
              <a:ext cx="1" cy="2"/>
            </a:xfrm>
            <a:custGeom>
              <a:avLst/>
              <a:gdLst>
                <a:gd name="T0" fmla="*/ 0 w 6"/>
                <a:gd name="T1" fmla="*/ 0 h 33"/>
                <a:gd name="T2" fmla="*/ 0 w 6"/>
                <a:gd name="T3" fmla="*/ 0 h 33"/>
                <a:gd name="T4" fmla="*/ 0 w 6"/>
                <a:gd name="T5" fmla="*/ 0 h 33"/>
                <a:gd name="T6" fmla="*/ 0 w 6"/>
                <a:gd name="T7" fmla="*/ 0 h 33"/>
                <a:gd name="T8" fmla="*/ 0 w 6"/>
                <a:gd name="T9" fmla="*/ 0 h 33"/>
                <a:gd name="T10" fmla="*/ 0 60000 65536"/>
                <a:gd name="T11" fmla="*/ 0 60000 65536"/>
                <a:gd name="T12" fmla="*/ 0 60000 65536"/>
                <a:gd name="T13" fmla="*/ 0 60000 65536"/>
                <a:gd name="T14" fmla="*/ 0 60000 65536"/>
                <a:gd name="T15" fmla="*/ 0 w 6"/>
                <a:gd name="T16" fmla="*/ 0 h 33"/>
                <a:gd name="T17" fmla="*/ 6 w 6"/>
                <a:gd name="T18" fmla="*/ 33 h 33"/>
              </a:gdLst>
              <a:ahLst/>
              <a:cxnLst>
                <a:cxn ang="T10">
                  <a:pos x="T0" y="T1"/>
                </a:cxn>
                <a:cxn ang="T11">
                  <a:pos x="T2" y="T3"/>
                </a:cxn>
                <a:cxn ang="T12">
                  <a:pos x="T4" y="T5"/>
                </a:cxn>
                <a:cxn ang="T13">
                  <a:pos x="T6" y="T7"/>
                </a:cxn>
                <a:cxn ang="T14">
                  <a:pos x="T8" y="T9"/>
                </a:cxn>
              </a:cxnLst>
              <a:rect l="T15" t="T16" r="T17" b="T18"/>
              <a:pathLst>
                <a:path w="6" h="33">
                  <a:moveTo>
                    <a:pt x="6" y="28"/>
                  </a:moveTo>
                  <a:lnTo>
                    <a:pt x="0" y="33"/>
                  </a:lnTo>
                  <a:lnTo>
                    <a:pt x="0" y="6"/>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042" name="Freeform 108"/>
            <p:cNvSpPr>
              <a:spLocks/>
            </p:cNvSpPr>
            <p:nvPr/>
          </p:nvSpPr>
          <p:spPr bwMode="auto">
            <a:xfrm>
              <a:off x="4980" y="2478"/>
              <a:ext cx="1" cy="2"/>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8"/>
                  </a:moveTo>
                  <a:lnTo>
                    <a:pt x="0" y="34"/>
                  </a:lnTo>
                  <a:lnTo>
                    <a:pt x="0" y="5"/>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043" name="Freeform 109"/>
            <p:cNvSpPr>
              <a:spLocks/>
            </p:cNvSpPr>
            <p:nvPr/>
          </p:nvSpPr>
          <p:spPr bwMode="auto">
            <a:xfrm>
              <a:off x="4980" y="2466"/>
              <a:ext cx="1" cy="3"/>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9"/>
                  </a:moveTo>
                  <a:lnTo>
                    <a:pt x="0" y="34"/>
                  </a:lnTo>
                  <a:lnTo>
                    <a:pt x="0" y="5"/>
                  </a:lnTo>
                  <a:lnTo>
                    <a:pt x="6" y="0"/>
                  </a:lnTo>
                  <a:lnTo>
                    <a:pt x="6" y="29"/>
                  </a:lnTo>
                  <a:close/>
                </a:path>
              </a:pathLst>
            </a:custGeom>
            <a:solidFill>
              <a:srgbClr val="000000"/>
            </a:solidFill>
            <a:ln w="0">
              <a:solidFill>
                <a:srgbClr val="000000"/>
              </a:solidFill>
              <a:round/>
              <a:headEnd/>
              <a:tailEnd/>
            </a:ln>
          </p:spPr>
          <p:txBody>
            <a:bodyPr/>
            <a:lstStyle/>
            <a:p>
              <a:endParaRPr lang="fr-FR"/>
            </a:p>
          </p:txBody>
        </p:sp>
        <p:sp>
          <p:nvSpPr>
            <p:cNvPr id="119044" name="Freeform 110"/>
            <p:cNvSpPr>
              <a:spLocks/>
            </p:cNvSpPr>
            <p:nvPr/>
          </p:nvSpPr>
          <p:spPr bwMode="auto">
            <a:xfrm>
              <a:off x="4980" y="2455"/>
              <a:ext cx="1" cy="2"/>
            </a:xfrm>
            <a:custGeom>
              <a:avLst/>
              <a:gdLst>
                <a:gd name="T0" fmla="*/ 0 w 6"/>
                <a:gd name="T1" fmla="*/ 0 h 33"/>
                <a:gd name="T2" fmla="*/ 0 w 6"/>
                <a:gd name="T3" fmla="*/ 0 h 33"/>
                <a:gd name="T4" fmla="*/ 0 w 6"/>
                <a:gd name="T5" fmla="*/ 0 h 33"/>
                <a:gd name="T6" fmla="*/ 0 w 6"/>
                <a:gd name="T7" fmla="*/ 0 h 33"/>
                <a:gd name="T8" fmla="*/ 0 w 6"/>
                <a:gd name="T9" fmla="*/ 0 h 33"/>
                <a:gd name="T10" fmla="*/ 0 60000 65536"/>
                <a:gd name="T11" fmla="*/ 0 60000 65536"/>
                <a:gd name="T12" fmla="*/ 0 60000 65536"/>
                <a:gd name="T13" fmla="*/ 0 60000 65536"/>
                <a:gd name="T14" fmla="*/ 0 60000 65536"/>
                <a:gd name="T15" fmla="*/ 0 w 6"/>
                <a:gd name="T16" fmla="*/ 0 h 33"/>
                <a:gd name="T17" fmla="*/ 6 w 6"/>
                <a:gd name="T18" fmla="*/ 33 h 33"/>
              </a:gdLst>
              <a:ahLst/>
              <a:cxnLst>
                <a:cxn ang="T10">
                  <a:pos x="T0" y="T1"/>
                </a:cxn>
                <a:cxn ang="T11">
                  <a:pos x="T2" y="T3"/>
                </a:cxn>
                <a:cxn ang="T12">
                  <a:pos x="T4" y="T5"/>
                </a:cxn>
                <a:cxn ang="T13">
                  <a:pos x="T6" y="T7"/>
                </a:cxn>
                <a:cxn ang="T14">
                  <a:pos x="T8" y="T9"/>
                </a:cxn>
              </a:cxnLst>
              <a:rect l="T15" t="T16" r="T17" b="T18"/>
              <a:pathLst>
                <a:path w="6" h="33">
                  <a:moveTo>
                    <a:pt x="6" y="28"/>
                  </a:moveTo>
                  <a:lnTo>
                    <a:pt x="0" y="33"/>
                  </a:lnTo>
                  <a:lnTo>
                    <a:pt x="0" y="5"/>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045" name="Freeform 111"/>
            <p:cNvSpPr>
              <a:spLocks/>
            </p:cNvSpPr>
            <p:nvPr/>
          </p:nvSpPr>
          <p:spPr bwMode="auto">
            <a:xfrm>
              <a:off x="4980" y="2443"/>
              <a:ext cx="1" cy="2"/>
            </a:xfrm>
            <a:custGeom>
              <a:avLst/>
              <a:gdLst>
                <a:gd name="T0" fmla="*/ 0 w 6"/>
                <a:gd name="T1" fmla="*/ 0 h 33"/>
                <a:gd name="T2" fmla="*/ 0 w 6"/>
                <a:gd name="T3" fmla="*/ 0 h 33"/>
                <a:gd name="T4" fmla="*/ 0 w 6"/>
                <a:gd name="T5" fmla="*/ 0 h 33"/>
                <a:gd name="T6" fmla="*/ 0 w 6"/>
                <a:gd name="T7" fmla="*/ 0 h 33"/>
                <a:gd name="T8" fmla="*/ 0 w 6"/>
                <a:gd name="T9" fmla="*/ 0 h 33"/>
                <a:gd name="T10" fmla="*/ 0 60000 65536"/>
                <a:gd name="T11" fmla="*/ 0 60000 65536"/>
                <a:gd name="T12" fmla="*/ 0 60000 65536"/>
                <a:gd name="T13" fmla="*/ 0 60000 65536"/>
                <a:gd name="T14" fmla="*/ 0 60000 65536"/>
                <a:gd name="T15" fmla="*/ 0 w 6"/>
                <a:gd name="T16" fmla="*/ 0 h 33"/>
                <a:gd name="T17" fmla="*/ 6 w 6"/>
                <a:gd name="T18" fmla="*/ 33 h 33"/>
              </a:gdLst>
              <a:ahLst/>
              <a:cxnLst>
                <a:cxn ang="T10">
                  <a:pos x="T0" y="T1"/>
                </a:cxn>
                <a:cxn ang="T11">
                  <a:pos x="T2" y="T3"/>
                </a:cxn>
                <a:cxn ang="T12">
                  <a:pos x="T4" y="T5"/>
                </a:cxn>
                <a:cxn ang="T13">
                  <a:pos x="T6" y="T7"/>
                </a:cxn>
                <a:cxn ang="T14">
                  <a:pos x="T8" y="T9"/>
                </a:cxn>
              </a:cxnLst>
              <a:rect l="T15" t="T16" r="T17" b="T18"/>
              <a:pathLst>
                <a:path w="6" h="33">
                  <a:moveTo>
                    <a:pt x="6" y="28"/>
                  </a:moveTo>
                  <a:lnTo>
                    <a:pt x="0" y="33"/>
                  </a:lnTo>
                  <a:lnTo>
                    <a:pt x="0" y="5"/>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046" name="Freeform 112"/>
            <p:cNvSpPr>
              <a:spLocks/>
            </p:cNvSpPr>
            <p:nvPr/>
          </p:nvSpPr>
          <p:spPr bwMode="auto">
            <a:xfrm>
              <a:off x="4980" y="2431"/>
              <a:ext cx="1" cy="3"/>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9"/>
                  </a:moveTo>
                  <a:lnTo>
                    <a:pt x="0" y="34"/>
                  </a:lnTo>
                  <a:lnTo>
                    <a:pt x="0" y="5"/>
                  </a:lnTo>
                  <a:lnTo>
                    <a:pt x="6" y="0"/>
                  </a:lnTo>
                  <a:lnTo>
                    <a:pt x="6" y="29"/>
                  </a:lnTo>
                  <a:close/>
                </a:path>
              </a:pathLst>
            </a:custGeom>
            <a:solidFill>
              <a:srgbClr val="000000"/>
            </a:solidFill>
            <a:ln w="0">
              <a:solidFill>
                <a:srgbClr val="000000"/>
              </a:solidFill>
              <a:round/>
              <a:headEnd/>
              <a:tailEnd/>
            </a:ln>
          </p:spPr>
          <p:txBody>
            <a:bodyPr/>
            <a:lstStyle/>
            <a:p>
              <a:endParaRPr lang="fr-FR"/>
            </a:p>
          </p:txBody>
        </p:sp>
        <p:sp>
          <p:nvSpPr>
            <p:cNvPr id="119047" name="Freeform 113"/>
            <p:cNvSpPr>
              <a:spLocks/>
            </p:cNvSpPr>
            <p:nvPr/>
          </p:nvSpPr>
          <p:spPr bwMode="auto">
            <a:xfrm>
              <a:off x="4980" y="2420"/>
              <a:ext cx="1" cy="2"/>
            </a:xfrm>
            <a:custGeom>
              <a:avLst/>
              <a:gdLst>
                <a:gd name="T0" fmla="*/ 0 w 6"/>
                <a:gd name="T1" fmla="*/ 0 h 33"/>
                <a:gd name="T2" fmla="*/ 0 w 6"/>
                <a:gd name="T3" fmla="*/ 0 h 33"/>
                <a:gd name="T4" fmla="*/ 0 w 6"/>
                <a:gd name="T5" fmla="*/ 0 h 33"/>
                <a:gd name="T6" fmla="*/ 0 w 6"/>
                <a:gd name="T7" fmla="*/ 0 h 33"/>
                <a:gd name="T8" fmla="*/ 0 w 6"/>
                <a:gd name="T9" fmla="*/ 0 h 33"/>
                <a:gd name="T10" fmla="*/ 0 60000 65536"/>
                <a:gd name="T11" fmla="*/ 0 60000 65536"/>
                <a:gd name="T12" fmla="*/ 0 60000 65536"/>
                <a:gd name="T13" fmla="*/ 0 60000 65536"/>
                <a:gd name="T14" fmla="*/ 0 60000 65536"/>
                <a:gd name="T15" fmla="*/ 0 w 6"/>
                <a:gd name="T16" fmla="*/ 0 h 33"/>
                <a:gd name="T17" fmla="*/ 6 w 6"/>
                <a:gd name="T18" fmla="*/ 33 h 33"/>
              </a:gdLst>
              <a:ahLst/>
              <a:cxnLst>
                <a:cxn ang="T10">
                  <a:pos x="T0" y="T1"/>
                </a:cxn>
                <a:cxn ang="T11">
                  <a:pos x="T2" y="T3"/>
                </a:cxn>
                <a:cxn ang="T12">
                  <a:pos x="T4" y="T5"/>
                </a:cxn>
                <a:cxn ang="T13">
                  <a:pos x="T6" y="T7"/>
                </a:cxn>
                <a:cxn ang="T14">
                  <a:pos x="T8" y="T9"/>
                </a:cxn>
              </a:cxnLst>
              <a:rect l="T15" t="T16" r="T17" b="T18"/>
              <a:pathLst>
                <a:path w="6" h="33">
                  <a:moveTo>
                    <a:pt x="6" y="27"/>
                  </a:moveTo>
                  <a:lnTo>
                    <a:pt x="0" y="33"/>
                  </a:lnTo>
                  <a:lnTo>
                    <a:pt x="0" y="5"/>
                  </a:lnTo>
                  <a:lnTo>
                    <a:pt x="6" y="0"/>
                  </a:lnTo>
                  <a:lnTo>
                    <a:pt x="6" y="27"/>
                  </a:lnTo>
                  <a:close/>
                </a:path>
              </a:pathLst>
            </a:custGeom>
            <a:solidFill>
              <a:srgbClr val="000000"/>
            </a:solidFill>
            <a:ln w="0">
              <a:solidFill>
                <a:srgbClr val="000000"/>
              </a:solidFill>
              <a:round/>
              <a:headEnd/>
              <a:tailEnd/>
            </a:ln>
          </p:spPr>
          <p:txBody>
            <a:bodyPr/>
            <a:lstStyle/>
            <a:p>
              <a:endParaRPr lang="fr-FR"/>
            </a:p>
          </p:txBody>
        </p:sp>
        <p:sp>
          <p:nvSpPr>
            <p:cNvPr id="119048" name="Freeform 114"/>
            <p:cNvSpPr>
              <a:spLocks/>
            </p:cNvSpPr>
            <p:nvPr/>
          </p:nvSpPr>
          <p:spPr bwMode="auto">
            <a:xfrm>
              <a:off x="4980" y="2408"/>
              <a:ext cx="1" cy="2"/>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8"/>
                  </a:moveTo>
                  <a:lnTo>
                    <a:pt x="0" y="34"/>
                  </a:lnTo>
                  <a:lnTo>
                    <a:pt x="0" y="6"/>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049" name="Freeform 115"/>
            <p:cNvSpPr>
              <a:spLocks/>
            </p:cNvSpPr>
            <p:nvPr/>
          </p:nvSpPr>
          <p:spPr bwMode="auto">
            <a:xfrm>
              <a:off x="4980" y="2396"/>
              <a:ext cx="1" cy="2"/>
            </a:xfrm>
            <a:custGeom>
              <a:avLst/>
              <a:gdLst>
                <a:gd name="T0" fmla="*/ 0 w 6"/>
                <a:gd name="T1" fmla="*/ 0 h 35"/>
                <a:gd name="T2" fmla="*/ 0 w 6"/>
                <a:gd name="T3" fmla="*/ 0 h 35"/>
                <a:gd name="T4" fmla="*/ 0 w 6"/>
                <a:gd name="T5" fmla="*/ 0 h 35"/>
                <a:gd name="T6" fmla="*/ 0 w 6"/>
                <a:gd name="T7" fmla="*/ 0 h 35"/>
                <a:gd name="T8" fmla="*/ 0 w 6"/>
                <a:gd name="T9" fmla="*/ 0 h 35"/>
                <a:gd name="T10" fmla="*/ 0 60000 65536"/>
                <a:gd name="T11" fmla="*/ 0 60000 65536"/>
                <a:gd name="T12" fmla="*/ 0 60000 65536"/>
                <a:gd name="T13" fmla="*/ 0 60000 65536"/>
                <a:gd name="T14" fmla="*/ 0 60000 65536"/>
                <a:gd name="T15" fmla="*/ 0 w 6"/>
                <a:gd name="T16" fmla="*/ 0 h 35"/>
                <a:gd name="T17" fmla="*/ 6 w 6"/>
                <a:gd name="T18" fmla="*/ 35 h 35"/>
              </a:gdLst>
              <a:ahLst/>
              <a:cxnLst>
                <a:cxn ang="T10">
                  <a:pos x="T0" y="T1"/>
                </a:cxn>
                <a:cxn ang="T11">
                  <a:pos x="T2" y="T3"/>
                </a:cxn>
                <a:cxn ang="T12">
                  <a:pos x="T4" y="T5"/>
                </a:cxn>
                <a:cxn ang="T13">
                  <a:pos x="T6" y="T7"/>
                </a:cxn>
                <a:cxn ang="T14">
                  <a:pos x="T8" y="T9"/>
                </a:cxn>
              </a:cxnLst>
              <a:rect l="T15" t="T16" r="T17" b="T18"/>
              <a:pathLst>
                <a:path w="6" h="35">
                  <a:moveTo>
                    <a:pt x="6" y="29"/>
                  </a:moveTo>
                  <a:lnTo>
                    <a:pt x="0" y="35"/>
                  </a:lnTo>
                  <a:lnTo>
                    <a:pt x="0" y="6"/>
                  </a:lnTo>
                  <a:lnTo>
                    <a:pt x="6" y="0"/>
                  </a:lnTo>
                  <a:lnTo>
                    <a:pt x="6" y="29"/>
                  </a:lnTo>
                  <a:close/>
                </a:path>
              </a:pathLst>
            </a:custGeom>
            <a:solidFill>
              <a:srgbClr val="000000"/>
            </a:solidFill>
            <a:ln w="0">
              <a:solidFill>
                <a:srgbClr val="000000"/>
              </a:solidFill>
              <a:round/>
              <a:headEnd/>
              <a:tailEnd/>
            </a:ln>
          </p:spPr>
          <p:txBody>
            <a:bodyPr/>
            <a:lstStyle/>
            <a:p>
              <a:endParaRPr lang="fr-FR"/>
            </a:p>
          </p:txBody>
        </p:sp>
        <p:sp>
          <p:nvSpPr>
            <p:cNvPr id="119050" name="Freeform 116"/>
            <p:cNvSpPr>
              <a:spLocks/>
            </p:cNvSpPr>
            <p:nvPr/>
          </p:nvSpPr>
          <p:spPr bwMode="auto">
            <a:xfrm>
              <a:off x="4980" y="2384"/>
              <a:ext cx="1" cy="3"/>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8"/>
                  </a:moveTo>
                  <a:lnTo>
                    <a:pt x="0" y="34"/>
                  </a:lnTo>
                  <a:lnTo>
                    <a:pt x="0" y="6"/>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051" name="Freeform 117"/>
            <p:cNvSpPr>
              <a:spLocks/>
            </p:cNvSpPr>
            <p:nvPr/>
          </p:nvSpPr>
          <p:spPr bwMode="auto">
            <a:xfrm>
              <a:off x="4980" y="2373"/>
              <a:ext cx="1" cy="2"/>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8"/>
                  </a:moveTo>
                  <a:lnTo>
                    <a:pt x="0" y="34"/>
                  </a:lnTo>
                  <a:lnTo>
                    <a:pt x="0" y="6"/>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052" name="Freeform 118"/>
            <p:cNvSpPr>
              <a:spLocks/>
            </p:cNvSpPr>
            <p:nvPr/>
          </p:nvSpPr>
          <p:spPr bwMode="auto">
            <a:xfrm>
              <a:off x="4980" y="2361"/>
              <a:ext cx="1" cy="2"/>
            </a:xfrm>
            <a:custGeom>
              <a:avLst/>
              <a:gdLst>
                <a:gd name="T0" fmla="*/ 0 w 6"/>
                <a:gd name="T1" fmla="*/ 0 h 35"/>
                <a:gd name="T2" fmla="*/ 0 w 6"/>
                <a:gd name="T3" fmla="*/ 0 h 35"/>
                <a:gd name="T4" fmla="*/ 0 w 6"/>
                <a:gd name="T5" fmla="*/ 0 h 35"/>
                <a:gd name="T6" fmla="*/ 0 w 6"/>
                <a:gd name="T7" fmla="*/ 0 h 35"/>
                <a:gd name="T8" fmla="*/ 0 w 6"/>
                <a:gd name="T9" fmla="*/ 0 h 35"/>
                <a:gd name="T10" fmla="*/ 0 60000 65536"/>
                <a:gd name="T11" fmla="*/ 0 60000 65536"/>
                <a:gd name="T12" fmla="*/ 0 60000 65536"/>
                <a:gd name="T13" fmla="*/ 0 60000 65536"/>
                <a:gd name="T14" fmla="*/ 0 60000 65536"/>
                <a:gd name="T15" fmla="*/ 0 w 6"/>
                <a:gd name="T16" fmla="*/ 0 h 35"/>
                <a:gd name="T17" fmla="*/ 6 w 6"/>
                <a:gd name="T18" fmla="*/ 35 h 35"/>
              </a:gdLst>
              <a:ahLst/>
              <a:cxnLst>
                <a:cxn ang="T10">
                  <a:pos x="T0" y="T1"/>
                </a:cxn>
                <a:cxn ang="T11">
                  <a:pos x="T2" y="T3"/>
                </a:cxn>
                <a:cxn ang="T12">
                  <a:pos x="T4" y="T5"/>
                </a:cxn>
                <a:cxn ang="T13">
                  <a:pos x="T6" y="T7"/>
                </a:cxn>
                <a:cxn ang="T14">
                  <a:pos x="T8" y="T9"/>
                </a:cxn>
              </a:cxnLst>
              <a:rect l="T15" t="T16" r="T17" b="T18"/>
              <a:pathLst>
                <a:path w="6" h="35">
                  <a:moveTo>
                    <a:pt x="6" y="29"/>
                  </a:moveTo>
                  <a:lnTo>
                    <a:pt x="0" y="35"/>
                  </a:lnTo>
                  <a:lnTo>
                    <a:pt x="0" y="6"/>
                  </a:lnTo>
                  <a:lnTo>
                    <a:pt x="6" y="0"/>
                  </a:lnTo>
                  <a:lnTo>
                    <a:pt x="6" y="29"/>
                  </a:lnTo>
                  <a:close/>
                </a:path>
              </a:pathLst>
            </a:custGeom>
            <a:solidFill>
              <a:srgbClr val="000000"/>
            </a:solidFill>
            <a:ln w="0">
              <a:solidFill>
                <a:srgbClr val="000000"/>
              </a:solidFill>
              <a:round/>
              <a:headEnd/>
              <a:tailEnd/>
            </a:ln>
          </p:spPr>
          <p:txBody>
            <a:bodyPr/>
            <a:lstStyle/>
            <a:p>
              <a:endParaRPr lang="fr-FR"/>
            </a:p>
          </p:txBody>
        </p:sp>
        <p:sp>
          <p:nvSpPr>
            <p:cNvPr id="119053" name="Freeform 119"/>
            <p:cNvSpPr>
              <a:spLocks/>
            </p:cNvSpPr>
            <p:nvPr/>
          </p:nvSpPr>
          <p:spPr bwMode="auto">
            <a:xfrm>
              <a:off x="4980" y="2349"/>
              <a:ext cx="1" cy="3"/>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8"/>
                  </a:moveTo>
                  <a:lnTo>
                    <a:pt x="0" y="34"/>
                  </a:lnTo>
                  <a:lnTo>
                    <a:pt x="0" y="6"/>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054" name="Freeform 120"/>
            <p:cNvSpPr>
              <a:spLocks/>
            </p:cNvSpPr>
            <p:nvPr/>
          </p:nvSpPr>
          <p:spPr bwMode="auto">
            <a:xfrm>
              <a:off x="4980" y="2338"/>
              <a:ext cx="1" cy="2"/>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8"/>
                  </a:moveTo>
                  <a:lnTo>
                    <a:pt x="0" y="34"/>
                  </a:lnTo>
                  <a:lnTo>
                    <a:pt x="0" y="6"/>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055" name="Freeform 121"/>
            <p:cNvSpPr>
              <a:spLocks/>
            </p:cNvSpPr>
            <p:nvPr/>
          </p:nvSpPr>
          <p:spPr bwMode="auto">
            <a:xfrm>
              <a:off x="4980" y="2326"/>
              <a:ext cx="1" cy="2"/>
            </a:xfrm>
            <a:custGeom>
              <a:avLst/>
              <a:gdLst>
                <a:gd name="T0" fmla="*/ 0 w 6"/>
                <a:gd name="T1" fmla="*/ 0 h 35"/>
                <a:gd name="T2" fmla="*/ 0 w 6"/>
                <a:gd name="T3" fmla="*/ 0 h 35"/>
                <a:gd name="T4" fmla="*/ 0 w 6"/>
                <a:gd name="T5" fmla="*/ 0 h 35"/>
                <a:gd name="T6" fmla="*/ 0 w 6"/>
                <a:gd name="T7" fmla="*/ 0 h 35"/>
                <a:gd name="T8" fmla="*/ 0 w 6"/>
                <a:gd name="T9" fmla="*/ 0 h 35"/>
                <a:gd name="T10" fmla="*/ 0 60000 65536"/>
                <a:gd name="T11" fmla="*/ 0 60000 65536"/>
                <a:gd name="T12" fmla="*/ 0 60000 65536"/>
                <a:gd name="T13" fmla="*/ 0 60000 65536"/>
                <a:gd name="T14" fmla="*/ 0 60000 65536"/>
                <a:gd name="T15" fmla="*/ 0 w 6"/>
                <a:gd name="T16" fmla="*/ 0 h 35"/>
                <a:gd name="T17" fmla="*/ 6 w 6"/>
                <a:gd name="T18" fmla="*/ 35 h 35"/>
              </a:gdLst>
              <a:ahLst/>
              <a:cxnLst>
                <a:cxn ang="T10">
                  <a:pos x="T0" y="T1"/>
                </a:cxn>
                <a:cxn ang="T11">
                  <a:pos x="T2" y="T3"/>
                </a:cxn>
                <a:cxn ang="T12">
                  <a:pos x="T4" y="T5"/>
                </a:cxn>
                <a:cxn ang="T13">
                  <a:pos x="T6" y="T7"/>
                </a:cxn>
                <a:cxn ang="T14">
                  <a:pos x="T8" y="T9"/>
                </a:cxn>
              </a:cxnLst>
              <a:rect l="T15" t="T16" r="T17" b="T18"/>
              <a:pathLst>
                <a:path w="6" h="35">
                  <a:moveTo>
                    <a:pt x="6" y="29"/>
                  </a:moveTo>
                  <a:lnTo>
                    <a:pt x="0" y="35"/>
                  </a:lnTo>
                  <a:lnTo>
                    <a:pt x="0" y="6"/>
                  </a:lnTo>
                  <a:lnTo>
                    <a:pt x="6" y="0"/>
                  </a:lnTo>
                  <a:lnTo>
                    <a:pt x="6" y="29"/>
                  </a:lnTo>
                  <a:close/>
                </a:path>
              </a:pathLst>
            </a:custGeom>
            <a:solidFill>
              <a:srgbClr val="000000"/>
            </a:solidFill>
            <a:ln w="0">
              <a:solidFill>
                <a:srgbClr val="000000"/>
              </a:solidFill>
              <a:round/>
              <a:headEnd/>
              <a:tailEnd/>
            </a:ln>
          </p:spPr>
          <p:txBody>
            <a:bodyPr/>
            <a:lstStyle/>
            <a:p>
              <a:endParaRPr lang="fr-FR"/>
            </a:p>
          </p:txBody>
        </p:sp>
        <p:sp>
          <p:nvSpPr>
            <p:cNvPr id="119056" name="Freeform 122"/>
            <p:cNvSpPr>
              <a:spLocks/>
            </p:cNvSpPr>
            <p:nvPr/>
          </p:nvSpPr>
          <p:spPr bwMode="auto">
            <a:xfrm>
              <a:off x="4980" y="2314"/>
              <a:ext cx="1" cy="2"/>
            </a:xfrm>
            <a:custGeom>
              <a:avLst/>
              <a:gdLst>
                <a:gd name="T0" fmla="*/ 0 w 6"/>
                <a:gd name="T1" fmla="*/ 0 h 33"/>
                <a:gd name="T2" fmla="*/ 0 w 6"/>
                <a:gd name="T3" fmla="*/ 0 h 33"/>
                <a:gd name="T4" fmla="*/ 0 w 6"/>
                <a:gd name="T5" fmla="*/ 0 h 33"/>
                <a:gd name="T6" fmla="*/ 0 w 6"/>
                <a:gd name="T7" fmla="*/ 0 h 33"/>
                <a:gd name="T8" fmla="*/ 0 w 6"/>
                <a:gd name="T9" fmla="*/ 0 h 33"/>
                <a:gd name="T10" fmla="*/ 0 60000 65536"/>
                <a:gd name="T11" fmla="*/ 0 60000 65536"/>
                <a:gd name="T12" fmla="*/ 0 60000 65536"/>
                <a:gd name="T13" fmla="*/ 0 60000 65536"/>
                <a:gd name="T14" fmla="*/ 0 60000 65536"/>
                <a:gd name="T15" fmla="*/ 0 w 6"/>
                <a:gd name="T16" fmla="*/ 0 h 33"/>
                <a:gd name="T17" fmla="*/ 6 w 6"/>
                <a:gd name="T18" fmla="*/ 33 h 33"/>
              </a:gdLst>
              <a:ahLst/>
              <a:cxnLst>
                <a:cxn ang="T10">
                  <a:pos x="T0" y="T1"/>
                </a:cxn>
                <a:cxn ang="T11">
                  <a:pos x="T2" y="T3"/>
                </a:cxn>
                <a:cxn ang="T12">
                  <a:pos x="T4" y="T5"/>
                </a:cxn>
                <a:cxn ang="T13">
                  <a:pos x="T6" y="T7"/>
                </a:cxn>
                <a:cxn ang="T14">
                  <a:pos x="T8" y="T9"/>
                </a:cxn>
              </a:cxnLst>
              <a:rect l="T15" t="T16" r="T17" b="T18"/>
              <a:pathLst>
                <a:path w="6" h="33">
                  <a:moveTo>
                    <a:pt x="6" y="28"/>
                  </a:moveTo>
                  <a:lnTo>
                    <a:pt x="0" y="33"/>
                  </a:lnTo>
                  <a:lnTo>
                    <a:pt x="0" y="6"/>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057" name="Freeform 123"/>
            <p:cNvSpPr>
              <a:spLocks/>
            </p:cNvSpPr>
            <p:nvPr/>
          </p:nvSpPr>
          <p:spPr bwMode="auto">
            <a:xfrm>
              <a:off x="4980" y="2302"/>
              <a:ext cx="1" cy="3"/>
            </a:xfrm>
            <a:custGeom>
              <a:avLst/>
              <a:gdLst>
                <a:gd name="T0" fmla="*/ 0 w 6"/>
                <a:gd name="T1" fmla="*/ 0 h 33"/>
                <a:gd name="T2" fmla="*/ 0 w 6"/>
                <a:gd name="T3" fmla="*/ 0 h 33"/>
                <a:gd name="T4" fmla="*/ 0 w 6"/>
                <a:gd name="T5" fmla="*/ 0 h 33"/>
                <a:gd name="T6" fmla="*/ 0 w 6"/>
                <a:gd name="T7" fmla="*/ 0 h 33"/>
                <a:gd name="T8" fmla="*/ 0 w 6"/>
                <a:gd name="T9" fmla="*/ 0 h 33"/>
                <a:gd name="T10" fmla="*/ 0 60000 65536"/>
                <a:gd name="T11" fmla="*/ 0 60000 65536"/>
                <a:gd name="T12" fmla="*/ 0 60000 65536"/>
                <a:gd name="T13" fmla="*/ 0 60000 65536"/>
                <a:gd name="T14" fmla="*/ 0 60000 65536"/>
                <a:gd name="T15" fmla="*/ 0 w 6"/>
                <a:gd name="T16" fmla="*/ 0 h 33"/>
                <a:gd name="T17" fmla="*/ 6 w 6"/>
                <a:gd name="T18" fmla="*/ 33 h 33"/>
              </a:gdLst>
              <a:ahLst/>
              <a:cxnLst>
                <a:cxn ang="T10">
                  <a:pos x="T0" y="T1"/>
                </a:cxn>
                <a:cxn ang="T11">
                  <a:pos x="T2" y="T3"/>
                </a:cxn>
                <a:cxn ang="T12">
                  <a:pos x="T4" y="T5"/>
                </a:cxn>
                <a:cxn ang="T13">
                  <a:pos x="T6" y="T7"/>
                </a:cxn>
                <a:cxn ang="T14">
                  <a:pos x="T8" y="T9"/>
                </a:cxn>
              </a:cxnLst>
              <a:rect l="T15" t="T16" r="T17" b="T18"/>
              <a:pathLst>
                <a:path w="6" h="33">
                  <a:moveTo>
                    <a:pt x="6" y="28"/>
                  </a:moveTo>
                  <a:lnTo>
                    <a:pt x="0" y="33"/>
                  </a:lnTo>
                  <a:lnTo>
                    <a:pt x="0" y="5"/>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058" name="Freeform 124"/>
            <p:cNvSpPr>
              <a:spLocks/>
            </p:cNvSpPr>
            <p:nvPr/>
          </p:nvSpPr>
          <p:spPr bwMode="auto">
            <a:xfrm>
              <a:off x="4980" y="2291"/>
              <a:ext cx="1" cy="2"/>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9"/>
                  </a:moveTo>
                  <a:lnTo>
                    <a:pt x="0" y="34"/>
                  </a:lnTo>
                  <a:lnTo>
                    <a:pt x="0" y="5"/>
                  </a:lnTo>
                  <a:lnTo>
                    <a:pt x="6" y="0"/>
                  </a:lnTo>
                  <a:lnTo>
                    <a:pt x="6" y="29"/>
                  </a:lnTo>
                  <a:close/>
                </a:path>
              </a:pathLst>
            </a:custGeom>
            <a:solidFill>
              <a:srgbClr val="000000"/>
            </a:solidFill>
            <a:ln w="0">
              <a:solidFill>
                <a:srgbClr val="000000"/>
              </a:solidFill>
              <a:round/>
              <a:headEnd/>
              <a:tailEnd/>
            </a:ln>
          </p:spPr>
          <p:txBody>
            <a:bodyPr/>
            <a:lstStyle/>
            <a:p>
              <a:endParaRPr lang="fr-FR"/>
            </a:p>
          </p:txBody>
        </p:sp>
        <p:sp>
          <p:nvSpPr>
            <p:cNvPr id="119059" name="Freeform 125"/>
            <p:cNvSpPr>
              <a:spLocks/>
            </p:cNvSpPr>
            <p:nvPr/>
          </p:nvSpPr>
          <p:spPr bwMode="auto">
            <a:xfrm>
              <a:off x="4980" y="2279"/>
              <a:ext cx="1" cy="2"/>
            </a:xfrm>
            <a:custGeom>
              <a:avLst/>
              <a:gdLst>
                <a:gd name="T0" fmla="*/ 0 w 6"/>
                <a:gd name="T1" fmla="*/ 0 h 33"/>
                <a:gd name="T2" fmla="*/ 0 w 6"/>
                <a:gd name="T3" fmla="*/ 0 h 33"/>
                <a:gd name="T4" fmla="*/ 0 w 6"/>
                <a:gd name="T5" fmla="*/ 0 h 33"/>
                <a:gd name="T6" fmla="*/ 0 w 6"/>
                <a:gd name="T7" fmla="*/ 0 h 33"/>
                <a:gd name="T8" fmla="*/ 0 w 6"/>
                <a:gd name="T9" fmla="*/ 0 h 33"/>
                <a:gd name="T10" fmla="*/ 0 60000 65536"/>
                <a:gd name="T11" fmla="*/ 0 60000 65536"/>
                <a:gd name="T12" fmla="*/ 0 60000 65536"/>
                <a:gd name="T13" fmla="*/ 0 60000 65536"/>
                <a:gd name="T14" fmla="*/ 0 60000 65536"/>
                <a:gd name="T15" fmla="*/ 0 w 6"/>
                <a:gd name="T16" fmla="*/ 0 h 33"/>
                <a:gd name="T17" fmla="*/ 6 w 6"/>
                <a:gd name="T18" fmla="*/ 33 h 33"/>
              </a:gdLst>
              <a:ahLst/>
              <a:cxnLst>
                <a:cxn ang="T10">
                  <a:pos x="T0" y="T1"/>
                </a:cxn>
                <a:cxn ang="T11">
                  <a:pos x="T2" y="T3"/>
                </a:cxn>
                <a:cxn ang="T12">
                  <a:pos x="T4" y="T5"/>
                </a:cxn>
                <a:cxn ang="T13">
                  <a:pos x="T6" y="T7"/>
                </a:cxn>
                <a:cxn ang="T14">
                  <a:pos x="T8" y="T9"/>
                </a:cxn>
              </a:cxnLst>
              <a:rect l="T15" t="T16" r="T17" b="T18"/>
              <a:pathLst>
                <a:path w="6" h="33">
                  <a:moveTo>
                    <a:pt x="6" y="28"/>
                  </a:moveTo>
                  <a:lnTo>
                    <a:pt x="0" y="33"/>
                  </a:lnTo>
                  <a:lnTo>
                    <a:pt x="0" y="5"/>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060" name="Freeform 126"/>
            <p:cNvSpPr>
              <a:spLocks/>
            </p:cNvSpPr>
            <p:nvPr/>
          </p:nvSpPr>
          <p:spPr bwMode="auto">
            <a:xfrm>
              <a:off x="4980" y="2267"/>
              <a:ext cx="1" cy="2"/>
            </a:xfrm>
            <a:custGeom>
              <a:avLst/>
              <a:gdLst>
                <a:gd name="T0" fmla="*/ 0 w 6"/>
                <a:gd name="T1" fmla="*/ 0 h 33"/>
                <a:gd name="T2" fmla="*/ 0 w 6"/>
                <a:gd name="T3" fmla="*/ 0 h 33"/>
                <a:gd name="T4" fmla="*/ 0 w 6"/>
                <a:gd name="T5" fmla="*/ 0 h 33"/>
                <a:gd name="T6" fmla="*/ 0 w 6"/>
                <a:gd name="T7" fmla="*/ 0 h 33"/>
                <a:gd name="T8" fmla="*/ 0 w 6"/>
                <a:gd name="T9" fmla="*/ 0 h 33"/>
                <a:gd name="T10" fmla="*/ 0 60000 65536"/>
                <a:gd name="T11" fmla="*/ 0 60000 65536"/>
                <a:gd name="T12" fmla="*/ 0 60000 65536"/>
                <a:gd name="T13" fmla="*/ 0 60000 65536"/>
                <a:gd name="T14" fmla="*/ 0 60000 65536"/>
                <a:gd name="T15" fmla="*/ 0 w 6"/>
                <a:gd name="T16" fmla="*/ 0 h 33"/>
                <a:gd name="T17" fmla="*/ 6 w 6"/>
                <a:gd name="T18" fmla="*/ 33 h 33"/>
              </a:gdLst>
              <a:ahLst/>
              <a:cxnLst>
                <a:cxn ang="T10">
                  <a:pos x="T0" y="T1"/>
                </a:cxn>
                <a:cxn ang="T11">
                  <a:pos x="T2" y="T3"/>
                </a:cxn>
                <a:cxn ang="T12">
                  <a:pos x="T4" y="T5"/>
                </a:cxn>
                <a:cxn ang="T13">
                  <a:pos x="T6" y="T7"/>
                </a:cxn>
                <a:cxn ang="T14">
                  <a:pos x="T8" y="T9"/>
                </a:cxn>
              </a:cxnLst>
              <a:rect l="T15" t="T16" r="T17" b="T18"/>
              <a:pathLst>
                <a:path w="6" h="33">
                  <a:moveTo>
                    <a:pt x="6" y="28"/>
                  </a:moveTo>
                  <a:lnTo>
                    <a:pt x="0" y="33"/>
                  </a:lnTo>
                  <a:lnTo>
                    <a:pt x="0" y="5"/>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061" name="Freeform 127"/>
            <p:cNvSpPr>
              <a:spLocks/>
            </p:cNvSpPr>
            <p:nvPr/>
          </p:nvSpPr>
          <p:spPr bwMode="auto">
            <a:xfrm>
              <a:off x="4980" y="2256"/>
              <a:ext cx="1" cy="2"/>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9"/>
                  </a:moveTo>
                  <a:lnTo>
                    <a:pt x="0" y="34"/>
                  </a:lnTo>
                  <a:lnTo>
                    <a:pt x="0" y="5"/>
                  </a:lnTo>
                  <a:lnTo>
                    <a:pt x="6" y="0"/>
                  </a:lnTo>
                  <a:lnTo>
                    <a:pt x="6" y="29"/>
                  </a:lnTo>
                  <a:close/>
                </a:path>
              </a:pathLst>
            </a:custGeom>
            <a:solidFill>
              <a:srgbClr val="000000"/>
            </a:solidFill>
            <a:ln w="0">
              <a:solidFill>
                <a:srgbClr val="000000"/>
              </a:solidFill>
              <a:round/>
              <a:headEnd/>
              <a:tailEnd/>
            </a:ln>
          </p:spPr>
          <p:txBody>
            <a:bodyPr/>
            <a:lstStyle/>
            <a:p>
              <a:endParaRPr lang="fr-FR"/>
            </a:p>
          </p:txBody>
        </p:sp>
        <p:sp>
          <p:nvSpPr>
            <p:cNvPr id="119062" name="Freeform 128"/>
            <p:cNvSpPr>
              <a:spLocks/>
            </p:cNvSpPr>
            <p:nvPr/>
          </p:nvSpPr>
          <p:spPr bwMode="auto">
            <a:xfrm>
              <a:off x="4980" y="2244"/>
              <a:ext cx="1" cy="2"/>
            </a:xfrm>
            <a:custGeom>
              <a:avLst/>
              <a:gdLst>
                <a:gd name="T0" fmla="*/ 0 w 6"/>
                <a:gd name="T1" fmla="*/ 0 h 33"/>
                <a:gd name="T2" fmla="*/ 0 w 6"/>
                <a:gd name="T3" fmla="*/ 0 h 33"/>
                <a:gd name="T4" fmla="*/ 0 w 6"/>
                <a:gd name="T5" fmla="*/ 0 h 33"/>
                <a:gd name="T6" fmla="*/ 0 w 6"/>
                <a:gd name="T7" fmla="*/ 0 h 33"/>
                <a:gd name="T8" fmla="*/ 0 w 6"/>
                <a:gd name="T9" fmla="*/ 0 h 33"/>
                <a:gd name="T10" fmla="*/ 0 60000 65536"/>
                <a:gd name="T11" fmla="*/ 0 60000 65536"/>
                <a:gd name="T12" fmla="*/ 0 60000 65536"/>
                <a:gd name="T13" fmla="*/ 0 60000 65536"/>
                <a:gd name="T14" fmla="*/ 0 60000 65536"/>
                <a:gd name="T15" fmla="*/ 0 w 6"/>
                <a:gd name="T16" fmla="*/ 0 h 33"/>
                <a:gd name="T17" fmla="*/ 6 w 6"/>
                <a:gd name="T18" fmla="*/ 33 h 33"/>
              </a:gdLst>
              <a:ahLst/>
              <a:cxnLst>
                <a:cxn ang="T10">
                  <a:pos x="T0" y="T1"/>
                </a:cxn>
                <a:cxn ang="T11">
                  <a:pos x="T2" y="T3"/>
                </a:cxn>
                <a:cxn ang="T12">
                  <a:pos x="T4" y="T5"/>
                </a:cxn>
                <a:cxn ang="T13">
                  <a:pos x="T6" y="T7"/>
                </a:cxn>
                <a:cxn ang="T14">
                  <a:pos x="T8" y="T9"/>
                </a:cxn>
              </a:cxnLst>
              <a:rect l="T15" t="T16" r="T17" b="T18"/>
              <a:pathLst>
                <a:path w="6" h="33">
                  <a:moveTo>
                    <a:pt x="6" y="28"/>
                  </a:moveTo>
                  <a:lnTo>
                    <a:pt x="0" y="33"/>
                  </a:lnTo>
                  <a:lnTo>
                    <a:pt x="0" y="5"/>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063" name="Freeform 129"/>
            <p:cNvSpPr>
              <a:spLocks/>
            </p:cNvSpPr>
            <p:nvPr/>
          </p:nvSpPr>
          <p:spPr bwMode="auto">
            <a:xfrm>
              <a:off x="4980" y="2232"/>
              <a:ext cx="1" cy="2"/>
            </a:xfrm>
            <a:custGeom>
              <a:avLst/>
              <a:gdLst>
                <a:gd name="T0" fmla="*/ 0 w 6"/>
                <a:gd name="T1" fmla="*/ 0 h 33"/>
                <a:gd name="T2" fmla="*/ 0 w 6"/>
                <a:gd name="T3" fmla="*/ 0 h 33"/>
                <a:gd name="T4" fmla="*/ 0 w 6"/>
                <a:gd name="T5" fmla="*/ 0 h 33"/>
                <a:gd name="T6" fmla="*/ 0 w 6"/>
                <a:gd name="T7" fmla="*/ 0 h 33"/>
                <a:gd name="T8" fmla="*/ 0 w 6"/>
                <a:gd name="T9" fmla="*/ 0 h 33"/>
                <a:gd name="T10" fmla="*/ 0 60000 65536"/>
                <a:gd name="T11" fmla="*/ 0 60000 65536"/>
                <a:gd name="T12" fmla="*/ 0 60000 65536"/>
                <a:gd name="T13" fmla="*/ 0 60000 65536"/>
                <a:gd name="T14" fmla="*/ 0 60000 65536"/>
                <a:gd name="T15" fmla="*/ 0 w 6"/>
                <a:gd name="T16" fmla="*/ 0 h 33"/>
                <a:gd name="T17" fmla="*/ 6 w 6"/>
                <a:gd name="T18" fmla="*/ 33 h 33"/>
              </a:gdLst>
              <a:ahLst/>
              <a:cxnLst>
                <a:cxn ang="T10">
                  <a:pos x="T0" y="T1"/>
                </a:cxn>
                <a:cxn ang="T11">
                  <a:pos x="T2" y="T3"/>
                </a:cxn>
                <a:cxn ang="T12">
                  <a:pos x="T4" y="T5"/>
                </a:cxn>
                <a:cxn ang="T13">
                  <a:pos x="T6" y="T7"/>
                </a:cxn>
                <a:cxn ang="T14">
                  <a:pos x="T8" y="T9"/>
                </a:cxn>
              </a:cxnLst>
              <a:rect l="T15" t="T16" r="T17" b="T18"/>
              <a:pathLst>
                <a:path w="6" h="33">
                  <a:moveTo>
                    <a:pt x="6" y="27"/>
                  </a:moveTo>
                  <a:lnTo>
                    <a:pt x="0" y="33"/>
                  </a:lnTo>
                  <a:lnTo>
                    <a:pt x="0" y="5"/>
                  </a:lnTo>
                  <a:lnTo>
                    <a:pt x="6" y="0"/>
                  </a:lnTo>
                  <a:lnTo>
                    <a:pt x="6" y="27"/>
                  </a:lnTo>
                  <a:close/>
                </a:path>
              </a:pathLst>
            </a:custGeom>
            <a:solidFill>
              <a:srgbClr val="000000"/>
            </a:solidFill>
            <a:ln w="0">
              <a:solidFill>
                <a:srgbClr val="000000"/>
              </a:solidFill>
              <a:round/>
              <a:headEnd/>
              <a:tailEnd/>
            </a:ln>
          </p:spPr>
          <p:txBody>
            <a:bodyPr/>
            <a:lstStyle/>
            <a:p>
              <a:endParaRPr lang="fr-FR"/>
            </a:p>
          </p:txBody>
        </p:sp>
        <p:sp>
          <p:nvSpPr>
            <p:cNvPr id="119064" name="Freeform 130"/>
            <p:cNvSpPr>
              <a:spLocks/>
            </p:cNvSpPr>
            <p:nvPr/>
          </p:nvSpPr>
          <p:spPr bwMode="auto">
            <a:xfrm>
              <a:off x="4980" y="2220"/>
              <a:ext cx="1" cy="3"/>
            </a:xfrm>
            <a:custGeom>
              <a:avLst/>
              <a:gdLst>
                <a:gd name="T0" fmla="*/ 0 w 6"/>
                <a:gd name="T1" fmla="*/ 0 h 35"/>
                <a:gd name="T2" fmla="*/ 0 w 6"/>
                <a:gd name="T3" fmla="*/ 0 h 35"/>
                <a:gd name="T4" fmla="*/ 0 w 6"/>
                <a:gd name="T5" fmla="*/ 0 h 35"/>
                <a:gd name="T6" fmla="*/ 0 w 6"/>
                <a:gd name="T7" fmla="*/ 0 h 35"/>
                <a:gd name="T8" fmla="*/ 0 w 6"/>
                <a:gd name="T9" fmla="*/ 0 h 35"/>
                <a:gd name="T10" fmla="*/ 0 60000 65536"/>
                <a:gd name="T11" fmla="*/ 0 60000 65536"/>
                <a:gd name="T12" fmla="*/ 0 60000 65536"/>
                <a:gd name="T13" fmla="*/ 0 60000 65536"/>
                <a:gd name="T14" fmla="*/ 0 60000 65536"/>
                <a:gd name="T15" fmla="*/ 0 w 6"/>
                <a:gd name="T16" fmla="*/ 0 h 35"/>
                <a:gd name="T17" fmla="*/ 6 w 6"/>
                <a:gd name="T18" fmla="*/ 35 h 35"/>
              </a:gdLst>
              <a:ahLst/>
              <a:cxnLst>
                <a:cxn ang="T10">
                  <a:pos x="T0" y="T1"/>
                </a:cxn>
                <a:cxn ang="T11">
                  <a:pos x="T2" y="T3"/>
                </a:cxn>
                <a:cxn ang="T12">
                  <a:pos x="T4" y="T5"/>
                </a:cxn>
                <a:cxn ang="T13">
                  <a:pos x="T6" y="T7"/>
                </a:cxn>
                <a:cxn ang="T14">
                  <a:pos x="T8" y="T9"/>
                </a:cxn>
              </a:cxnLst>
              <a:rect l="T15" t="T16" r="T17" b="T18"/>
              <a:pathLst>
                <a:path w="6" h="35">
                  <a:moveTo>
                    <a:pt x="6" y="29"/>
                  </a:moveTo>
                  <a:lnTo>
                    <a:pt x="0" y="35"/>
                  </a:lnTo>
                  <a:lnTo>
                    <a:pt x="0" y="6"/>
                  </a:lnTo>
                  <a:lnTo>
                    <a:pt x="6" y="0"/>
                  </a:lnTo>
                  <a:lnTo>
                    <a:pt x="6" y="29"/>
                  </a:lnTo>
                  <a:close/>
                </a:path>
              </a:pathLst>
            </a:custGeom>
            <a:solidFill>
              <a:srgbClr val="000000"/>
            </a:solidFill>
            <a:ln w="0">
              <a:solidFill>
                <a:srgbClr val="000000"/>
              </a:solidFill>
              <a:round/>
              <a:headEnd/>
              <a:tailEnd/>
            </a:ln>
          </p:spPr>
          <p:txBody>
            <a:bodyPr/>
            <a:lstStyle/>
            <a:p>
              <a:endParaRPr lang="fr-FR"/>
            </a:p>
          </p:txBody>
        </p:sp>
        <p:sp>
          <p:nvSpPr>
            <p:cNvPr id="119065" name="Freeform 131"/>
            <p:cNvSpPr>
              <a:spLocks/>
            </p:cNvSpPr>
            <p:nvPr/>
          </p:nvSpPr>
          <p:spPr bwMode="auto">
            <a:xfrm>
              <a:off x="4980" y="2209"/>
              <a:ext cx="1" cy="2"/>
            </a:xfrm>
            <a:custGeom>
              <a:avLst/>
              <a:gdLst>
                <a:gd name="T0" fmla="*/ 0 w 6"/>
                <a:gd name="T1" fmla="*/ 0 h 35"/>
                <a:gd name="T2" fmla="*/ 0 w 6"/>
                <a:gd name="T3" fmla="*/ 0 h 35"/>
                <a:gd name="T4" fmla="*/ 0 w 6"/>
                <a:gd name="T5" fmla="*/ 0 h 35"/>
                <a:gd name="T6" fmla="*/ 0 w 6"/>
                <a:gd name="T7" fmla="*/ 0 h 35"/>
                <a:gd name="T8" fmla="*/ 0 w 6"/>
                <a:gd name="T9" fmla="*/ 0 h 35"/>
                <a:gd name="T10" fmla="*/ 0 60000 65536"/>
                <a:gd name="T11" fmla="*/ 0 60000 65536"/>
                <a:gd name="T12" fmla="*/ 0 60000 65536"/>
                <a:gd name="T13" fmla="*/ 0 60000 65536"/>
                <a:gd name="T14" fmla="*/ 0 60000 65536"/>
                <a:gd name="T15" fmla="*/ 0 w 6"/>
                <a:gd name="T16" fmla="*/ 0 h 35"/>
                <a:gd name="T17" fmla="*/ 6 w 6"/>
                <a:gd name="T18" fmla="*/ 35 h 35"/>
              </a:gdLst>
              <a:ahLst/>
              <a:cxnLst>
                <a:cxn ang="T10">
                  <a:pos x="T0" y="T1"/>
                </a:cxn>
                <a:cxn ang="T11">
                  <a:pos x="T2" y="T3"/>
                </a:cxn>
                <a:cxn ang="T12">
                  <a:pos x="T4" y="T5"/>
                </a:cxn>
                <a:cxn ang="T13">
                  <a:pos x="T6" y="T7"/>
                </a:cxn>
                <a:cxn ang="T14">
                  <a:pos x="T8" y="T9"/>
                </a:cxn>
              </a:cxnLst>
              <a:rect l="T15" t="T16" r="T17" b="T18"/>
              <a:pathLst>
                <a:path w="6" h="35">
                  <a:moveTo>
                    <a:pt x="6" y="29"/>
                  </a:moveTo>
                  <a:lnTo>
                    <a:pt x="0" y="35"/>
                  </a:lnTo>
                  <a:lnTo>
                    <a:pt x="0" y="7"/>
                  </a:lnTo>
                  <a:lnTo>
                    <a:pt x="6" y="0"/>
                  </a:lnTo>
                  <a:lnTo>
                    <a:pt x="6" y="29"/>
                  </a:lnTo>
                  <a:close/>
                </a:path>
              </a:pathLst>
            </a:custGeom>
            <a:solidFill>
              <a:srgbClr val="000000"/>
            </a:solidFill>
            <a:ln w="0">
              <a:solidFill>
                <a:srgbClr val="000000"/>
              </a:solidFill>
              <a:round/>
              <a:headEnd/>
              <a:tailEnd/>
            </a:ln>
          </p:spPr>
          <p:txBody>
            <a:bodyPr/>
            <a:lstStyle/>
            <a:p>
              <a:endParaRPr lang="fr-FR"/>
            </a:p>
          </p:txBody>
        </p:sp>
        <p:sp>
          <p:nvSpPr>
            <p:cNvPr id="119066" name="Freeform 132"/>
            <p:cNvSpPr>
              <a:spLocks/>
            </p:cNvSpPr>
            <p:nvPr/>
          </p:nvSpPr>
          <p:spPr bwMode="auto">
            <a:xfrm>
              <a:off x="4980" y="2197"/>
              <a:ext cx="1" cy="2"/>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8"/>
                  </a:moveTo>
                  <a:lnTo>
                    <a:pt x="0" y="34"/>
                  </a:lnTo>
                  <a:lnTo>
                    <a:pt x="0" y="6"/>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067" name="Freeform 133"/>
            <p:cNvSpPr>
              <a:spLocks/>
            </p:cNvSpPr>
            <p:nvPr/>
          </p:nvSpPr>
          <p:spPr bwMode="auto">
            <a:xfrm>
              <a:off x="4980" y="2185"/>
              <a:ext cx="1" cy="3"/>
            </a:xfrm>
            <a:custGeom>
              <a:avLst/>
              <a:gdLst>
                <a:gd name="T0" fmla="*/ 0 w 6"/>
                <a:gd name="T1" fmla="*/ 0 h 35"/>
                <a:gd name="T2" fmla="*/ 0 w 6"/>
                <a:gd name="T3" fmla="*/ 0 h 35"/>
                <a:gd name="T4" fmla="*/ 0 w 6"/>
                <a:gd name="T5" fmla="*/ 0 h 35"/>
                <a:gd name="T6" fmla="*/ 0 w 6"/>
                <a:gd name="T7" fmla="*/ 0 h 35"/>
                <a:gd name="T8" fmla="*/ 0 w 6"/>
                <a:gd name="T9" fmla="*/ 0 h 35"/>
                <a:gd name="T10" fmla="*/ 0 60000 65536"/>
                <a:gd name="T11" fmla="*/ 0 60000 65536"/>
                <a:gd name="T12" fmla="*/ 0 60000 65536"/>
                <a:gd name="T13" fmla="*/ 0 60000 65536"/>
                <a:gd name="T14" fmla="*/ 0 60000 65536"/>
                <a:gd name="T15" fmla="*/ 0 w 6"/>
                <a:gd name="T16" fmla="*/ 0 h 35"/>
                <a:gd name="T17" fmla="*/ 6 w 6"/>
                <a:gd name="T18" fmla="*/ 35 h 35"/>
              </a:gdLst>
              <a:ahLst/>
              <a:cxnLst>
                <a:cxn ang="T10">
                  <a:pos x="T0" y="T1"/>
                </a:cxn>
                <a:cxn ang="T11">
                  <a:pos x="T2" y="T3"/>
                </a:cxn>
                <a:cxn ang="T12">
                  <a:pos x="T4" y="T5"/>
                </a:cxn>
                <a:cxn ang="T13">
                  <a:pos x="T6" y="T7"/>
                </a:cxn>
                <a:cxn ang="T14">
                  <a:pos x="T8" y="T9"/>
                </a:cxn>
              </a:cxnLst>
              <a:rect l="T15" t="T16" r="T17" b="T18"/>
              <a:pathLst>
                <a:path w="6" h="35">
                  <a:moveTo>
                    <a:pt x="6" y="29"/>
                  </a:moveTo>
                  <a:lnTo>
                    <a:pt x="0" y="35"/>
                  </a:lnTo>
                  <a:lnTo>
                    <a:pt x="0" y="6"/>
                  </a:lnTo>
                  <a:lnTo>
                    <a:pt x="6" y="0"/>
                  </a:lnTo>
                  <a:lnTo>
                    <a:pt x="6" y="29"/>
                  </a:lnTo>
                  <a:close/>
                </a:path>
              </a:pathLst>
            </a:custGeom>
            <a:solidFill>
              <a:srgbClr val="000000"/>
            </a:solidFill>
            <a:ln w="0">
              <a:solidFill>
                <a:srgbClr val="000000"/>
              </a:solidFill>
              <a:round/>
              <a:headEnd/>
              <a:tailEnd/>
            </a:ln>
          </p:spPr>
          <p:txBody>
            <a:bodyPr/>
            <a:lstStyle/>
            <a:p>
              <a:endParaRPr lang="fr-FR"/>
            </a:p>
          </p:txBody>
        </p:sp>
        <p:sp>
          <p:nvSpPr>
            <p:cNvPr id="119068" name="Freeform 134"/>
            <p:cNvSpPr>
              <a:spLocks/>
            </p:cNvSpPr>
            <p:nvPr/>
          </p:nvSpPr>
          <p:spPr bwMode="auto">
            <a:xfrm>
              <a:off x="4980" y="2173"/>
              <a:ext cx="1" cy="3"/>
            </a:xfrm>
            <a:custGeom>
              <a:avLst/>
              <a:gdLst>
                <a:gd name="T0" fmla="*/ 0 w 6"/>
                <a:gd name="T1" fmla="*/ 0 h 35"/>
                <a:gd name="T2" fmla="*/ 0 w 6"/>
                <a:gd name="T3" fmla="*/ 0 h 35"/>
                <a:gd name="T4" fmla="*/ 0 w 6"/>
                <a:gd name="T5" fmla="*/ 0 h 35"/>
                <a:gd name="T6" fmla="*/ 0 w 6"/>
                <a:gd name="T7" fmla="*/ 0 h 35"/>
                <a:gd name="T8" fmla="*/ 0 w 6"/>
                <a:gd name="T9" fmla="*/ 0 h 35"/>
                <a:gd name="T10" fmla="*/ 0 60000 65536"/>
                <a:gd name="T11" fmla="*/ 0 60000 65536"/>
                <a:gd name="T12" fmla="*/ 0 60000 65536"/>
                <a:gd name="T13" fmla="*/ 0 60000 65536"/>
                <a:gd name="T14" fmla="*/ 0 60000 65536"/>
                <a:gd name="T15" fmla="*/ 0 w 6"/>
                <a:gd name="T16" fmla="*/ 0 h 35"/>
                <a:gd name="T17" fmla="*/ 6 w 6"/>
                <a:gd name="T18" fmla="*/ 35 h 35"/>
              </a:gdLst>
              <a:ahLst/>
              <a:cxnLst>
                <a:cxn ang="T10">
                  <a:pos x="T0" y="T1"/>
                </a:cxn>
                <a:cxn ang="T11">
                  <a:pos x="T2" y="T3"/>
                </a:cxn>
                <a:cxn ang="T12">
                  <a:pos x="T4" y="T5"/>
                </a:cxn>
                <a:cxn ang="T13">
                  <a:pos x="T6" y="T7"/>
                </a:cxn>
                <a:cxn ang="T14">
                  <a:pos x="T8" y="T9"/>
                </a:cxn>
              </a:cxnLst>
              <a:rect l="T15" t="T16" r="T17" b="T18"/>
              <a:pathLst>
                <a:path w="6" h="35">
                  <a:moveTo>
                    <a:pt x="6" y="29"/>
                  </a:moveTo>
                  <a:lnTo>
                    <a:pt x="0" y="35"/>
                  </a:lnTo>
                  <a:lnTo>
                    <a:pt x="0" y="7"/>
                  </a:lnTo>
                  <a:lnTo>
                    <a:pt x="6" y="0"/>
                  </a:lnTo>
                  <a:lnTo>
                    <a:pt x="6" y="29"/>
                  </a:lnTo>
                  <a:close/>
                </a:path>
              </a:pathLst>
            </a:custGeom>
            <a:solidFill>
              <a:srgbClr val="000000"/>
            </a:solidFill>
            <a:ln w="0">
              <a:solidFill>
                <a:srgbClr val="000000"/>
              </a:solidFill>
              <a:round/>
              <a:headEnd/>
              <a:tailEnd/>
            </a:ln>
          </p:spPr>
          <p:txBody>
            <a:bodyPr/>
            <a:lstStyle/>
            <a:p>
              <a:endParaRPr lang="fr-FR"/>
            </a:p>
          </p:txBody>
        </p:sp>
        <p:sp>
          <p:nvSpPr>
            <p:cNvPr id="119069" name="Freeform 135"/>
            <p:cNvSpPr>
              <a:spLocks/>
            </p:cNvSpPr>
            <p:nvPr/>
          </p:nvSpPr>
          <p:spPr bwMode="auto">
            <a:xfrm>
              <a:off x="4980" y="2162"/>
              <a:ext cx="1" cy="2"/>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8"/>
                  </a:moveTo>
                  <a:lnTo>
                    <a:pt x="0" y="34"/>
                  </a:lnTo>
                  <a:lnTo>
                    <a:pt x="0" y="6"/>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070" name="Freeform 136"/>
            <p:cNvSpPr>
              <a:spLocks/>
            </p:cNvSpPr>
            <p:nvPr/>
          </p:nvSpPr>
          <p:spPr bwMode="auto">
            <a:xfrm>
              <a:off x="4980" y="2150"/>
              <a:ext cx="1" cy="2"/>
            </a:xfrm>
            <a:custGeom>
              <a:avLst/>
              <a:gdLst>
                <a:gd name="T0" fmla="*/ 0 w 6"/>
                <a:gd name="T1" fmla="*/ 0 h 35"/>
                <a:gd name="T2" fmla="*/ 0 w 6"/>
                <a:gd name="T3" fmla="*/ 0 h 35"/>
                <a:gd name="T4" fmla="*/ 0 w 6"/>
                <a:gd name="T5" fmla="*/ 0 h 35"/>
                <a:gd name="T6" fmla="*/ 0 w 6"/>
                <a:gd name="T7" fmla="*/ 0 h 35"/>
                <a:gd name="T8" fmla="*/ 0 w 6"/>
                <a:gd name="T9" fmla="*/ 0 h 35"/>
                <a:gd name="T10" fmla="*/ 0 60000 65536"/>
                <a:gd name="T11" fmla="*/ 0 60000 65536"/>
                <a:gd name="T12" fmla="*/ 0 60000 65536"/>
                <a:gd name="T13" fmla="*/ 0 60000 65536"/>
                <a:gd name="T14" fmla="*/ 0 60000 65536"/>
                <a:gd name="T15" fmla="*/ 0 w 6"/>
                <a:gd name="T16" fmla="*/ 0 h 35"/>
                <a:gd name="T17" fmla="*/ 6 w 6"/>
                <a:gd name="T18" fmla="*/ 35 h 35"/>
              </a:gdLst>
              <a:ahLst/>
              <a:cxnLst>
                <a:cxn ang="T10">
                  <a:pos x="T0" y="T1"/>
                </a:cxn>
                <a:cxn ang="T11">
                  <a:pos x="T2" y="T3"/>
                </a:cxn>
                <a:cxn ang="T12">
                  <a:pos x="T4" y="T5"/>
                </a:cxn>
                <a:cxn ang="T13">
                  <a:pos x="T6" y="T7"/>
                </a:cxn>
                <a:cxn ang="T14">
                  <a:pos x="T8" y="T9"/>
                </a:cxn>
              </a:cxnLst>
              <a:rect l="T15" t="T16" r="T17" b="T18"/>
              <a:pathLst>
                <a:path w="6" h="35">
                  <a:moveTo>
                    <a:pt x="6" y="29"/>
                  </a:moveTo>
                  <a:lnTo>
                    <a:pt x="0" y="35"/>
                  </a:lnTo>
                  <a:lnTo>
                    <a:pt x="0" y="6"/>
                  </a:lnTo>
                  <a:lnTo>
                    <a:pt x="6" y="0"/>
                  </a:lnTo>
                  <a:lnTo>
                    <a:pt x="6" y="29"/>
                  </a:lnTo>
                  <a:close/>
                </a:path>
              </a:pathLst>
            </a:custGeom>
            <a:solidFill>
              <a:srgbClr val="000000"/>
            </a:solidFill>
            <a:ln w="0">
              <a:solidFill>
                <a:srgbClr val="000000"/>
              </a:solidFill>
              <a:round/>
              <a:headEnd/>
              <a:tailEnd/>
            </a:ln>
          </p:spPr>
          <p:txBody>
            <a:bodyPr/>
            <a:lstStyle/>
            <a:p>
              <a:endParaRPr lang="fr-FR"/>
            </a:p>
          </p:txBody>
        </p:sp>
        <p:sp>
          <p:nvSpPr>
            <p:cNvPr id="119071" name="Freeform 137"/>
            <p:cNvSpPr>
              <a:spLocks/>
            </p:cNvSpPr>
            <p:nvPr/>
          </p:nvSpPr>
          <p:spPr bwMode="auto">
            <a:xfrm>
              <a:off x="4980" y="2138"/>
              <a:ext cx="1" cy="3"/>
            </a:xfrm>
            <a:custGeom>
              <a:avLst/>
              <a:gdLst>
                <a:gd name="T0" fmla="*/ 0 w 6"/>
                <a:gd name="T1" fmla="*/ 0 h 35"/>
                <a:gd name="T2" fmla="*/ 0 w 6"/>
                <a:gd name="T3" fmla="*/ 0 h 35"/>
                <a:gd name="T4" fmla="*/ 0 w 6"/>
                <a:gd name="T5" fmla="*/ 0 h 35"/>
                <a:gd name="T6" fmla="*/ 0 w 6"/>
                <a:gd name="T7" fmla="*/ 0 h 35"/>
                <a:gd name="T8" fmla="*/ 0 w 6"/>
                <a:gd name="T9" fmla="*/ 0 h 35"/>
                <a:gd name="T10" fmla="*/ 0 60000 65536"/>
                <a:gd name="T11" fmla="*/ 0 60000 65536"/>
                <a:gd name="T12" fmla="*/ 0 60000 65536"/>
                <a:gd name="T13" fmla="*/ 0 60000 65536"/>
                <a:gd name="T14" fmla="*/ 0 60000 65536"/>
                <a:gd name="T15" fmla="*/ 0 w 6"/>
                <a:gd name="T16" fmla="*/ 0 h 35"/>
                <a:gd name="T17" fmla="*/ 6 w 6"/>
                <a:gd name="T18" fmla="*/ 35 h 35"/>
              </a:gdLst>
              <a:ahLst/>
              <a:cxnLst>
                <a:cxn ang="T10">
                  <a:pos x="T0" y="T1"/>
                </a:cxn>
                <a:cxn ang="T11">
                  <a:pos x="T2" y="T3"/>
                </a:cxn>
                <a:cxn ang="T12">
                  <a:pos x="T4" y="T5"/>
                </a:cxn>
                <a:cxn ang="T13">
                  <a:pos x="T6" y="T7"/>
                </a:cxn>
                <a:cxn ang="T14">
                  <a:pos x="T8" y="T9"/>
                </a:cxn>
              </a:cxnLst>
              <a:rect l="T15" t="T16" r="T17" b="T18"/>
              <a:pathLst>
                <a:path w="6" h="35">
                  <a:moveTo>
                    <a:pt x="6" y="29"/>
                  </a:moveTo>
                  <a:lnTo>
                    <a:pt x="0" y="35"/>
                  </a:lnTo>
                  <a:lnTo>
                    <a:pt x="0" y="7"/>
                  </a:lnTo>
                  <a:lnTo>
                    <a:pt x="6" y="0"/>
                  </a:lnTo>
                  <a:lnTo>
                    <a:pt x="6" y="29"/>
                  </a:lnTo>
                  <a:close/>
                </a:path>
              </a:pathLst>
            </a:custGeom>
            <a:solidFill>
              <a:srgbClr val="000000"/>
            </a:solidFill>
            <a:ln w="0">
              <a:solidFill>
                <a:srgbClr val="000000"/>
              </a:solidFill>
              <a:round/>
              <a:headEnd/>
              <a:tailEnd/>
            </a:ln>
          </p:spPr>
          <p:txBody>
            <a:bodyPr/>
            <a:lstStyle/>
            <a:p>
              <a:endParaRPr lang="fr-FR"/>
            </a:p>
          </p:txBody>
        </p:sp>
        <p:sp>
          <p:nvSpPr>
            <p:cNvPr id="119072" name="Freeform 138"/>
            <p:cNvSpPr>
              <a:spLocks/>
            </p:cNvSpPr>
            <p:nvPr/>
          </p:nvSpPr>
          <p:spPr bwMode="auto">
            <a:xfrm>
              <a:off x="4980" y="2127"/>
              <a:ext cx="1" cy="2"/>
            </a:xfrm>
            <a:custGeom>
              <a:avLst/>
              <a:gdLst>
                <a:gd name="T0" fmla="*/ 0 w 6"/>
                <a:gd name="T1" fmla="*/ 0 h 33"/>
                <a:gd name="T2" fmla="*/ 0 w 6"/>
                <a:gd name="T3" fmla="*/ 0 h 33"/>
                <a:gd name="T4" fmla="*/ 0 w 6"/>
                <a:gd name="T5" fmla="*/ 0 h 33"/>
                <a:gd name="T6" fmla="*/ 0 w 6"/>
                <a:gd name="T7" fmla="*/ 0 h 33"/>
                <a:gd name="T8" fmla="*/ 0 w 6"/>
                <a:gd name="T9" fmla="*/ 0 h 33"/>
                <a:gd name="T10" fmla="*/ 0 60000 65536"/>
                <a:gd name="T11" fmla="*/ 0 60000 65536"/>
                <a:gd name="T12" fmla="*/ 0 60000 65536"/>
                <a:gd name="T13" fmla="*/ 0 60000 65536"/>
                <a:gd name="T14" fmla="*/ 0 60000 65536"/>
                <a:gd name="T15" fmla="*/ 0 w 6"/>
                <a:gd name="T16" fmla="*/ 0 h 33"/>
                <a:gd name="T17" fmla="*/ 6 w 6"/>
                <a:gd name="T18" fmla="*/ 33 h 33"/>
              </a:gdLst>
              <a:ahLst/>
              <a:cxnLst>
                <a:cxn ang="T10">
                  <a:pos x="T0" y="T1"/>
                </a:cxn>
                <a:cxn ang="T11">
                  <a:pos x="T2" y="T3"/>
                </a:cxn>
                <a:cxn ang="T12">
                  <a:pos x="T4" y="T5"/>
                </a:cxn>
                <a:cxn ang="T13">
                  <a:pos x="T6" y="T7"/>
                </a:cxn>
                <a:cxn ang="T14">
                  <a:pos x="T8" y="T9"/>
                </a:cxn>
              </a:cxnLst>
              <a:rect l="T15" t="T16" r="T17" b="T18"/>
              <a:pathLst>
                <a:path w="6" h="33">
                  <a:moveTo>
                    <a:pt x="6" y="28"/>
                  </a:moveTo>
                  <a:lnTo>
                    <a:pt x="0" y="33"/>
                  </a:lnTo>
                  <a:lnTo>
                    <a:pt x="0" y="6"/>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073" name="Freeform 139"/>
            <p:cNvSpPr>
              <a:spLocks/>
            </p:cNvSpPr>
            <p:nvPr/>
          </p:nvSpPr>
          <p:spPr bwMode="auto">
            <a:xfrm>
              <a:off x="4980" y="2115"/>
              <a:ext cx="1" cy="2"/>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9"/>
                  </a:moveTo>
                  <a:lnTo>
                    <a:pt x="0" y="34"/>
                  </a:lnTo>
                  <a:lnTo>
                    <a:pt x="0" y="5"/>
                  </a:lnTo>
                  <a:lnTo>
                    <a:pt x="6" y="0"/>
                  </a:lnTo>
                  <a:lnTo>
                    <a:pt x="6" y="29"/>
                  </a:lnTo>
                  <a:close/>
                </a:path>
              </a:pathLst>
            </a:custGeom>
            <a:solidFill>
              <a:srgbClr val="000000"/>
            </a:solidFill>
            <a:ln w="0">
              <a:solidFill>
                <a:srgbClr val="000000"/>
              </a:solidFill>
              <a:round/>
              <a:headEnd/>
              <a:tailEnd/>
            </a:ln>
          </p:spPr>
          <p:txBody>
            <a:bodyPr/>
            <a:lstStyle/>
            <a:p>
              <a:endParaRPr lang="fr-FR"/>
            </a:p>
          </p:txBody>
        </p:sp>
        <p:sp>
          <p:nvSpPr>
            <p:cNvPr id="119074" name="Freeform 140"/>
            <p:cNvSpPr>
              <a:spLocks/>
            </p:cNvSpPr>
            <p:nvPr/>
          </p:nvSpPr>
          <p:spPr bwMode="auto">
            <a:xfrm>
              <a:off x="4980" y="2103"/>
              <a:ext cx="1" cy="2"/>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9"/>
                  </a:moveTo>
                  <a:lnTo>
                    <a:pt x="0" y="34"/>
                  </a:lnTo>
                  <a:lnTo>
                    <a:pt x="0" y="5"/>
                  </a:lnTo>
                  <a:lnTo>
                    <a:pt x="6" y="0"/>
                  </a:lnTo>
                  <a:lnTo>
                    <a:pt x="6" y="29"/>
                  </a:lnTo>
                  <a:close/>
                </a:path>
              </a:pathLst>
            </a:custGeom>
            <a:solidFill>
              <a:srgbClr val="000000"/>
            </a:solidFill>
            <a:ln w="0">
              <a:solidFill>
                <a:srgbClr val="000000"/>
              </a:solidFill>
              <a:round/>
              <a:headEnd/>
              <a:tailEnd/>
            </a:ln>
          </p:spPr>
          <p:txBody>
            <a:bodyPr/>
            <a:lstStyle/>
            <a:p>
              <a:endParaRPr lang="fr-FR"/>
            </a:p>
          </p:txBody>
        </p:sp>
        <p:sp>
          <p:nvSpPr>
            <p:cNvPr id="119075" name="Freeform 141"/>
            <p:cNvSpPr>
              <a:spLocks/>
            </p:cNvSpPr>
            <p:nvPr/>
          </p:nvSpPr>
          <p:spPr bwMode="auto">
            <a:xfrm>
              <a:off x="4980" y="2092"/>
              <a:ext cx="1" cy="2"/>
            </a:xfrm>
            <a:custGeom>
              <a:avLst/>
              <a:gdLst>
                <a:gd name="T0" fmla="*/ 0 w 6"/>
                <a:gd name="T1" fmla="*/ 0 h 33"/>
                <a:gd name="T2" fmla="*/ 0 w 6"/>
                <a:gd name="T3" fmla="*/ 0 h 33"/>
                <a:gd name="T4" fmla="*/ 0 w 6"/>
                <a:gd name="T5" fmla="*/ 0 h 33"/>
                <a:gd name="T6" fmla="*/ 0 w 6"/>
                <a:gd name="T7" fmla="*/ 0 h 33"/>
                <a:gd name="T8" fmla="*/ 0 w 6"/>
                <a:gd name="T9" fmla="*/ 0 h 33"/>
                <a:gd name="T10" fmla="*/ 0 60000 65536"/>
                <a:gd name="T11" fmla="*/ 0 60000 65536"/>
                <a:gd name="T12" fmla="*/ 0 60000 65536"/>
                <a:gd name="T13" fmla="*/ 0 60000 65536"/>
                <a:gd name="T14" fmla="*/ 0 60000 65536"/>
                <a:gd name="T15" fmla="*/ 0 w 6"/>
                <a:gd name="T16" fmla="*/ 0 h 33"/>
                <a:gd name="T17" fmla="*/ 6 w 6"/>
                <a:gd name="T18" fmla="*/ 33 h 33"/>
              </a:gdLst>
              <a:ahLst/>
              <a:cxnLst>
                <a:cxn ang="T10">
                  <a:pos x="T0" y="T1"/>
                </a:cxn>
                <a:cxn ang="T11">
                  <a:pos x="T2" y="T3"/>
                </a:cxn>
                <a:cxn ang="T12">
                  <a:pos x="T4" y="T5"/>
                </a:cxn>
                <a:cxn ang="T13">
                  <a:pos x="T6" y="T7"/>
                </a:cxn>
                <a:cxn ang="T14">
                  <a:pos x="T8" y="T9"/>
                </a:cxn>
              </a:cxnLst>
              <a:rect l="T15" t="T16" r="T17" b="T18"/>
              <a:pathLst>
                <a:path w="6" h="33">
                  <a:moveTo>
                    <a:pt x="6" y="28"/>
                  </a:moveTo>
                  <a:lnTo>
                    <a:pt x="0" y="33"/>
                  </a:lnTo>
                  <a:lnTo>
                    <a:pt x="0" y="5"/>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076" name="Freeform 142"/>
            <p:cNvSpPr>
              <a:spLocks/>
            </p:cNvSpPr>
            <p:nvPr/>
          </p:nvSpPr>
          <p:spPr bwMode="auto">
            <a:xfrm>
              <a:off x="4980" y="2080"/>
              <a:ext cx="1" cy="2"/>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8"/>
                  </a:moveTo>
                  <a:lnTo>
                    <a:pt x="0" y="34"/>
                  </a:lnTo>
                  <a:lnTo>
                    <a:pt x="0" y="5"/>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077" name="Freeform 143"/>
            <p:cNvSpPr>
              <a:spLocks/>
            </p:cNvSpPr>
            <p:nvPr/>
          </p:nvSpPr>
          <p:spPr bwMode="auto">
            <a:xfrm>
              <a:off x="4980" y="2068"/>
              <a:ext cx="1" cy="2"/>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9"/>
                  </a:moveTo>
                  <a:lnTo>
                    <a:pt x="0" y="34"/>
                  </a:lnTo>
                  <a:lnTo>
                    <a:pt x="0" y="5"/>
                  </a:lnTo>
                  <a:lnTo>
                    <a:pt x="6" y="0"/>
                  </a:lnTo>
                  <a:lnTo>
                    <a:pt x="6" y="29"/>
                  </a:lnTo>
                  <a:close/>
                </a:path>
              </a:pathLst>
            </a:custGeom>
            <a:solidFill>
              <a:srgbClr val="000000"/>
            </a:solidFill>
            <a:ln w="0">
              <a:solidFill>
                <a:srgbClr val="000000"/>
              </a:solidFill>
              <a:round/>
              <a:headEnd/>
              <a:tailEnd/>
            </a:ln>
          </p:spPr>
          <p:txBody>
            <a:bodyPr/>
            <a:lstStyle/>
            <a:p>
              <a:endParaRPr lang="fr-FR"/>
            </a:p>
          </p:txBody>
        </p:sp>
        <p:sp>
          <p:nvSpPr>
            <p:cNvPr id="119078" name="Freeform 144"/>
            <p:cNvSpPr>
              <a:spLocks/>
            </p:cNvSpPr>
            <p:nvPr/>
          </p:nvSpPr>
          <p:spPr bwMode="auto">
            <a:xfrm>
              <a:off x="4980" y="2056"/>
              <a:ext cx="1" cy="3"/>
            </a:xfrm>
            <a:custGeom>
              <a:avLst/>
              <a:gdLst>
                <a:gd name="T0" fmla="*/ 0 w 6"/>
                <a:gd name="T1" fmla="*/ 0 h 33"/>
                <a:gd name="T2" fmla="*/ 0 w 6"/>
                <a:gd name="T3" fmla="*/ 0 h 33"/>
                <a:gd name="T4" fmla="*/ 0 w 6"/>
                <a:gd name="T5" fmla="*/ 0 h 33"/>
                <a:gd name="T6" fmla="*/ 0 w 6"/>
                <a:gd name="T7" fmla="*/ 0 h 33"/>
                <a:gd name="T8" fmla="*/ 0 w 6"/>
                <a:gd name="T9" fmla="*/ 0 h 33"/>
                <a:gd name="T10" fmla="*/ 0 60000 65536"/>
                <a:gd name="T11" fmla="*/ 0 60000 65536"/>
                <a:gd name="T12" fmla="*/ 0 60000 65536"/>
                <a:gd name="T13" fmla="*/ 0 60000 65536"/>
                <a:gd name="T14" fmla="*/ 0 60000 65536"/>
                <a:gd name="T15" fmla="*/ 0 w 6"/>
                <a:gd name="T16" fmla="*/ 0 h 33"/>
                <a:gd name="T17" fmla="*/ 6 w 6"/>
                <a:gd name="T18" fmla="*/ 33 h 33"/>
              </a:gdLst>
              <a:ahLst/>
              <a:cxnLst>
                <a:cxn ang="T10">
                  <a:pos x="T0" y="T1"/>
                </a:cxn>
                <a:cxn ang="T11">
                  <a:pos x="T2" y="T3"/>
                </a:cxn>
                <a:cxn ang="T12">
                  <a:pos x="T4" y="T5"/>
                </a:cxn>
                <a:cxn ang="T13">
                  <a:pos x="T6" y="T7"/>
                </a:cxn>
                <a:cxn ang="T14">
                  <a:pos x="T8" y="T9"/>
                </a:cxn>
              </a:cxnLst>
              <a:rect l="T15" t="T16" r="T17" b="T18"/>
              <a:pathLst>
                <a:path w="6" h="33">
                  <a:moveTo>
                    <a:pt x="6" y="28"/>
                  </a:moveTo>
                  <a:lnTo>
                    <a:pt x="0" y="33"/>
                  </a:lnTo>
                  <a:lnTo>
                    <a:pt x="0" y="5"/>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079" name="Freeform 145"/>
            <p:cNvSpPr>
              <a:spLocks/>
            </p:cNvSpPr>
            <p:nvPr/>
          </p:nvSpPr>
          <p:spPr bwMode="auto">
            <a:xfrm>
              <a:off x="4980" y="2045"/>
              <a:ext cx="1" cy="2"/>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7"/>
                  </a:moveTo>
                  <a:lnTo>
                    <a:pt x="0" y="34"/>
                  </a:lnTo>
                  <a:lnTo>
                    <a:pt x="0" y="5"/>
                  </a:lnTo>
                  <a:lnTo>
                    <a:pt x="6" y="0"/>
                  </a:lnTo>
                  <a:lnTo>
                    <a:pt x="6" y="27"/>
                  </a:lnTo>
                  <a:close/>
                </a:path>
              </a:pathLst>
            </a:custGeom>
            <a:solidFill>
              <a:srgbClr val="000000"/>
            </a:solidFill>
            <a:ln w="0">
              <a:solidFill>
                <a:srgbClr val="000000"/>
              </a:solidFill>
              <a:round/>
              <a:headEnd/>
              <a:tailEnd/>
            </a:ln>
          </p:spPr>
          <p:txBody>
            <a:bodyPr/>
            <a:lstStyle/>
            <a:p>
              <a:endParaRPr lang="fr-FR"/>
            </a:p>
          </p:txBody>
        </p:sp>
        <p:sp>
          <p:nvSpPr>
            <p:cNvPr id="119080" name="Freeform 146"/>
            <p:cNvSpPr>
              <a:spLocks/>
            </p:cNvSpPr>
            <p:nvPr/>
          </p:nvSpPr>
          <p:spPr bwMode="auto">
            <a:xfrm>
              <a:off x="4980" y="2033"/>
              <a:ext cx="1" cy="2"/>
            </a:xfrm>
            <a:custGeom>
              <a:avLst/>
              <a:gdLst>
                <a:gd name="T0" fmla="*/ 0 w 6"/>
                <a:gd name="T1" fmla="*/ 0 h 35"/>
                <a:gd name="T2" fmla="*/ 0 w 6"/>
                <a:gd name="T3" fmla="*/ 0 h 35"/>
                <a:gd name="T4" fmla="*/ 0 w 6"/>
                <a:gd name="T5" fmla="*/ 0 h 35"/>
                <a:gd name="T6" fmla="*/ 0 w 6"/>
                <a:gd name="T7" fmla="*/ 0 h 35"/>
                <a:gd name="T8" fmla="*/ 0 w 6"/>
                <a:gd name="T9" fmla="*/ 0 h 35"/>
                <a:gd name="T10" fmla="*/ 0 60000 65536"/>
                <a:gd name="T11" fmla="*/ 0 60000 65536"/>
                <a:gd name="T12" fmla="*/ 0 60000 65536"/>
                <a:gd name="T13" fmla="*/ 0 60000 65536"/>
                <a:gd name="T14" fmla="*/ 0 60000 65536"/>
                <a:gd name="T15" fmla="*/ 0 w 6"/>
                <a:gd name="T16" fmla="*/ 0 h 35"/>
                <a:gd name="T17" fmla="*/ 6 w 6"/>
                <a:gd name="T18" fmla="*/ 35 h 35"/>
              </a:gdLst>
              <a:ahLst/>
              <a:cxnLst>
                <a:cxn ang="T10">
                  <a:pos x="T0" y="T1"/>
                </a:cxn>
                <a:cxn ang="T11">
                  <a:pos x="T2" y="T3"/>
                </a:cxn>
                <a:cxn ang="T12">
                  <a:pos x="T4" y="T5"/>
                </a:cxn>
                <a:cxn ang="T13">
                  <a:pos x="T6" y="T7"/>
                </a:cxn>
                <a:cxn ang="T14">
                  <a:pos x="T8" y="T9"/>
                </a:cxn>
              </a:cxnLst>
              <a:rect l="T15" t="T16" r="T17" b="T18"/>
              <a:pathLst>
                <a:path w="6" h="35">
                  <a:moveTo>
                    <a:pt x="6" y="29"/>
                  </a:moveTo>
                  <a:lnTo>
                    <a:pt x="0" y="35"/>
                  </a:lnTo>
                  <a:lnTo>
                    <a:pt x="0" y="6"/>
                  </a:lnTo>
                  <a:lnTo>
                    <a:pt x="6" y="0"/>
                  </a:lnTo>
                  <a:lnTo>
                    <a:pt x="6" y="29"/>
                  </a:lnTo>
                  <a:close/>
                </a:path>
              </a:pathLst>
            </a:custGeom>
            <a:solidFill>
              <a:srgbClr val="000000"/>
            </a:solidFill>
            <a:ln w="0">
              <a:solidFill>
                <a:srgbClr val="000000"/>
              </a:solidFill>
              <a:round/>
              <a:headEnd/>
              <a:tailEnd/>
            </a:ln>
          </p:spPr>
          <p:txBody>
            <a:bodyPr/>
            <a:lstStyle/>
            <a:p>
              <a:endParaRPr lang="fr-FR"/>
            </a:p>
          </p:txBody>
        </p:sp>
        <p:sp>
          <p:nvSpPr>
            <p:cNvPr id="119081" name="Freeform 147"/>
            <p:cNvSpPr>
              <a:spLocks/>
            </p:cNvSpPr>
            <p:nvPr/>
          </p:nvSpPr>
          <p:spPr bwMode="auto">
            <a:xfrm>
              <a:off x="4980" y="2021"/>
              <a:ext cx="1" cy="2"/>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8"/>
                  </a:moveTo>
                  <a:lnTo>
                    <a:pt x="0" y="34"/>
                  </a:lnTo>
                  <a:lnTo>
                    <a:pt x="0" y="6"/>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082" name="Freeform 148"/>
            <p:cNvSpPr>
              <a:spLocks/>
            </p:cNvSpPr>
            <p:nvPr/>
          </p:nvSpPr>
          <p:spPr bwMode="auto">
            <a:xfrm>
              <a:off x="4980" y="2009"/>
              <a:ext cx="1" cy="3"/>
            </a:xfrm>
            <a:custGeom>
              <a:avLst/>
              <a:gdLst>
                <a:gd name="T0" fmla="*/ 0 w 6"/>
                <a:gd name="T1" fmla="*/ 0 h 35"/>
                <a:gd name="T2" fmla="*/ 0 w 6"/>
                <a:gd name="T3" fmla="*/ 0 h 35"/>
                <a:gd name="T4" fmla="*/ 0 w 6"/>
                <a:gd name="T5" fmla="*/ 0 h 35"/>
                <a:gd name="T6" fmla="*/ 0 w 6"/>
                <a:gd name="T7" fmla="*/ 0 h 35"/>
                <a:gd name="T8" fmla="*/ 0 w 6"/>
                <a:gd name="T9" fmla="*/ 0 h 35"/>
                <a:gd name="T10" fmla="*/ 0 60000 65536"/>
                <a:gd name="T11" fmla="*/ 0 60000 65536"/>
                <a:gd name="T12" fmla="*/ 0 60000 65536"/>
                <a:gd name="T13" fmla="*/ 0 60000 65536"/>
                <a:gd name="T14" fmla="*/ 0 60000 65536"/>
                <a:gd name="T15" fmla="*/ 0 w 6"/>
                <a:gd name="T16" fmla="*/ 0 h 35"/>
                <a:gd name="T17" fmla="*/ 6 w 6"/>
                <a:gd name="T18" fmla="*/ 35 h 35"/>
              </a:gdLst>
              <a:ahLst/>
              <a:cxnLst>
                <a:cxn ang="T10">
                  <a:pos x="T0" y="T1"/>
                </a:cxn>
                <a:cxn ang="T11">
                  <a:pos x="T2" y="T3"/>
                </a:cxn>
                <a:cxn ang="T12">
                  <a:pos x="T4" y="T5"/>
                </a:cxn>
                <a:cxn ang="T13">
                  <a:pos x="T6" y="T7"/>
                </a:cxn>
                <a:cxn ang="T14">
                  <a:pos x="T8" y="T9"/>
                </a:cxn>
              </a:cxnLst>
              <a:rect l="T15" t="T16" r="T17" b="T18"/>
              <a:pathLst>
                <a:path w="6" h="35">
                  <a:moveTo>
                    <a:pt x="6" y="28"/>
                  </a:moveTo>
                  <a:lnTo>
                    <a:pt x="0" y="35"/>
                  </a:lnTo>
                  <a:lnTo>
                    <a:pt x="0" y="6"/>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083" name="Freeform 149"/>
            <p:cNvSpPr>
              <a:spLocks/>
            </p:cNvSpPr>
            <p:nvPr/>
          </p:nvSpPr>
          <p:spPr bwMode="auto">
            <a:xfrm>
              <a:off x="4980" y="1998"/>
              <a:ext cx="1" cy="2"/>
            </a:xfrm>
            <a:custGeom>
              <a:avLst/>
              <a:gdLst>
                <a:gd name="T0" fmla="*/ 0 w 6"/>
                <a:gd name="T1" fmla="*/ 0 h 35"/>
                <a:gd name="T2" fmla="*/ 0 w 6"/>
                <a:gd name="T3" fmla="*/ 0 h 35"/>
                <a:gd name="T4" fmla="*/ 0 w 6"/>
                <a:gd name="T5" fmla="*/ 0 h 35"/>
                <a:gd name="T6" fmla="*/ 0 w 6"/>
                <a:gd name="T7" fmla="*/ 0 h 35"/>
                <a:gd name="T8" fmla="*/ 0 w 6"/>
                <a:gd name="T9" fmla="*/ 0 h 35"/>
                <a:gd name="T10" fmla="*/ 0 60000 65536"/>
                <a:gd name="T11" fmla="*/ 0 60000 65536"/>
                <a:gd name="T12" fmla="*/ 0 60000 65536"/>
                <a:gd name="T13" fmla="*/ 0 60000 65536"/>
                <a:gd name="T14" fmla="*/ 0 60000 65536"/>
                <a:gd name="T15" fmla="*/ 0 w 6"/>
                <a:gd name="T16" fmla="*/ 0 h 35"/>
                <a:gd name="T17" fmla="*/ 6 w 6"/>
                <a:gd name="T18" fmla="*/ 35 h 35"/>
              </a:gdLst>
              <a:ahLst/>
              <a:cxnLst>
                <a:cxn ang="T10">
                  <a:pos x="T0" y="T1"/>
                </a:cxn>
                <a:cxn ang="T11">
                  <a:pos x="T2" y="T3"/>
                </a:cxn>
                <a:cxn ang="T12">
                  <a:pos x="T4" y="T5"/>
                </a:cxn>
                <a:cxn ang="T13">
                  <a:pos x="T6" y="T7"/>
                </a:cxn>
                <a:cxn ang="T14">
                  <a:pos x="T8" y="T9"/>
                </a:cxn>
              </a:cxnLst>
              <a:rect l="T15" t="T16" r="T17" b="T18"/>
              <a:pathLst>
                <a:path w="6" h="35">
                  <a:moveTo>
                    <a:pt x="6" y="29"/>
                  </a:moveTo>
                  <a:lnTo>
                    <a:pt x="0" y="35"/>
                  </a:lnTo>
                  <a:lnTo>
                    <a:pt x="0" y="6"/>
                  </a:lnTo>
                  <a:lnTo>
                    <a:pt x="6" y="0"/>
                  </a:lnTo>
                  <a:lnTo>
                    <a:pt x="6" y="29"/>
                  </a:lnTo>
                  <a:close/>
                </a:path>
              </a:pathLst>
            </a:custGeom>
            <a:solidFill>
              <a:srgbClr val="000000"/>
            </a:solidFill>
            <a:ln w="0">
              <a:solidFill>
                <a:srgbClr val="000000"/>
              </a:solidFill>
              <a:round/>
              <a:headEnd/>
              <a:tailEnd/>
            </a:ln>
          </p:spPr>
          <p:txBody>
            <a:bodyPr/>
            <a:lstStyle/>
            <a:p>
              <a:endParaRPr lang="fr-FR"/>
            </a:p>
          </p:txBody>
        </p:sp>
        <p:sp>
          <p:nvSpPr>
            <p:cNvPr id="119084" name="Freeform 150"/>
            <p:cNvSpPr>
              <a:spLocks/>
            </p:cNvSpPr>
            <p:nvPr/>
          </p:nvSpPr>
          <p:spPr bwMode="auto">
            <a:xfrm>
              <a:off x="4980" y="1986"/>
              <a:ext cx="1" cy="2"/>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8"/>
                  </a:moveTo>
                  <a:lnTo>
                    <a:pt x="0" y="34"/>
                  </a:lnTo>
                  <a:lnTo>
                    <a:pt x="0" y="6"/>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085" name="Freeform 151"/>
            <p:cNvSpPr>
              <a:spLocks/>
            </p:cNvSpPr>
            <p:nvPr/>
          </p:nvSpPr>
          <p:spPr bwMode="auto">
            <a:xfrm>
              <a:off x="4980" y="1974"/>
              <a:ext cx="1" cy="3"/>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8"/>
                  </a:moveTo>
                  <a:lnTo>
                    <a:pt x="0" y="34"/>
                  </a:lnTo>
                  <a:lnTo>
                    <a:pt x="0" y="6"/>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086" name="Freeform 152"/>
            <p:cNvSpPr>
              <a:spLocks/>
            </p:cNvSpPr>
            <p:nvPr/>
          </p:nvSpPr>
          <p:spPr bwMode="auto">
            <a:xfrm>
              <a:off x="4980" y="1963"/>
              <a:ext cx="1" cy="2"/>
            </a:xfrm>
            <a:custGeom>
              <a:avLst/>
              <a:gdLst>
                <a:gd name="T0" fmla="*/ 0 w 6"/>
                <a:gd name="T1" fmla="*/ 0 h 35"/>
                <a:gd name="T2" fmla="*/ 0 w 6"/>
                <a:gd name="T3" fmla="*/ 0 h 35"/>
                <a:gd name="T4" fmla="*/ 0 w 6"/>
                <a:gd name="T5" fmla="*/ 0 h 35"/>
                <a:gd name="T6" fmla="*/ 0 w 6"/>
                <a:gd name="T7" fmla="*/ 0 h 35"/>
                <a:gd name="T8" fmla="*/ 0 w 6"/>
                <a:gd name="T9" fmla="*/ 0 h 35"/>
                <a:gd name="T10" fmla="*/ 0 60000 65536"/>
                <a:gd name="T11" fmla="*/ 0 60000 65536"/>
                <a:gd name="T12" fmla="*/ 0 60000 65536"/>
                <a:gd name="T13" fmla="*/ 0 60000 65536"/>
                <a:gd name="T14" fmla="*/ 0 60000 65536"/>
                <a:gd name="T15" fmla="*/ 0 w 6"/>
                <a:gd name="T16" fmla="*/ 0 h 35"/>
                <a:gd name="T17" fmla="*/ 6 w 6"/>
                <a:gd name="T18" fmla="*/ 35 h 35"/>
              </a:gdLst>
              <a:ahLst/>
              <a:cxnLst>
                <a:cxn ang="T10">
                  <a:pos x="T0" y="T1"/>
                </a:cxn>
                <a:cxn ang="T11">
                  <a:pos x="T2" y="T3"/>
                </a:cxn>
                <a:cxn ang="T12">
                  <a:pos x="T4" y="T5"/>
                </a:cxn>
                <a:cxn ang="T13">
                  <a:pos x="T6" y="T7"/>
                </a:cxn>
                <a:cxn ang="T14">
                  <a:pos x="T8" y="T9"/>
                </a:cxn>
              </a:cxnLst>
              <a:rect l="T15" t="T16" r="T17" b="T18"/>
              <a:pathLst>
                <a:path w="6" h="35">
                  <a:moveTo>
                    <a:pt x="6" y="29"/>
                  </a:moveTo>
                  <a:lnTo>
                    <a:pt x="0" y="35"/>
                  </a:lnTo>
                  <a:lnTo>
                    <a:pt x="0" y="6"/>
                  </a:lnTo>
                  <a:lnTo>
                    <a:pt x="6" y="0"/>
                  </a:lnTo>
                  <a:lnTo>
                    <a:pt x="6" y="29"/>
                  </a:lnTo>
                  <a:close/>
                </a:path>
              </a:pathLst>
            </a:custGeom>
            <a:solidFill>
              <a:srgbClr val="000000"/>
            </a:solidFill>
            <a:ln w="0">
              <a:solidFill>
                <a:srgbClr val="000000"/>
              </a:solidFill>
              <a:round/>
              <a:headEnd/>
              <a:tailEnd/>
            </a:ln>
          </p:spPr>
          <p:txBody>
            <a:bodyPr/>
            <a:lstStyle/>
            <a:p>
              <a:endParaRPr lang="fr-FR"/>
            </a:p>
          </p:txBody>
        </p:sp>
        <p:sp>
          <p:nvSpPr>
            <p:cNvPr id="119087" name="Freeform 153"/>
            <p:cNvSpPr>
              <a:spLocks/>
            </p:cNvSpPr>
            <p:nvPr/>
          </p:nvSpPr>
          <p:spPr bwMode="auto">
            <a:xfrm>
              <a:off x="4980" y="1951"/>
              <a:ext cx="1" cy="2"/>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8"/>
                  </a:moveTo>
                  <a:lnTo>
                    <a:pt x="0" y="34"/>
                  </a:lnTo>
                  <a:lnTo>
                    <a:pt x="0" y="6"/>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088" name="Freeform 154"/>
            <p:cNvSpPr>
              <a:spLocks/>
            </p:cNvSpPr>
            <p:nvPr/>
          </p:nvSpPr>
          <p:spPr bwMode="auto">
            <a:xfrm>
              <a:off x="4980" y="1939"/>
              <a:ext cx="1" cy="2"/>
            </a:xfrm>
            <a:custGeom>
              <a:avLst/>
              <a:gdLst>
                <a:gd name="T0" fmla="*/ 0 w 6"/>
                <a:gd name="T1" fmla="*/ 0 h 33"/>
                <a:gd name="T2" fmla="*/ 0 w 6"/>
                <a:gd name="T3" fmla="*/ 0 h 33"/>
                <a:gd name="T4" fmla="*/ 0 w 6"/>
                <a:gd name="T5" fmla="*/ 0 h 33"/>
                <a:gd name="T6" fmla="*/ 0 w 6"/>
                <a:gd name="T7" fmla="*/ 0 h 33"/>
                <a:gd name="T8" fmla="*/ 0 w 6"/>
                <a:gd name="T9" fmla="*/ 0 h 33"/>
                <a:gd name="T10" fmla="*/ 0 60000 65536"/>
                <a:gd name="T11" fmla="*/ 0 60000 65536"/>
                <a:gd name="T12" fmla="*/ 0 60000 65536"/>
                <a:gd name="T13" fmla="*/ 0 60000 65536"/>
                <a:gd name="T14" fmla="*/ 0 60000 65536"/>
                <a:gd name="T15" fmla="*/ 0 w 6"/>
                <a:gd name="T16" fmla="*/ 0 h 33"/>
                <a:gd name="T17" fmla="*/ 6 w 6"/>
                <a:gd name="T18" fmla="*/ 33 h 33"/>
              </a:gdLst>
              <a:ahLst/>
              <a:cxnLst>
                <a:cxn ang="T10">
                  <a:pos x="T0" y="T1"/>
                </a:cxn>
                <a:cxn ang="T11">
                  <a:pos x="T2" y="T3"/>
                </a:cxn>
                <a:cxn ang="T12">
                  <a:pos x="T4" y="T5"/>
                </a:cxn>
                <a:cxn ang="T13">
                  <a:pos x="T6" y="T7"/>
                </a:cxn>
                <a:cxn ang="T14">
                  <a:pos x="T8" y="T9"/>
                </a:cxn>
              </a:cxnLst>
              <a:rect l="T15" t="T16" r="T17" b="T18"/>
              <a:pathLst>
                <a:path w="6" h="33">
                  <a:moveTo>
                    <a:pt x="6" y="28"/>
                  </a:moveTo>
                  <a:lnTo>
                    <a:pt x="0" y="33"/>
                  </a:lnTo>
                  <a:lnTo>
                    <a:pt x="0" y="6"/>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089" name="Freeform 155"/>
            <p:cNvSpPr>
              <a:spLocks/>
            </p:cNvSpPr>
            <p:nvPr/>
          </p:nvSpPr>
          <p:spPr bwMode="auto">
            <a:xfrm>
              <a:off x="4980" y="1927"/>
              <a:ext cx="1" cy="3"/>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9"/>
                  </a:moveTo>
                  <a:lnTo>
                    <a:pt x="0" y="34"/>
                  </a:lnTo>
                  <a:lnTo>
                    <a:pt x="0" y="5"/>
                  </a:lnTo>
                  <a:lnTo>
                    <a:pt x="6" y="0"/>
                  </a:lnTo>
                  <a:lnTo>
                    <a:pt x="6" y="29"/>
                  </a:lnTo>
                  <a:close/>
                </a:path>
              </a:pathLst>
            </a:custGeom>
            <a:solidFill>
              <a:srgbClr val="000000"/>
            </a:solidFill>
            <a:ln w="0">
              <a:solidFill>
                <a:srgbClr val="000000"/>
              </a:solidFill>
              <a:round/>
              <a:headEnd/>
              <a:tailEnd/>
            </a:ln>
          </p:spPr>
          <p:txBody>
            <a:bodyPr/>
            <a:lstStyle/>
            <a:p>
              <a:endParaRPr lang="fr-FR"/>
            </a:p>
          </p:txBody>
        </p:sp>
        <p:sp>
          <p:nvSpPr>
            <p:cNvPr id="119090" name="Freeform 156"/>
            <p:cNvSpPr>
              <a:spLocks/>
            </p:cNvSpPr>
            <p:nvPr/>
          </p:nvSpPr>
          <p:spPr bwMode="auto">
            <a:xfrm>
              <a:off x="4980" y="1916"/>
              <a:ext cx="1" cy="2"/>
            </a:xfrm>
            <a:custGeom>
              <a:avLst/>
              <a:gdLst>
                <a:gd name="T0" fmla="*/ 0 w 6"/>
                <a:gd name="T1" fmla="*/ 0 h 33"/>
                <a:gd name="T2" fmla="*/ 0 w 6"/>
                <a:gd name="T3" fmla="*/ 0 h 33"/>
                <a:gd name="T4" fmla="*/ 0 w 6"/>
                <a:gd name="T5" fmla="*/ 0 h 33"/>
                <a:gd name="T6" fmla="*/ 0 w 6"/>
                <a:gd name="T7" fmla="*/ 0 h 33"/>
                <a:gd name="T8" fmla="*/ 0 w 6"/>
                <a:gd name="T9" fmla="*/ 0 h 33"/>
                <a:gd name="T10" fmla="*/ 0 60000 65536"/>
                <a:gd name="T11" fmla="*/ 0 60000 65536"/>
                <a:gd name="T12" fmla="*/ 0 60000 65536"/>
                <a:gd name="T13" fmla="*/ 0 60000 65536"/>
                <a:gd name="T14" fmla="*/ 0 60000 65536"/>
                <a:gd name="T15" fmla="*/ 0 w 6"/>
                <a:gd name="T16" fmla="*/ 0 h 33"/>
                <a:gd name="T17" fmla="*/ 6 w 6"/>
                <a:gd name="T18" fmla="*/ 33 h 33"/>
              </a:gdLst>
              <a:ahLst/>
              <a:cxnLst>
                <a:cxn ang="T10">
                  <a:pos x="T0" y="T1"/>
                </a:cxn>
                <a:cxn ang="T11">
                  <a:pos x="T2" y="T3"/>
                </a:cxn>
                <a:cxn ang="T12">
                  <a:pos x="T4" y="T5"/>
                </a:cxn>
                <a:cxn ang="T13">
                  <a:pos x="T6" y="T7"/>
                </a:cxn>
                <a:cxn ang="T14">
                  <a:pos x="T8" y="T9"/>
                </a:cxn>
              </a:cxnLst>
              <a:rect l="T15" t="T16" r="T17" b="T18"/>
              <a:pathLst>
                <a:path w="6" h="33">
                  <a:moveTo>
                    <a:pt x="6" y="28"/>
                  </a:moveTo>
                  <a:lnTo>
                    <a:pt x="0" y="33"/>
                  </a:lnTo>
                  <a:lnTo>
                    <a:pt x="0" y="5"/>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091" name="Freeform 157"/>
            <p:cNvSpPr>
              <a:spLocks/>
            </p:cNvSpPr>
            <p:nvPr/>
          </p:nvSpPr>
          <p:spPr bwMode="auto">
            <a:xfrm>
              <a:off x="4980" y="1904"/>
              <a:ext cx="1" cy="2"/>
            </a:xfrm>
            <a:custGeom>
              <a:avLst/>
              <a:gdLst>
                <a:gd name="T0" fmla="*/ 0 w 6"/>
                <a:gd name="T1" fmla="*/ 0 h 33"/>
                <a:gd name="T2" fmla="*/ 0 w 6"/>
                <a:gd name="T3" fmla="*/ 0 h 33"/>
                <a:gd name="T4" fmla="*/ 0 w 6"/>
                <a:gd name="T5" fmla="*/ 0 h 33"/>
                <a:gd name="T6" fmla="*/ 0 w 6"/>
                <a:gd name="T7" fmla="*/ 0 h 33"/>
                <a:gd name="T8" fmla="*/ 0 w 6"/>
                <a:gd name="T9" fmla="*/ 0 h 33"/>
                <a:gd name="T10" fmla="*/ 0 60000 65536"/>
                <a:gd name="T11" fmla="*/ 0 60000 65536"/>
                <a:gd name="T12" fmla="*/ 0 60000 65536"/>
                <a:gd name="T13" fmla="*/ 0 60000 65536"/>
                <a:gd name="T14" fmla="*/ 0 60000 65536"/>
                <a:gd name="T15" fmla="*/ 0 w 6"/>
                <a:gd name="T16" fmla="*/ 0 h 33"/>
                <a:gd name="T17" fmla="*/ 6 w 6"/>
                <a:gd name="T18" fmla="*/ 33 h 33"/>
              </a:gdLst>
              <a:ahLst/>
              <a:cxnLst>
                <a:cxn ang="T10">
                  <a:pos x="T0" y="T1"/>
                </a:cxn>
                <a:cxn ang="T11">
                  <a:pos x="T2" y="T3"/>
                </a:cxn>
                <a:cxn ang="T12">
                  <a:pos x="T4" y="T5"/>
                </a:cxn>
                <a:cxn ang="T13">
                  <a:pos x="T6" y="T7"/>
                </a:cxn>
                <a:cxn ang="T14">
                  <a:pos x="T8" y="T9"/>
                </a:cxn>
              </a:cxnLst>
              <a:rect l="T15" t="T16" r="T17" b="T18"/>
              <a:pathLst>
                <a:path w="6" h="33">
                  <a:moveTo>
                    <a:pt x="6" y="28"/>
                  </a:moveTo>
                  <a:lnTo>
                    <a:pt x="0" y="33"/>
                  </a:lnTo>
                  <a:lnTo>
                    <a:pt x="0" y="5"/>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092" name="Freeform 158"/>
            <p:cNvSpPr>
              <a:spLocks/>
            </p:cNvSpPr>
            <p:nvPr/>
          </p:nvSpPr>
          <p:spPr bwMode="auto">
            <a:xfrm>
              <a:off x="4980" y="1892"/>
              <a:ext cx="1" cy="3"/>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9"/>
                  </a:moveTo>
                  <a:lnTo>
                    <a:pt x="0" y="34"/>
                  </a:lnTo>
                  <a:lnTo>
                    <a:pt x="0" y="5"/>
                  </a:lnTo>
                  <a:lnTo>
                    <a:pt x="6" y="0"/>
                  </a:lnTo>
                  <a:lnTo>
                    <a:pt x="6" y="29"/>
                  </a:lnTo>
                  <a:close/>
                </a:path>
              </a:pathLst>
            </a:custGeom>
            <a:solidFill>
              <a:srgbClr val="000000"/>
            </a:solidFill>
            <a:ln w="0">
              <a:solidFill>
                <a:srgbClr val="000000"/>
              </a:solidFill>
              <a:round/>
              <a:headEnd/>
              <a:tailEnd/>
            </a:ln>
          </p:spPr>
          <p:txBody>
            <a:bodyPr/>
            <a:lstStyle/>
            <a:p>
              <a:endParaRPr lang="fr-FR"/>
            </a:p>
          </p:txBody>
        </p:sp>
        <p:sp>
          <p:nvSpPr>
            <p:cNvPr id="119093" name="Freeform 159"/>
            <p:cNvSpPr>
              <a:spLocks/>
            </p:cNvSpPr>
            <p:nvPr/>
          </p:nvSpPr>
          <p:spPr bwMode="auto">
            <a:xfrm>
              <a:off x="4980" y="1881"/>
              <a:ext cx="1" cy="2"/>
            </a:xfrm>
            <a:custGeom>
              <a:avLst/>
              <a:gdLst>
                <a:gd name="T0" fmla="*/ 0 w 6"/>
                <a:gd name="T1" fmla="*/ 0 h 33"/>
                <a:gd name="T2" fmla="*/ 0 w 6"/>
                <a:gd name="T3" fmla="*/ 0 h 33"/>
                <a:gd name="T4" fmla="*/ 0 w 6"/>
                <a:gd name="T5" fmla="*/ 0 h 33"/>
                <a:gd name="T6" fmla="*/ 0 w 6"/>
                <a:gd name="T7" fmla="*/ 0 h 33"/>
                <a:gd name="T8" fmla="*/ 0 w 6"/>
                <a:gd name="T9" fmla="*/ 0 h 33"/>
                <a:gd name="T10" fmla="*/ 0 60000 65536"/>
                <a:gd name="T11" fmla="*/ 0 60000 65536"/>
                <a:gd name="T12" fmla="*/ 0 60000 65536"/>
                <a:gd name="T13" fmla="*/ 0 60000 65536"/>
                <a:gd name="T14" fmla="*/ 0 60000 65536"/>
                <a:gd name="T15" fmla="*/ 0 w 6"/>
                <a:gd name="T16" fmla="*/ 0 h 33"/>
                <a:gd name="T17" fmla="*/ 6 w 6"/>
                <a:gd name="T18" fmla="*/ 33 h 33"/>
              </a:gdLst>
              <a:ahLst/>
              <a:cxnLst>
                <a:cxn ang="T10">
                  <a:pos x="T0" y="T1"/>
                </a:cxn>
                <a:cxn ang="T11">
                  <a:pos x="T2" y="T3"/>
                </a:cxn>
                <a:cxn ang="T12">
                  <a:pos x="T4" y="T5"/>
                </a:cxn>
                <a:cxn ang="T13">
                  <a:pos x="T6" y="T7"/>
                </a:cxn>
                <a:cxn ang="T14">
                  <a:pos x="T8" y="T9"/>
                </a:cxn>
              </a:cxnLst>
              <a:rect l="T15" t="T16" r="T17" b="T18"/>
              <a:pathLst>
                <a:path w="6" h="33">
                  <a:moveTo>
                    <a:pt x="6" y="28"/>
                  </a:moveTo>
                  <a:lnTo>
                    <a:pt x="0" y="33"/>
                  </a:lnTo>
                  <a:lnTo>
                    <a:pt x="0" y="5"/>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094" name="Freeform 160"/>
            <p:cNvSpPr>
              <a:spLocks/>
            </p:cNvSpPr>
            <p:nvPr/>
          </p:nvSpPr>
          <p:spPr bwMode="auto">
            <a:xfrm>
              <a:off x="4980" y="1869"/>
              <a:ext cx="1" cy="2"/>
            </a:xfrm>
            <a:custGeom>
              <a:avLst/>
              <a:gdLst>
                <a:gd name="T0" fmla="*/ 0 w 6"/>
                <a:gd name="T1" fmla="*/ 0 h 33"/>
                <a:gd name="T2" fmla="*/ 0 w 6"/>
                <a:gd name="T3" fmla="*/ 0 h 33"/>
                <a:gd name="T4" fmla="*/ 0 w 6"/>
                <a:gd name="T5" fmla="*/ 0 h 33"/>
                <a:gd name="T6" fmla="*/ 0 w 6"/>
                <a:gd name="T7" fmla="*/ 0 h 33"/>
                <a:gd name="T8" fmla="*/ 0 w 6"/>
                <a:gd name="T9" fmla="*/ 0 h 33"/>
                <a:gd name="T10" fmla="*/ 0 60000 65536"/>
                <a:gd name="T11" fmla="*/ 0 60000 65536"/>
                <a:gd name="T12" fmla="*/ 0 60000 65536"/>
                <a:gd name="T13" fmla="*/ 0 60000 65536"/>
                <a:gd name="T14" fmla="*/ 0 60000 65536"/>
                <a:gd name="T15" fmla="*/ 0 w 6"/>
                <a:gd name="T16" fmla="*/ 0 h 33"/>
                <a:gd name="T17" fmla="*/ 6 w 6"/>
                <a:gd name="T18" fmla="*/ 33 h 33"/>
              </a:gdLst>
              <a:ahLst/>
              <a:cxnLst>
                <a:cxn ang="T10">
                  <a:pos x="T0" y="T1"/>
                </a:cxn>
                <a:cxn ang="T11">
                  <a:pos x="T2" y="T3"/>
                </a:cxn>
                <a:cxn ang="T12">
                  <a:pos x="T4" y="T5"/>
                </a:cxn>
                <a:cxn ang="T13">
                  <a:pos x="T6" y="T7"/>
                </a:cxn>
                <a:cxn ang="T14">
                  <a:pos x="T8" y="T9"/>
                </a:cxn>
              </a:cxnLst>
              <a:rect l="T15" t="T16" r="T17" b="T18"/>
              <a:pathLst>
                <a:path w="6" h="33">
                  <a:moveTo>
                    <a:pt x="6" y="27"/>
                  </a:moveTo>
                  <a:lnTo>
                    <a:pt x="0" y="33"/>
                  </a:lnTo>
                  <a:lnTo>
                    <a:pt x="0" y="5"/>
                  </a:lnTo>
                  <a:lnTo>
                    <a:pt x="6" y="0"/>
                  </a:lnTo>
                  <a:lnTo>
                    <a:pt x="6" y="27"/>
                  </a:lnTo>
                  <a:close/>
                </a:path>
              </a:pathLst>
            </a:custGeom>
            <a:solidFill>
              <a:srgbClr val="000000"/>
            </a:solidFill>
            <a:ln w="0">
              <a:solidFill>
                <a:srgbClr val="000000"/>
              </a:solidFill>
              <a:round/>
              <a:headEnd/>
              <a:tailEnd/>
            </a:ln>
          </p:spPr>
          <p:txBody>
            <a:bodyPr/>
            <a:lstStyle/>
            <a:p>
              <a:endParaRPr lang="fr-FR"/>
            </a:p>
          </p:txBody>
        </p:sp>
        <p:sp>
          <p:nvSpPr>
            <p:cNvPr id="119095" name="Freeform 161"/>
            <p:cNvSpPr>
              <a:spLocks/>
            </p:cNvSpPr>
            <p:nvPr/>
          </p:nvSpPr>
          <p:spPr bwMode="auto">
            <a:xfrm>
              <a:off x="4980" y="1857"/>
              <a:ext cx="1" cy="2"/>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8"/>
                  </a:moveTo>
                  <a:lnTo>
                    <a:pt x="0" y="34"/>
                  </a:lnTo>
                  <a:lnTo>
                    <a:pt x="0" y="5"/>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096" name="Freeform 162"/>
            <p:cNvSpPr>
              <a:spLocks/>
            </p:cNvSpPr>
            <p:nvPr/>
          </p:nvSpPr>
          <p:spPr bwMode="auto">
            <a:xfrm>
              <a:off x="4980" y="1845"/>
              <a:ext cx="1" cy="3"/>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8"/>
                  </a:moveTo>
                  <a:lnTo>
                    <a:pt x="0" y="34"/>
                  </a:lnTo>
                  <a:lnTo>
                    <a:pt x="0" y="6"/>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097" name="Freeform 163"/>
            <p:cNvSpPr>
              <a:spLocks/>
            </p:cNvSpPr>
            <p:nvPr/>
          </p:nvSpPr>
          <p:spPr bwMode="auto">
            <a:xfrm>
              <a:off x="4980" y="1834"/>
              <a:ext cx="1" cy="2"/>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8"/>
                  </a:moveTo>
                  <a:lnTo>
                    <a:pt x="0" y="34"/>
                  </a:lnTo>
                  <a:lnTo>
                    <a:pt x="0" y="6"/>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098" name="Freeform 164"/>
            <p:cNvSpPr>
              <a:spLocks/>
            </p:cNvSpPr>
            <p:nvPr/>
          </p:nvSpPr>
          <p:spPr bwMode="auto">
            <a:xfrm>
              <a:off x="4980" y="1822"/>
              <a:ext cx="1" cy="2"/>
            </a:xfrm>
            <a:custGeom>
              <a:avLst/>
              <a:gdLst>
                <a:gd name="T0" fmla="*/ 0 w 6"/>
                <a:gd name="T1" fmla="*/ 0 h 35"/>
                <a:gd name="T2" fmla="*/ 0 w 6"/>
                <a:gd name="T3" fmla="*/ 0 h 35"/>
                <a:gd name="T4" fmla="*/ 0 w 6"/>
                <a:gd name="T5" fmla="*/ 0 h 35"/>
                <a:gd name="T6" fmla="*/ 0 w 6"/>
                <a:gd name="T7" fmla="*/ 0 h 35"/>
                <a:gd name="T8" fmla="*/ 0 w 6"/>
                <a:gd name="T9" fmla="*/ 0 h 35"/>
                <a:gd name="T10" fmla="*/ 0 60000 65536"/>
                <a:gd name="T11" fmla="*/ 0 60000 65536"/>
                <a:gd name="T12" fmla="*/ 0 60000 65536"/>
                <a:gd name="T13" fmla="*/ 0 60000 65536"/>
                <a:gd name="T14" fmla="*/ 0 60000 65536"/>
                <a:gd name="T15" fmla="*/ 0 w 6"/>
                <a:gd name="T16" fmla="*/ 0 h 35"/>
                <a:gd name="T17" fmla="*/ 6 w 6"/>
                <a:gd name="T18" fmla="*/ 35 h 35"/>
              </a:gdLst>
              <a:ahLst/>
              <a:cxnLst>
                <a:cxn ang="T10">
                  <a:pos x="T0" y="T1"/>
                </a:cxn>
                <a:cxn ang="T11">
                  <a:pos x="T2" y="T3"/>
                </a:cxn>
                <a:cxn ang="T12">
                  <a:pos x="T4" y="T5"/>
                </a:cxn>
                <a:cxn ang="T13">
                  <a:pos x="T6" y="T7"/>
                </a:cxn>
                <a:cxn ang="T14">
                  <a:pos x="T8" y="T9"/>
                </a:cxn>
              </a:cxnLst>
              <a:rect l="T15" t="T16" r="T17" b="T18"/>
              <a:pathLst>
                <a:path w="6" h="35">
                  <a:moveTo>
                    <a:pt x="6" y="29"/>
                  </a:moveTo>
                  <a:lnTo>
                    <a:pt x="0" y="35"/>
                  </a:lnTo>
                  <a:lnTo>
                    <a:pt x="0" y="6"/>
                  </a:lnTo>
                  <a:lnTo>
                    <a:pt x="6" y="0"/>
                  </a:lnTo>
                  <a:lnTo>
                    <a:pt x="6" y="29"/>
                  </a:lnTo>
                  <a:close/>
                </a:path>
              </a:pathLst>
            </a:custGeom>
            <a:solidFill>
              <a:srgbClr val="000000"/>
            </a:solidFill>
            <a:ln w="0">
              <a:solidFill>
                <a:srgbClr val="000000"/>
              </a:solidFill>
              <a:round/>
              <a:headEnd/>
              <a:tailEnd/>
            </a:ln>
          </p:spPr>
          <p:txBody>
            <a:bodyPr/>
            <a:lstStyle/>
            <a:p>
              <a:endParaRPr lang="fr-FR"/>
            </a:p>
          </p:txBody>
        </p:sp>
        <p:sp>
          <p:nvSpPr>
            <p:cNvPr id="119099" name="Freeform 165"/>
            <p:cNvSpPr>
              <a:spLocks/>
            </p:cNvSpPr>
            <p:nvPr/>
          </p:nvSpPr>
          <p:spPr bwMode="auto">
            <a:xfrm>
              <a:off x="4980" y="1810"/>
              <a:ext cx="1" cy="3"/>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8"/>
                  </a:moveTo>
                  <a:lnTo>
                    <a:pt x="0" y="34"/>
                  </a:lnTo>
                  <a:lnTo>
                    <a:pt x="0" y="6"/>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100" name="Freeform 166"/>
            <p:cNvSpPr>
              <a:spLocks/>
            </p:cNvSpPr>
            <p:nvPr/>
          </p:nvSpPr>
          <p:spPr bwMode="auto">
            <a:xfrm>
              <a:off x="4980" y="1799"/>
              <a:ext cx="1" cy="2"/>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8"/>
                  </a:moveTo>
                  <a:lnTo>
                    <a:pt x="0" y="34"/>
                  </a:lnTo>
                  <a:lnTo>
                    <a:pt x="0" y="6"/>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101" name="Freeform 167"/>
            <p:cNvSpPr>
              <a:spLocks/>
            </p:cNvSpPr>
            <p:nvPr/>
          </p:nvSpPr>
          <p:spPr bwMode="auto">
            <a:xfrm>
              <a:off x="4980" y="1787"/>
              <a:ext cx="1" cy="2"/>
            </a:xfrm>
            <a:custGeom>
              <a:avLst/>
              <a:gdLst>
                <a:gd name="T0" fmla="*/ 0 w 6"/>
                <a:gd name="T1" fmla="*/ 0 h 35"/>
                <a:gd name="T2" fmla="*/ 0 w 6"/>
                <a:gd name="T3" fmla="*/ 0 h 35"/>
                <a:gd name="T4" fmla="*/ 0 w 6"/>
                <a:gd name="T5" fmla="*/ 0 h 35"/>
                <a:gd name="T6" fmla="*/ 0 w 6"/>
                <a:gd name="T7" fmla="*/ 0 h 35"/>
                <a:gd name="T8" fmla="*/ 0 w 6"/>
                <a:gd name="T9" fmla="*/ 0 h 35"/>
                <a:gd name="T10" fmla="*/ 0 60000 65536"/>
                <a:gd name="T11" fmla="*/ 0 60000 65536"/>
                <a:gd name="T12" fmla="*/ 0 60000 65536"/>
                <a:gd name="T13" fmla="*/ 0 60000 65536"/>
                <a:gd name="T14" fmla="*/ 0 60000 65536"/>
                <a:gd name="T15" fmla="*/ 0 w 6"/>
                <a:gd name="T16" fmla="*/ 0 h 35"/>
                <a:gd name="T17" fmla="*/ 6 w 6"/>
                <a:gd name="T18" fmla="*/ 35 h 35"/>
              </a:gdLst>
              <a:ahLst/>
              <a:cxnLst>
                <a:cxn ang="T10">
                  <a:pos x="T0" y="T1"/>
                </a:cxn>
                <a:cxn ang="T11">
                  <a:pos x="T2" y="T3"/>
                </a:cxn>
                <a:cxn ang="T12">
                  <a:pos x="T4" y="T5"/>
                </a:cxn>
                <a:cxn ang="T13">
                  <a:pos x="T6" y="T7"/>
                </a:cxn>
                <a:cxn ang="T14">
                  <a:pos x="T8" y="T9"/>
                </a:cxn>
              </a:cxnLst>
              <a:rect l="T15" t="T16" r="T17" b="T18"/>
              <a:pathLst>
                <a:path w="6" h="35">
                  <a:moveTo>
                    <a:pt x="6" y="29"/>
                  </a:moveTo>
                  <a:lnTo>
                    <a:pt x="0" y="35"/>
                  </a:lnTo>
                  <a:lnTo>
                    <a:pt x="0" y="6"/>
                  </a:lnTo>
                  <a:lnTo>
                    <a:pt x="6" y="0"/>
                  </a:lnTo>
                  <a:lnTo>
                    <a:pt x="6" y="29"/>
                  </a:lnTo>
                  <a:close/>
                </a:path>
              </a:pathLst>
            </a:custGeom>
            <a:solidFill>
              <a:srgbClr val="000000"/>
            </a:solidFill>
            <a:ln w="0">
              <a:solidFill>
                <a:srgbClr val="000000"/>
              </a:solidFill>
              <a:round/>
              <a:headEnd/>
              <a:tailEnd/>
            </a:ln>
          </p:spPr>
          <p:txBody>
            <a:bodyPr/>
            <a:lstStyle/>
            <a:p>
              <a:endParaRPr lang="fr-FR"/>
            </a:p>
          </p:txBody>
        </p:sp>
        <p:sp>
          <p:nvSpPr>
            <p:cNvPr id="119102" name="Freeform 168"/>
            <p:cNvSpPr>
              <a:spLocks/>
            </p:cNvSpPr>
            <p:nvPr/>
          </p:nvSpPr>
          <p:spPr bwMode="auto">
            <a:xfrm>
              <a:off x="4980" y="1775"/>
              <a:ext cx="1" cy="2"/>
            </a:xfrm>
            <a:custGeom>
              <a:avLst/>
              <a:gdLst>
                <a:gd name="T0" fmla="*/ 0 w 6"/>
                <a:gd name="T1" fmla="*/ 0 h 35"/>
                <a:gd name="T2" fmla="*/ 0 w 6"/>
                <a:gd name="T3" fmla="*/ 0 h 35"/>
                <a:gd name="T4" fmla="*/ 0 w 6"/>
                <a:gd name="T5" fmla="*/ 0 h 35"/>
                <a:gd name="T6" fmla="*/ 0 w 6"/>
                <a:gd name="T7" fmla="*/ 0 h 35"/>
                <a:gd name="T8" fmla="*/ 0 w 6"/>
                <a:gd name="T9" fmla="*/ 0 h 35"/>
                <a:gd name="T10" fmla="*/ 0 60000 65536"/>
                <a:gd name="T11" fmla="*/ 0 60000 65536"/>
                <a:gd name="T12" fmla="*/ 0 60000 65536"/>
                <a:gd name="T13" fmla="*/ 0 60000 65536"/>
                <a:gd name="T14" fmla="*/ 0 60000 65536"/>
                <a:gd name="T15" fmla="*/ 0 w 6"/>
                <a:gd name="T16" fmla="*/ 0 h 35"/>
                <a:gd name="T17" fmla="*/ 6 w 6"/>
                <a:gd name="T18" fmla="*/ 35 h 35"/>
              </a:gdLst>
              <a:ahLst/>
              <a:cxnLst>
                <a:cxn ang="T10">
                  <a:pos x="T0" y="T1"/>
                </a:cxn>
                <a:cxn ang="T11">
                  <a:pos x="T2" y="T3"/>
                </a:cxn>
                <a:cxn ang="T12">
                  <a:pos x="T4" y="T5"/>
                </a:cxn>
                <a:cxn ang="T13">
                  <a:pos x="T6" y="T7"/>
                </a:cxn>
                <a:cxn ang="T14">
                  <a:pos x="T8" y="T9"/>
                </a:cxn>
              </a:cxnLst>
              <a:rect l="T15" t="T16" r="T17" b="T18"/>
              <a:pathLst>
                <a:path w="6" h="35">
                  <a:moveTo>
                    <a:pt x="6" y="29"/>
                  </a:moveTo>
                  <a:lnTo>
                    <a:pt x="0" y="35"/>
                  </a:lnTo>
                  <a:lnTo>
                    <a:pt x="0" y="7"/>
                  </a:lnTo>
                  <a:lnTo>
                    <a:pt x="6" y="0"/>
                  </a:lnTo>
                  <a:lnTo>
                    <a:pt x="6" y="29"/>
                  </a:lnTo>
                  <a:close/>
                </a:path>
              </a:pathLst>
            </a:custGeom>
            <a:solidFill>
              <a:srgbClr val="000000"/>
            </a:solidFill>
            <a:ln w="0">
              <a:solidFill>
                <a:srgbClr val="000000"/>
              </a:solidFill>
              <a:round/>
              <a:headEnd/>
              <a:tailEnd/>
            </a:ln>
          </p:spPr>
          <p:txBody>
            <a:bodyPr/>
            <a:lstStyle/>
            <a:p>
              <a:endParaRPr lang="fr-FR"/>
            </a:p>
          </p:txBody>
        </p:sp>
        <p:sp>
          <p:nvSpPr>
            <p:cNvPr id="119103" name="Freeform 169"/>
            <p:cNvSpPr>
              <a:spLocks/>
            </p:cNvSpPr>
            <p:nvPr/>
          </p:nvSpPr>
          <p:spPr bwMode="auto">
            <a:xfrm>
              <a:off x="4980" y="1763"/>
              <a:ext cx="1" cy="3"/>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8"/>
                  </a:moveTo>
                  <a:lnTo>
                    <a:pt x="0" y="34"/>
                  </a:lnTo>
                  <a:lnTo>
                    <a:pt x="0" y="6"/>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104" name="Freeform 170"/>
            <p:cNvSpPr>
              <a:spLocks/>
            </p:cNvSpPr>
            <p:nvPr/>
          </p:nvSpPr>
          <p:spPr bwMode="auto">
            <a:xfrm>
              <a:off x="4980" y="1752"/>
              <a:ext cx="1" cy="2"/>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9"/>
                  </a:moveTo>
                  <a:lnTo>
                    <a:pt x="0" y="34"/>
                  </a:lnTo>
                  <a:lnTo>
                    <a:pt x="0" y="6"/>
                  </a:lnTo>
                  <a:lnTo>
                    <a:pt x="6" y="0"/>
                  </a:lnTo>
                  <a:lnTo>
                    <a:pt x="6" y="29"/>
                  </a:lnTo>
                  <a:close/>
                </a:path>
              </a:pathLst>
            </a:custGeom>
            <a:solidFill>
              <a:srgbClr val="000000"/>
            </a:solidFill>
            <a:ln w="0">
              <a:solidFill>
                <a:srgbClr val="000000"/>
              </a:solidFill>
              <a:round/>
              <a:headEnd/>
              <a:tailEnd/>
            </a:ln>
          </p:spPr>
          <p:txBody>
            <a:bodyPr/>
            <a:lstStyle/>
            <a:p>
              <a:endParaRPr lang="fr-FR"/>
            </a:p>
          </p:txBody>
        </p:sp>
        <p:sp>
          <p:nvSpPr>
            <p:cNvPr id="119105" name="Freeform 171"/>
            <p:cNvSpPr>
              <a:spLocks/>
            </p:cNvSpPr>
            <p:nvPr/>
          </p:nvSpPr>
          <p:spPr bwMode="auto">
            <a:xfrm>
              <a:off x="4980" y="1740"/>
              <a:ext cx="1" cy="2"/>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9"/>
                  </a:moveTo>
                  <a:lnTo>
                    <a:pt x="0" y="34"/>
                  </a:lnTo>
                  <a:lnTo>
                    <a:pt x="0" y="6"/>
                  </a:lnTo>
                  <a:lnTo>
                    <a:pt x="6" y="0"/>
                  </a:lnTo>
                  <a:lnTo>
                    <a:pt x="6" y="29"/>
                  </a:lnTo>
                  <a:close/>
                </a:path>
              </a:pathLst>
            </a:custGeom>
            <a:solidFill>
              <a:srgbClr val="000000"/>
            </a:solidFill>
            <a:ln w="0">
              <a:solidFill>
                <a:srgbClr val="000000"/>
              </a:solidFill>
              <a:round/>
              <a:headEnd/>
              <a:tailEnd/>
            </a:ln>
          </p:spPr>
          <p:txBody>
            <a:bodyPr/>
            <a:lstStyle/>
            <a:p>
              <a:endParaRPr lang="fr-FR"/>
            </a:p>
          </p:txBody>
        </p:sp>
        <p:sp>
          <p:nvSpPr>
            <p:cNvPr id="119106" name="Freeform 172"/>
            <p:cNvSpPr>
              <a:spLocks/>
            </p:cNvSpPr>
            <p:nvPr/>
          </p:nvSpPr>
          <p:spPr bwMode="auto">
            <a:xfrm>
              <a:off x="4980" y="1728"/>
              <a:ext cx="1" cy="3"/>
            </a:xfrm>
            <a:custGeom>
              <a:avLst/>
              <a:gdLst>
                <a:gd name="T0" fmla="*/ 0 w 6"/>
                <a:gd name="T1" fmla="*/ 0 h 33"/>
                <a:gd name="T2" fmla="*/ 0 w 6"/>
                <a:gd name="T3" fmla="*/ 0 h 33"/>
                <a:gd name="T4" fmla="*/ 0 w 6"/>
                <a:gd name="T5" fmla="*/ 0 h 33"/>
                <a:gd name="T6" fmla="*/ 0 w 6"/>
                <a:gd name="T7" fmla="*/ 0 h 33"/>
                <a:gd name="T8" fmla="*/ 0 w 6"/>
                <a:gd name="T9" fmla="*/ 0 h 33"/>
                <a:gd name="T10" fmla="*/ 0 60000 65536"/>
                <a:gd name="T11" fmla="*/ 0 60000 65536"/>
                <a:gd name="T12" fmla="*/ 0 60000 65536"/>
                <a:gd name="T13" fmla="*/ 0 60000 65536"/>
                <a:gd name="T14" fmla="*/ 0 60000 65536"/>
                <a:gd name="T15" fmla="*/ 0 w 6"/>
                <a:gd name="T16" fmla="*/ 0 h 33"/>
                <a:gd name="T17" fmla="*/ 6 w 6"/>
                <a:gd name="T18" fmla="*/ 33 h 33"/>
              </a:gdLst>
              <a:ahLst/>
              <a:cxnLst>
                <a:cxn ang="T10">
                  <a:pos x="T0" y="T1"/>
                </a:cxn>
                <a:cxn ang="T11">
                  <a:pos x="T2" y="T3"/>
                </a:cxn>
                <a:cxn ang="T12">
                  <a:pos x="T4" y="T5"/>
                </a:cxn>
                <a:cxn ang="T13">
                  <a:pos x="T6" y="T7"/>
                </a:cxn>
                <a:cxn ang="T14">
                  <a:pos x="T8" y="T9"/>
                </a:cxn>
              </a:cxnLst>
              <a:rect l="T15" t="T16" r="T17" b="T18"/>
              <a:pathLst>
                <a:path w="6" h="33">
                  <a:moveTo>
                    <a:pt x="6" y="28"/>
                  </a:moveTo>
                  <a:lnTo>
                    <a:pt x="0" y="33"/>
                  </a:lnTo>
                  <a:lnTo>
                    <a:pt x="0" y="5"/>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107" name="Freeform 173"/>
            <p:cNvSpPr>
              <a:spLocks/>
            </p:cNvSpPr>
            <p:nvPr/>
          </p:nvSpPr>
          <p:spPr bwMode="auto">
            <a:xfrm>
              <a:off x="5326" y="2666"/>
              <a:ext cx="1" cy="2"/>
            </a:xfrm>
            <a:custGeom>
              <a:avLst/>
              <a:gdLst>
                <a:gd name="T0" fmla="*/ 0 w 6"/>
                <a:gd name="T1" fmla="*/ 0 h 33"/>
                <a:gd name="T2" fmla="*/ 0 w 6"/>
                <a:gd name="T3" fmla="*/ 0 h 33"/>
                <a:gd name="T4" fmla="*/ 0 w 6"/>
                <a:gd name="T5" fmla="*/ 0 h 33"/>
                <a:gd name="T6" fmla="*/ 0 w 6"/>
                <a:gd name="T7" fmla="*/ 0 h 33"/>
                <a:gd name="T8" fmla="*/ 0 w 6"/>
                <a:gd name="T9" fmla="*/ 0 h 33"/>
                <a:gd name="T10" fmla="*/ 0 60000 65536"/>
                <a:gd name="T11" fmla="*/ 0 60000 65536"/>
                <a:gd name="T12" fmla="*/ 0 60000 65536"/>
                <a:gd name="T13" fmla="*/ 0 60000 65536"/>
                <a:gd name="T14" fmla="*/ 0 60000 65536"/>
                <a:gd name="T15" fmla="*/ 0 w 6"/>
                <a:gd name="T16" fmla="*/ 0 h 33"/>
                <a:gd name="T17" fmla="*/ 6 w 6"/>
                <a:gd name="T18" fmla="*/ 33 h 33"/>
              </a:gdLst>
              <a:ahLst/>
              <a:cxnLst>
                <a:cxn ang="T10">
                  <a:pos x="T0" y="T1"/>
                </a:cxn>
                <a:cxn ang="T11">
                  <a:pos x="T2" y="T3"/>
                </a:cxn>
                <a:cxn ang="T12">
                  <a:pos x="T4" y="T5"/>
                </a:cxn>
                <a:cxn ang="T13">
                  <a:pos x="T6" y="T7"/>
                </a:cxn>
                <a:cxn ang="T14">
                  <a:pos x="T8" y="T9"/>
                </a:cxn>
              </a:cxnLst>
              <a:rect l="T15" t="T16" r="T17" b="T18"/>
              <a:pathLst>
                <a:path w="6" h="33">
                  <a:moveTo>
                    <a:pt x="6" y="28"/>
                  </a:moveTo>
                  <a:lnTo>
                    <a:pt x="0" y="33"/>
                  </a:lnTo>
                  <a:lnTo>
                    <a:pt x="0" y="5"/>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108" name="Freeform 174"/>
            <p:cNvSpPr>
              <a:spLocks/>
            </p:cNvSpPr>
            <p:nvPr/>
          </p:nvSpPr>
          <p:spPr bwMode="auto">
            <a:xfrm>
              <a:off x="5326" y="2654"/>
              <a:ext cx="1" cy="2"/>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9"/>
                  </a:moveTo>
                  <a:lnTo>
                    <a:pt x="0" y="34"/>
                  </a:lnTo>
                  <a:lnTo>
                    <a:pt x="0" y="5"/>
                  </a:lnTo>
                  <a:lnTo>
                    <a:pt x="6" y="0"/>
                  </a:lnTo>
                  <a:lnTo>
                    <a:pt x="6" y="29"/>
                  </a:lnTo>
                  <a:close/>
                </a:path>
              </a:pathLst>
            </a:custGeom>
            <a:solidFill>
              <a:srgbClr val="000000"/>
            </a:solidFill>
            <a:ln w="0">
              <a:solidFill>
                <a:srgbClr val="000000"/>
              </a:solidFill>
              <a:round/>
              <a:headEnd/>
              <a:tailEnd/>
            </a:ln>
          </p:spPr>
          <p:txBody>
            <a:bodyPr/>
            <a:lstStyle/>
            <a:p>
              <a:endParaRPr lang="fr-FR"/>
            </a:p>
          </p:txBody>
        </p:sp>
        <p:sp>
          <p:nvSpPr>
            <p:cNvPr id="119109" name="Freeform 175"/>
            <p:cNvSpPr>
              <a:spLocks/>
            </p:cNvSpPr>
            <p:nvPr/>
          </p:nvSpPr>
          <p:spPr bwMode="auto">
            <a:xfrm>
              <a:off x="5326" y="2642"/>
              <a:ext cx="1" cy="2"/>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9"/>
                  </a:moveTo>
                  <a:lnTo>
                    <a:pt x="0" y="34"/>
                  </a:lnTo>
                  <a:lnTo>
                    <a:pt x="0" y="6"/>
                  </a:lnTo>
                  <a:lnTo>
                    <a:pt x="6" y="0"/>
                  </a:lnTo>
                  <a:lnTo>
                    <a:pt x="6" y="29"/>
                  </a:lnTo>
                  <a:close/>
                </a:path>
              </a:pathLst>
            </a:custGeom>
            <a:solidFill>
              <a:srgbClr val="000000"/>
            </a:solidFill>
            <a:ln w="0">
              <a:solidFill>
                <a:srgbClr val="000000"/>
              </a:solidFill>
              <a:round/>
              <a:headEnd/>
              <a:tailEnd/>
            </a:ln>
          </p:spPr>
          <p:txBody>
            <a:bodyPr/>
            <a:lstStyle/>
            <a:p>
              <a:endParaRPr lang="fr-FR"/>
            </a:p>
          </p:txBody>
        </p:sp>
        <p:sp>
          <p:nvSpPr>
            <p:cNvPr id="119110" name="Freeform 176"/>
            <p:cNvSpPr>
              <a:spLocks/>
            </p:cNvSpPr>
            <p:nvPr/>
          </p:nvSpPr>
          <p:spPr bwMode="auto">
            <a:xfrm>
              <a:off x="5326" y="2630"/>
              <a:ext cx="1" cy="3"/>
            </a:xfrm>
            <a:custGeom>
              <a:avLst/>
              <a:gdLst>
                <a:gd name="T0" fmla="*/ 0 w 6"/>
                <a:gd name="T1" fmla="*/ 0 h 33"/>
                <a:gd name="T2" fmla="*/ 0 w 6"/>
                <a:gd name="T3" fmla="*/ 0 h 33"/>
                <a:gd name="T4" fmla="*/ 0 w 6"/>
                <a:gd name="T5" fmla="*/ 0 h 33"/>
                <a:gd name="T6" fmla="*/ 0 w 6"/>
                <a:gd name="T7" fmla="*/ 0 h 33"/>
                <a:gd name="T8" fmla="*/ 0 w 6"/>
                <a:gd name="T9" fmla="*/ 0 h 33"/>
                <a:gd name="T10" fmla="*/ 0 60000 65536"/>
                <a:gd name="T11" fmla="*/ 0 60000 65536"/>
                <a:gd name="T12" fmla="*/ 0 60000 65536"/>
                <a:gd name="T13" fmla="*/ 0 60000 65536"/>
                <a:gd name="T14" fmla="*/ 0 60000 65536"/>
                <a:gd name="T15" fmla="*/ 0 w 6"/>
                <a:gd name="T16" fmla="*/ 0 h 33"/>
                <a:gd name="T17" fmla="*/ 6 w 6"/>
                <a:gd name="T18" fmla="*/ 33 h 33"/>
              </a:gdLst>
              <a:ahLst/>
              <a:cxnLst>
                <a:cxn ang="T10">
                  <a:pos x="T0" y="T1"/>
                </a:cxn>
                <a:cxn ang="T11">
                  <a:pos x="T2" y="T3"/>
                </a:cxn>
                <a:cxn ang="T12">
                  <a:pos x="T4" y="T5"/>
                </a:cxn>
                <a:cxn ang="T13">
                  <a:pos x="T6" y="T7"/>
                </a:cxn>
                <a:cxn ang="T14">
                  <a:pos x="T8" y="T9"/>
                </a:cxn>
              </a:cxnLst>
              <a:rect l="T15" t="T16" r="T17" b="T18"/>
              <a:pathLst>
                <a:path w="6" h="33">
                  <a:moveTo>
                    <a:pt x="6" y="28"/>
                  </a:moveTo>
                  <a:lnTo>
                    <a:pt x="0" y="33"/>
                  </a:lnTo>
                  <a:lnTo>
                    <a:pt x="0" y="5"/>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111" name="Freeform 177"/>
            <p:cNvSpPr>
              <a:spLocks/>
            </p:cNvSpPr>
            <p:nvPr/>
          </p:nvSpPr>
          <p:spPr bwMode="auto">
            <a:xfrm>
              <a:off x="5326" y="2619"/>
              <a:ext cx="1" cy="2"/>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9"/>
                  </a:moveTo>
                  <a:lnTo>
                    <a:pt x="0" y="34"/>
                  </a:lnTo>
                  <a:lnTo>
                    <a:pt x="0" y="5"/>
                  </a:lnTo>
                  <a:lnTo>
                    <a:pt x="6" y="0"/>
                  </a:lnTo>
                  <a:lnTo>
                    <a:pt x="6" y="29"/>
                  </a:lnTo>
                  <a:close/>
                </a:path>
              </a:pathLst>
            </a:custGeom>
            <a:solidFill>
              <a:srgbClr val="000000"/>
            </a:solidFill>
            <a:ln w="0">
              <a:solidFill>
                <a:srgbClr val="000000"/>
              </a:solidFill>
              <a:round/>
              <a:headEnd/>
              <a:tailEnd/>
            </a:ln>
          </p:spPr>
          <p:txBody>
            <a:bodyPr/>
            <a:lstStyle/>
            <a:p>
              <a:endParaRPr lang="fr-FR"/>
            </a:p>
          </p:txBody>
        </p:sp>
        <p:sp>
          <p:nvSpPr>
            <p:cNvPr id="119112" name="Freeform 178"/>
            <p:cNvSpPr>
              <a:spLocks/>
            </p:cNvSpPr>
            <p:nvPr/>
          </p:nvSpPr>
          <p:spPr bwMode="auto">
            <a:xfrm>
              <a:off x="5326" y="2607"/>
              <a:ext cx="1" cy="2"/>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8"/>
                  </a:moveTo>
                  <a:lnTo>
                    <a:pt x="0" y="34"/>
                  </a:lnTo>
                  <a:lnTo>
                    <a:pt x="0" y="6"/>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113" name="Freeform 179"/>
            <p:cNvSpPr>
              <a:spLocks/>
            </p:cNvSpPr>
            <p:nvPr/>
          </p:nvSpPr>
          <p:spPr bwMode="auto">
            <a:xfrm>
              <a:off x="5326" y="2595"/>
              <a:ext cx="1" cy="3"/>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8"/>
                  </a:moveTo>
                  <a:lnTo>
                    <a:pt x="0" y="34"/>
                  </a:lnTo>
                  <a:lnTo>
                    <a:pt x="0" y="6"/>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114" name="Freeform 180"/>
            <p:cNvSpPr>
              <a:spLocks/>
            </p:cNvSpPr>
            <p:nvPr/>
          </p:nvSpPr>
          <p:spPr bwMode="auto">
            <a:xfrm>
              <a:off x="5326" y="2584"/>
              <a:ext cx="1" cy="2"/>
            </a:xfrm>
            <a:custGeom>
              <a:avLst/>
              <a:gdLst>
                <a:gd name="T0" fmla="*/ 0 w 6"/>
                <a:gd name="T1" fmla="*/ 0 h 35"/>
                <a:gd name="T2" fmla="*/ 0 w 6"/>
                <a:gd name="T3" fmla="*/ 0 h 35"/>
                <a:gd name="T4" fmla="*/ 0 w 6"/>
                <a:gd name="T5" fmla="*/ 0 h 35"/>
                <a:gd name="T6" fmla="*/ 0 w 6"/>
                <a:gd name="T7" fmla="*/ 0 h 35"/>
                <a:gd name="T8" fmla="*/ 0 w 6"/>
                <a:gd name="T9" fmla="*/ 0 h 35"/>
                <a:gd name="T10" fmla="*/ 0 60000 65536"/>
                <a:gd name="T11" fmla="*/ 0 60000 65536"/>
                <a:gd name="T12" fmla="*/ 0 60000 65536"/>
                <a:gd name="T13" fmla="*/ 0 60000 65536"/>
                <a:gd name="T14" fmla="*/ 0 60000 65536"/>
                <a:gd name="T15" fmla="*/ 0 w 6"/>
                <a:gd name="T16" fmla="*/ 0 h 35"/>
                <a:gd name="T17" fmla="*/ 6 w 6"/>
                <a:gd name="T18" fmla="*/ 35 h 35"/>
              </a:gdLst>
              <a:ahLst/>
              <a:cxnLst>
                <a:cxn ang="T10">
                  <a:pos x="T0" y="T1"/>
                </a:cxn>
                <a:cxn ang="T11">
                  <a:pos x="T2" y="T3"/>
                </a:cxn>
                <a:cxn ang="T12">
                  <a:pos x="T4" y="T5"/>
                </a:cxn>
                <a:cxn ang="T13">
                  <a:pos x="T6" y="T7"/>
                </a:cxn>
                <a:cxn ang="T14">
                  <a:pos x="T8" y="T9"/>
                </a:cxn>
              </a:cxnLst>
              <a:rect l="T15" t="T16" r="T17" b="T18"/>
              <a:pathLst>
                <a:path w="6" h="35">
                  <a:moveTo>
                    <a:pt x="6" y="29"/>
                  </a:moveTo>
                  <a:lnTo>
                    <a:pt x="0" y="35"/>
                  </a:lnTo>
                  <a:lnTo>
                    <a:pt x="0" y="6"/>
                  </a:lnTo>
                  <a:lnTo>
                    <a:pt x="6" y="0"/>
                  </a:lnTo>
                  <a:lnTo>
                    <a:pt x="6" y="29"/>
                  </a:lnTo>
                  <a:close/>
                </a:path>
              </a:pathLst>
            </a:custGeom>
            <a:solidFill>
              <a:srgbClr val="000000"/>
            </a:solidFill>
            <a:ln w="0">
              <a:solidFill>
                <a:srgbClr val="000000"/>
              </a:solidFill>
              <a:round/>
              <a:headEnd/>
              <a:tailEnd/>
            </a:ln>
          </p:spPr>
          <p:txBody>
            <a:bodyPr/>
            <a:lstStyle/>
            <a:p>
              <a:endParaRPr lang="fr-FR"/>
            </a:p>
          </p:txBody>
        </p:sp>
        <p:sp>
          <p:nvSpPr>
            <p:cNvPr id="119115" name="Freeform 181"/>
            <p:cNvSpPr>
              <a:spLocks/>
            </p:cNvSpPr>
            <p:nvPr/>
          </p:nvSpPr>
          <p:spPr bwMode="auto">
            <a:xfrm>
              <a:off x="5326" y="2572"/>
              <a:ext cx="1" cy="2"/>
            </a:xfrm>
            <a:custGeom>
              <a:avLst/>
              <a:gdLst>
                <a:gd name="T0" fmla="*/ 0 w 6"/>
                <a:gd name="T1" fmla="*/ 0 h 35"/>
                <a:gd name="T2" fmla="*/ 0 w 6"/>
                <a:gd name="T3" fmla="*/ 0 h 35"/>
                <a:gd name="T4" fmla="*/ 0 w 6"/>
                <a:gd name="T5" fmla="*/ 0 h 35"/>
                <a:gd name="T6" fmla="*/ 0 w 6"/>
                <a:gd name="T7" fmla="*/ 0 h 35"/>
                <a:gd name="T8" fmla="*/ 0 w 6"/>
                <a:gd name="T9" fmla="*/ 0 h 35"/>
                <a:gd name="T10" fmla="*/ 0 60000 65536"/>
                <a:gd name="T11" fmla="*/ 0 60000 65536"/>
                <a:gd name="T12" fmla="*/ 0 60000 65536"/>
                <a:gd name="T13" fmla="*/ 0 60000 65536"/>
                <a:gd name="T14" fmla="*/ 0 60000 65536"/>
                <a:gd name="T15" fmla="*/ 0 w 6"/>
                <a:gd name="T16" fmla="*/ 0 h 35"/>
                <a:gd name="T17" fmla="*/ 6 w 6"/>
                <a:gd name="T18" fmla="*/ 35 h 35"/>
              </a:gdLst>
              <a:ahLst/>
              <a:cxnLst>
                <a:cxn ang="T10">
                  <a:pos x="T0" y="T1"/>
                </a:cxn>
                <a:cxn ang="T11">
                  <a:pos x="T2" y="T3"/>
                </a:cxn>
                <a:cxn ang="T12">
                  <a:pos x="T4" y="T5"/>
                </a:cxn>
                <a:cxn ang="T13">
                  <a:pos x="T6" y="T7"/>
                </a:cxn>
                <a:cxn ang="T14">
                  <a:pos x="T8" y="T9"/>
                </a:cxn>
              </a:cxnLst>
              <a:rect l="T15" t="T16" r="T17" b="T18"/>
              <a:pathLst>
                <a:path w="6" h="35">
                  <a:moveTo>
                    <a:pt x="6" y="29"/>
                  </a:moveTo>
                  <a:lnTo>
                    <a:pt x="0" y="35"/>
                  </a:lnTo>
                  <a:lnTo>
                    <a:pt x="0" y="6"/>
                  </a:lnTo>
                  <a:lnTo>
                    <a:pt x="6" y="0"/>
                  </a:lnTo>
                  <a:lnTo>
                    <a:pt x="6" y="29"/>
                  </a:lnTo>
                  <a:close/>
                </a:path>
              </a:pathLst>
            </a:custGeom>
            <a:solidFill>
              <a:srgbClr val="000000"/>
            </a:solidFill>
            <a:ln w="0">
              <a:solidFill>
                <a:srgbClr val="000000"/>
              </a:solidFill>
              <a:round/>
              <a:headEnd/>
              <a:tailEnd/>
            </a:ln>
          </p:spPr>
          <p:txBody>
            <a:bodyPr/>
            <a:lstStyle/>
            <a:p>
              <a:endParaRPr lang="fr-FR"/>
            </a:p>
          </p:txBody>
        </p:sp>
        <p:sp>
          <p:nvSpPr>
            <p:cNvPr id="119116" name="Freeform 182"/>
            <p:cNvSpPr>
              <a:spLocks/>
            </p:cNvSpPr>
            <p:nvPr/>
          </p:nvSpPr>
          <p:spPr bwMode="auto">
            <a:xfrm>
              <a:off x="5326" y="2560"/>
              <a:ext cx="1" cy="2"/>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8"/>
                  </a:moveTo>
                  <a:lnTo>
                    <a:pt x="0" y="34"/>
                  </a:lnTo>
                  <a:lnTo>
                    <a:pt x="0" y="6"/>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117" name="Freeform 183"/>
            <p:cNvSpPr>
              <a:spLocks/>
            </p:cNvSpPr>
            <p:nvPr/>
          </p:nvSpPr>
          <p:spPr bwMode="auto">
            <a:xfrm>
              <a:off x="5326" y="2548"/>
              <a:ext cx="1" cy="3"/>
            </a:xfrm>
            <a:custGeom>
              <a:avLst/>
              <a:gdLst>
                <a:gd name="T0" fmla="*/ 0 w 6"/>
                <a:gd name="T1" fmla="*/ 0 h 35"/>
                <a:gd name="T2" fmla="*/ 0 w 6"/>
                <a:gd name="T3" fmla="*/ 0 h 35"/>
                <a:gd name="T4" fmla="*/ 0 w 6"/>
                <a:gd name="T5" fmla="*/ 0 h 35"/>
                <a:gd name="T6" fmla="*/ 0 w 6"/>
                <a:gd name="T7" fmla="*/ 0 h 35"/>
                <a:gd name="T8" fmla="*/ 0 w 6"/>
                <a:gd name="T9" fmla="*/ 0 h 35"/>
                <a:gd name="T10" fmla="*/ 0 60000 65536"/>
                <a:gd name="T11" fmla="*/ 0 60000 65536"/>
                <a:gd name="T12" fmla="*/ 0 60000 65536"/>
                <a:gd name="T13" fmla="*/ 0 60000 65536"/>
                <a:gd name="T14" fmla="*/ 0 60000 65536"/>
                <a:gd name="T15" fmla="*/ 0 w 6"/>
                <a:gd name="T16" fmla="*/ 0 h 35"/>
                <a:gd name="T17" fmla="*/ 6 w 6"/>
                <a:gd name="T18" fmla="*/ 35 h 35"/>
              </a:gdLst>
              <a:ahLst/>
              <a:cxnLst>
                <a:cxn ang="T10">
                  <a:pos x="T0" y="T1"/>
                </a:cxn>
                <a:cxn ang="T11">
                  <a:pos x="T2" y="T3"/>
                </a:cxn>
                <a:cxn ang="T12">
                  <a:pos x="T4" y="T5"/>
                </a:cxn>
                <a:cxn ang="T13">
                  <a:pos x="T6" y="T7"/>
                </a:cxn>
                <a:cxn ang="T14">
                  <a:pos x="T8" y="T9"/>
                </a:cxn>
              </a:cxnLst>
              <a:rect l="T15" t="T16" r="T17" b="T18"/>
              <a:pathLst>
                <a:path w="6" h="35">
                  <a:moveTo>
                    <a:pt x="6" y="28"/>
                  </a:moveTo>
                  <a:lnTo>
                    <a:pt x="0" y="35"/>
                  </a:lnTo>
                  <a:lnTo>
                    <a:pt x="0" y="6"/>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118" name="Freeform 184"/>
            <p:cNvSpPr>
              <a:spLocks/>
            </p:cNvSpPr>
            <p:nvPr/>
          </p:nvSpPr>
          <p:spPr bwMode="auto">
            <a:xfrm>
              <a:off x="5326" y="2537"/>
              <a:ext cx="1" cy="2"/>
            </a:xfrm>
            <a:custGeom>
              <a:avLst/>
              <a:gdLst>
                <a:gd name="T0" fmla="*/ 0 w 6"/>
                <a:gd name="T1" fmla="*/ 0 h 35"/>
                <a:gd name="T2" fmla="*/ 0 w 6"/>
                <a:gd name="T3" fmla="*/ 0 h 35"/>
                <a:gd name="T4" fmla="*/ 0 w 6"/>
                <a:gd name="T5" fmla="*/ 0 h 35"/>
                <a:gd name="T6" fmla="*/ 0 w 6"/>
                <a:gd name="T7" fmla="*/ 0 h 35"/>
                <a:gd name="T8" fmla="*/ 0 w 6"/>
                <a:gd name="T9" fmla="*/ 0 h 35"/>
                <a:gd name="T10" fmla="*/ 0 60000 65536"/>
                <a:gd name="T11" fmla="*/ 0 60000 65536"/>
                <a:gd name="T12" fmla="*/ 0 60000 65536"/>
                <a:gd name="T13" fmla="*/ 0 60000 65536"/>
                <a:gd name="T14" fmla="*/ 0 60000 65536"/>
                <a:gd name="T15" fmla="*/ 0 w 6"/>
                <a:gd name="T16" fmla="*/ 0 h 35"/>
                <a:gd name="T17" fmla="*/ 6 w 6"/>
                <a:gd name="T18" fmla="*/ 35 h 35"/>
              </a:gdLst>
              <a:ahLst/>
              <a:cxnLst>
                <a:cxn ang="T10">
                  <a:pos x="T0" y="T1"/>
                </a:cxn>
                <a:cxn ang="T11">
                  <a:pos x="T2" y="T3"/>
                </a:cxn>
                <a:cxn ang="T12">
                  <a:pos x="T4" y="T5"/>
                </a:cxn>
                <a:cxn ang="T13">
                  <a:pos x="T6" y="T7"/>
                </a:cxn>
                <a:cxn ang="T14">
                  <a:pos x="T8" y="T9"/>
                </a:cxn>
              </a:cxnLst>
              <a:rect l="T15" t="T16" r="T17" b="T18"/>
              <a:pathLst>
                <a:path w="6" h="35">
                  <a:moveTo>
                    <a:pt x="6" y="29"/>
                  </a:moveTo>
                  <a:lnTo>
                    <a:pt x="0" y="35"/>
                  </a:lnTo>
                  <a:lnTo>
                    <a:pt x="0" y="6"/>
                  </a:lnTo>
                  <a:lnTo>
                    <a:pt x="6" y="0"/>
                  </a:lnTo>
                  <a:lnTo>
                    <a:pt x="6" y="29"/>
                  </a:lnTo>
                  <a:close/>
                </a:path>
              </a:pathLst>
            </a:custGeom>
            <a:solidFill>
              <a:srgbClr val="000000"/>
            </a:solidFill>
            <a:ln w="0">
              <a:solidFill>
                <a:srgbClr val="000000"/>
              </a:solidFill>
              <a:round/>
              <a:headEnd/>
              <a:tailEnd/>
            </a:ln>
          </p:spPr>
          <p:txBody>
            <a:bodyPr/>
            <a:lstStyle/>
            <a:p>
              <a:endParaRPr lang="fr-FR"/>
            </a:p>
          </p:txBody>
        </p:sp>
        <p:sp>
          <p:nvSpPr>
            <p:cNvPr id="119119" name="Freeform 185"/>
            <p:cNvSpPr>
              <a:spLocks/>
            </p:cNvSpPr>
            <p:nvPr/>
          </p:nvSpPr>
          <p:spPr bwMode="auto">
            <a:xfrm>
              <a:off x="5326" y="2525"/>
              <a:ext cx="1" cy="2"/>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8"/>
                  </a:moveTo>
                  <a:lnTo>
                    <a:pt x="0" y="34"/>
                  </a:lnTo>
                  <a:lnTo>
                    <a:pt x="0" y="6"/>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120" name="Freeform 186"/>
            <p:cNvSpPr>
              <a:spLocks/>
            </p:cNvSpPr>
            <p:nvPr/>
          </p:nvSpPr>
          <p:spPr bwMode="auto">
            <a:xfrm>
              <a:off x="5326" y="2513"/>
              <a:ext cx="1" cy="3"/>
            </a:xfrm>
            <a:custGeom>
              <a:avLst/>
              <a:gdLst>
                <a:gd name="T0" fmla="*/ 0 w 6"/>
                <a:gd name="T1" fmla="*/ 0 h 35"/>
                <a:gd name="T2" fmla="*/ 0 w 6"/>
                <a:gd name="T3" fmla="*/ 0 h 35"/>
                <a:gd name="T4" fmla="*/ 0 w 6"/>
                <a:gd name="T5" fmla="*/ 0 h 35"/>
                <a:gd name="T6" fmla="*/ 0 w 6"/>
                <a:gd name="T7" fmla="*/ 0 h 35"/>
                <a:gd name="T8" fmla="*/ 0 w 6"/>
                <a:gd name="T9" fmla="*/ 0 h 35"/>
                <a:gd name="T10" fmla="*/ 0 60000 65536"/>
                <a:gd name="T11" fmla="*/ 0 60000 65536"/>
                <a:gd name="T12" fmla="*/ 0 60000 65536"/>
                <a:gd name="T13" fmla="*/ 0 60000 65536"/>
                <a:gd name="T14" fmla="*/ 0 60000 65536"/>
                <a:gd name="T15" fmla="*/ 0 w 6"/>
                <a:gd name="T16" fmla="*/ 0 h 35"/>
                <a:gd name="T17" fmla="*/ 6 w 6"/>
                <a:gd name="T18" fmla="*/ 35 h 35"/>
              </a:gdLst>
              <a:ahLst/>
              <a:cxnLst>
                <a:cxn ang="T10">
                  <a:pos x="T0" y="T1"/>
                </a:cxn>
                <a:cxn ang="T11">
                  <a:pos x="T2" y="T3"/>
                </a:cxn>
                <a:cxn ang="T12">
                  <a:pos x="T4" y="T5"/>
                </a:cxn>
                <a:cxn ang="T13">
                  <a:pos x="T6" y="T7"/>
                </a:cxn>
                <a:cxn ang="T14">
                  <a:pos x="T8" y="T9"/>
                </a:cxn>
              </a:cxnLst>
              <a:rect l="T15" t="T16" r="T17" b="T18"/>
              <a:pathLst>
                <a:path w="6" h="35">
                  <a:moveTo>
                    <a:pt x="6" y="28"/>
                  </a:moveTo>
                  <a:lnTo>
                    <a:pt x="0" y="35"/>
                  </a:lnTo>
                  <a:lnTo>
                    <a:pt x="0" y="6"/>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121" name="Freeform 187"/>
            <p:cNvSpPr>
              <a:spLocks/>
            </p:cNvSpPr>
            <p:nvPr/>
          </p:nvSpPr>
          <p:spPr bwMode="auto">
            <a:xfrm>
              <a:off x="5326" y="2502"/>
              <a:ext cx="1" cy="2"/>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9"/>
                  </a:moveTo>
                  <a:lnTo>
                    <a:pt x="0" y="34"/>
                  </a:lnTo>
                  <a:lnTo>
                    <a:pt x="0" y="6"/>
                  </a:lnTo>
                  <a:lnTo>
                    <a:pt x="6" y="0"/>
                  </a:lnTo>
                  <a:lnTo>
                    <a:pt x="6" y="29"/>
                  </a:lnTo>
                  <a:close/>
                </a:path>
              </a:pathLst>
            </a:custGeom>
            <a:solidFill>
              <a:srgbClr val="000000"/>
            </a:solidFill>
            <a:ln w="0">
              <a:solidFill>
                <a:srgbClr val="000000"/>
              </a:solidFill>
              <a:round/>
              <a:headEnd/>
              <a:tailEnd/>
            </a:ln>
          </p:spPr>
          <p:txBody>
            <a:bodyPr/>
            <a:lstStyle/>
            <a:p>
              <a:endParaRPr lang="fr-FR"/>
            </a:p>
          </p:txBody>
        </p:sp>
        <p:sp>
          <p:nvSpPr>
            <p:cNvPr id="119122" name="Freeform 188"/>
            <p:cNvSpPr>
              <a:spLocks/>
            </p:cNvSpPr>
            <p:nvPr/>
          </p:nvSpPr>
          <p:spPr bwMode="auto">
            <a:xfrm>
              <a:off x="5326" y="2490"/>
              <a:ext cx="1" cy="2"/>
            </a:xfrm>
            <a:custGeom>
              <a:avLst/>
              <a:gdLst>
                <a:gd name="T0" fmla="*/ 0 w 6"/>
                <a:gd name="T1" fmla="*/ 0 h 33"/>
                <a:gd name="T2" fmla="*/ 0 w 6"/>
                <a:gd name="T3" fmla="*/ 0 h 33"/>
                <a:gd name="T4" fmla="*/ 0 w 6"/>
                <a:gd name="T5" fmla="*/ 0 h 33"/>
                <a:gd name="T6" fmla="*/ 0 w 6"/>
                <a:gd name="T7" fmla="*/ 0 h 33"/>
                <a:gd name="T8" fmla="*/ 0 w 6"/>
                <a:gd name="T9" fmla="*/ 0 h 33"/>
                <a:gd name="T10" fmla="*/ 0 60000 65536"/>
                <a:gd name="T11" fmla="*/ 0 60000 65536"/>
                <a:gd name="T12" fmla="*/ 0 60000 65536"/>
                <a:gd name="T13" fmla="*/ 0 60000 65536"/>
                <a:gd name="T14" fmla="*/ 0 60000 65536"/>
                <a:gd name="T15" fmla="*/ 0 w 6"/>
                <a:gd name="T16" fmla="*/ 0 h 33"/>
                <a:gd name="T17" fmla="*/ 6 w 6"/>
                <a:gd name="T18" fmla="*/ 33 h 33"/>
              </a:gdLst>
              <a:ahLst/>
              <a:cxnLst>
                <a:cxn ang="T10">
                  <a:pos x="T0" y="T1"/>
                </a:cxn>
                <a:cxn ang="T11">
                  <a:pos x="T2" y="T3"/>
                </a:cxn>
                <a:cxn ang="T12">
                  <a:pos x="T4" y="T5"/>
                </a:cxn>
                <a:cxn ang="T13">
                  <a:pos x="T6" y="T7"/>
                </a:cxn>
                <a:cxn ang="T14">
                  <a:pos x="T8" y="T9"/>
                </a:cxn>
              </a:cxnLst>
              <a:rect l="T15" t="T16" r="T17" b="T18"/>
              <a:pathLst>
                <a:path w="6" h="33">
                  <a:moveTo>
                    <a:pt x="6" y="28"/>
                  </a:moveTo>
                  <a:lnTo>
                    <a:pt x="0" y="33"/>
                  </a:lnTo>
                  <a:lnTo>
                    <a:pt x="0" y="6"/>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123" name="Freeform 189"/>
            <p:cNvSpPr>
              <a:spLocks/>
            </p:cNvSpPr>
            <p:nvPr/>
          </p:nvSpPr>
          <p:spPr bwMode="auto">
            <a:xfrm>
              <a:off x="5326" y="2478"/>
              <a:ext cx="1" cy="2"/>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8"/>
                  </a:moveTo>
                  <a:lnTo>
                    <a:pt x="0" y="34"/>
                  </a:lnTo>
                  <a:lnTo>
                    <a:pt x="0" y="5"/>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124" name="Freeform 190"/>
            <p:cNvSpPr>
              <a:spLocks/>
            </p:cNvSpPr>
            <p:nvPr/>
          </p:nvSpPr>
          <p:spPr bwMode="auto">
            <a:xfrm>
              <a:off x="5326" y="2466"/>
              <a:ext cx="1" cy="3"/>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9"/>
                  </a:moveTo>
                  <a:lnTo>
                    <a:pt x="0" y="34"/>
                  </a:lnTo>
                  <a:lnTo>
                    <a:pt x="0" y="5"/>
                  </a:lnTo>
                  <a:lnTo>
                    <a:pt x="6" y="0"/>
                  </a:lnTo>
                  <a:lnTo>
                    <a:pt x="6" y="29"/>
                  </a:lnTo>
                  <a:close/>
                </a:path>
              </a:pathLst>
            </a:custGeom>
            <a:solidFill>
              <a:srgbClr val="000000"/>
            </a:solidFill>
            <a:ln w="0">
              <a:solidFill>
                <a:srgbClr val="000000"/>
              </a:solidFill>
              <a:round/>
              <a:headEnd/>
              <a:tailEnd/>
            </a:ln>
          </p:spPr>
          <p:txBody>
            <a:bodyPr/>
            <a:lstStyle/>
            <a:p>
              <a:endParaRPr lang="fr-FR"/>
            </a:p>
          </p:txBody>
        </p:sp>
        <p:sp>
          <p:nvSpPr>
            <p:cNvPr id="119125" name="Freeform 191"/>
            <p:cNvSpPr>
              <a:spLocks/>
            </p:cNvSpPr>
            <p:nvPr/>
          </p:nvSpPr>
          <p:spPr bwMode="auto">
            <a:xfrm>
              <a:off x="5326" y="2455"/>
              <a:ext cx="1" cy="2"/>
            </a:xfrm>
            <a:custGeom>
              <a:avLst/>
              <a:gdLst>
                <a:gd name="T0" fmla="*/ 0 w 6"/>
                <a:gd name="T1" fmla="*/ 0 h 33"/>
                <a:gd name="T2" fmla="*/ 0 w 6"/>
                <a:gd name="T3" fmla="*/ 0 h 33"/>
                <a:gd name="T4" fmla="*/ 0 w 6"/>
                <a:gd name="T5" fmla="*/ 0 h 33"/>
                <a:gd name="T6" fmla="*/ 0 w 6"/>
                <a:gd name="T7" fmla="*/ 0 h 33"/>
                <a:gd name="T8" fmla="*/ 0 w 6"/>
                <a:gd name="T9" fmla="*/ 0 h 33"/>
                <a:gd name="T10" fmla="*/ 0 60000 65536"/>
                <a:gd name="T11" fmla="*/ 0 60000 65536"/>
                <a:gd name="T12" fmla="*/ 0 60000 65536"/>
                <a:gd name="T13" fmla="*/ 0 60000 65536"/>
                <a:gd name="T14" fmla="*/ 0 60000 65536"/>
                <a:gd name="T15" fmla="*/ 0 w 6"/>
                <a:gd name="T16" fmla="*/ 0 h 33"/>
                <a:gd name="T17" fmla="*/ 6 w 6"/>
                <a:gd name="T18" fmla="*/ 33 h 33"/>
              </a:gdLst>
              <a:ahLst/>
              <a:cxnLst>
                <a:cxn ang="T10">
                  <a:pos x="T0" y="T1"/>
                </a:cxn>
                <a:cxn ang="T11">
                  <a:pos x="T2" y="T3"/>
                </a:cxn>
                <a:cxn ang="T12">
                  <a:pos x="T4" y="T5"/>
                </a:cxn>
                <a:cxn ang="T13">
                  <a:pos x="T6" y="T7"/>
                </a:cxn>
                <a:cxn ang="T14">
                  <a:pos x="T8" y="T9"/>
                </a:cxn>
              </a:cxnLst>
              <a:rect l="T15" t="T16" r="T17" b="T18"/>
              <a:pathLst>
                <a:path w="6" h="33">
                  <a:moveTo>
                    <a:pt x="6" y="28"/>
                  </a:moveTo>
                  <a:lnTo>
                    <a:pt x="0" y="33"/>
                  </a:lnTo>
                  <a:lnTo>
                    <a:pt x="0" y="5"/>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126" name="Freeform 192"/>
            <p:cNvSpPr>
              <a:spLocks/>
            </p:cNvSpPr>
            <p:nvPr/>
          </p:nvSpPr>
          <p:spPr bwMode="auto">
            <a:xfrm>
              <a:off x="5326" y="2443"/>
              <a:ext cx="1" cy="2"/>
            </a:xfrm>
            <a:custGeom>
              <a:avLst/>
              <a:gdLst>
                <a:gd name="T0" fmla="*/ 0 w 6"/>
                <a:gd name="T1" fmla="*/ 0 h 33"/>
                <a:gd name="T2" fmla="*/ 0 w 6"/>
                <a:gd name="T3" fmla="*/ 0 h 33"/>
                <a:gd name="T4" fmla="*/ 0 w 6"/>
                <a:gd name="T5" fmla="*/ 0 h 33"/>
                <a:gd name="T6" fmla="*/ 0 w 6"/>
                <a:gd name="T7" fmla="*/ 0 h 33"/>
                <a:gd name="T8" fmla="*/ 0 w 6"/>
                <a:gd name="T9" fmla="*/ 0 h 33"/>
                <a:gd name="T10" fmla="*/ 0 60000 65536"/>
                <a:gd name="T11" fmla="*/ 0 60000 65536"/>
                <a:gd name="T12" fmla="*/ 0 60000 65536"/>
                <a:gd name="T13" fmla="*/ 0 60000 65536"/>
                <a:gd name="T14" fmla="*/ 0 60000 65536"/>
                <a:gd name="T15" fmla="*/ 0 w 6"/>
                <a:gd name="T16" fmla="*/ 0 h 33"/>
                <a:gd name="T17" fmla="*/ 6 w 6"/>
                <a:gd name="T18" fmla="*/ 33 h 33"/>
              </a:gdLst>
              <a:ahLst/>
              <a:cxnLst>
                <a:cxn ang="T10">
                  <a:pos x="T0" y="T1"/>
                </a:cxn>
                <a:cxn ang="T11">
                  <a:pos x="T2" y="T3"/>
                </a:cxn>
                <a:cxn ang="T12">
                  <a:pos x="T4" y="T5"/>
                </a:cxn>
                <a:cxn ang="T13">
                  <a:pos x="T6" y="T7"/>
                </a:cxn>
                <a:cxn ang="T14">
                  <a:pos x="T8" y="T9"/>
                </a:cxn>
              </a:cxnLst>
              <a:rect l="T15" t="T16" r="T17" b="T18"/>
              <a:pathLst>
                <a:path w="6" h="33">
                  <a:moveTo>
                    <a:pt x="6" y="28"/>
                  </a:moveTo>
                  <a:lnTo>
                    <a:pt x="0" y="33"/>
                  </a:lnTo>
                  <a:lnTo>
                    <a:pt x="0" y="5"/>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127" name="Freeform 193"/>
            <p:cNvSpPr>
              <a:spLocks/>
            </p:cNvSpPr>
            <p:nvPr/>
          </p:nvSpPr>
          <p:spPr bwMode="auto">
            <a:xfrm>
              <a:off x="5326" y="2431"/>
              <a:ext cx="1" cy="3"/>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9"/>
                  </a:moveTo>
                  <a:lnTo>
                    <a:pt x="0" y="34"/>
                  </a:lnTo>
                  <a:lnTo>
                    <a:pt x="0" y="5"/>
                  </a:lnTo>
                  <a:lnTo>
                    <a:pt x="6" y="0"/>
                  </a:lnTo>
                  <a:lnTo>
                    <a:pt x="6" y="29"/>
                  </a:lnTo>
                  <a:close/>
                </a:path>
              </a:pathLst>
            </a:custGeom>
            <a:solidFill>
              <a:srgbClr val="000000"/>
            </a:solidFill>
            <a:ln w="0">
              <a:solidFill>
                <a:srgbClr val="000000"/>
              </a:solidFill>
              <a:round/>
              <a:headEnd/>
              <a:tailEnd/>
            </a:ln>
          </p:spPr>
          <p:txBody>
            <a:bodyPr/>
            <a:lstStyle/>
            <a:p>
              <a:endParaRPr lang="fr-FR"/>
            </a:p>
          </p:txBody>
        </p:sp>
        <p:sp>
          <p:nvSpPr>
            <p:cNvPr id="119128" name="Freeform 194"/>
            <p:cNvSpPr>
              <a:spLocks/>
            </p:cNvSpPr>
            <p:nvPr/>
          </p:nvSpPr>
          <p:spPr bwMode="auto">
            <a:xfrm>
              <a:off x="5326" y="2420"/>
              <a:ext cx="1" cy="2"/>
            </a:xfrm>
            <a:custGeom>
              <a:avLst/>
              <a:gdLst>
                <a:gd name="T0" fmla="*/ 0 w 6"/>
                <a:gd name="T1" fmla="*/ 0 h 33"/>
                <a:gd name="T2" fmla="*/ 0 w 6"/>
                <a:gd name="T3" fmla="*/ 0 h 33"/>
                <a:gd name="T4" fmla="*/ 0 w 6"/>
                <a:gd name="T5" fmla="*/ 0 h 33"/>
                <a:gd name="T6" fmla="*/ 0 w 6"/>
                <a:gd name="T7" fmla="*/ 0 h 33"/>
                <a:gd name="T8" fmla="*/ 0 w 6"/>
                <a:gd name="T9" fmla="*/ 0 h 33"/>
                <a:gd name="T10" fmla="*/ 0 60000 65536"/>
                <a:gd name="T11" fmla="*/ 0 60000 65536"/>
                <a:gd name="T12" fmla="*/ 0 60000 65536"/>
                <a:gd name="T13" fmla="*/ 0 60000 65536"/>
                <a:gd name="T14" fmla="*/ 0 60000 65536"/>
                <a:gd name="T15" fmla="*/ 0 w 6"/>
                <a:gd name="T16" fmla="*/ 0 h 33"/>
                <a:gd name="T17" fmla="*/ 6 w 6"/>
                <a:gd name="T18" fmla="*/ 33 h 33"/>
              </a:gdLst>
              <a:ahLst/>
              <a:cxnLst>
                <a:cxn ang="T10">
                  <a:pos x="T0" y="T1"/>
                </a:cxn>
                <a:cxn ang="T11">
                  <a:pos x="T2" y="T3"/>
                </a:cxn>
                <a:cxn ang="T12">
                  <a:pos x="T4" y="T5"/>
                </a:cxn>
                <a:cxn ang="T13">
                  <a:pos x="T6" y="T7"/>
                </a:cxn>
                <a:cxn ang="T14">
                  <a:pos x="T8" y="T9"/>
                </a:cxn>
              </a:cxnLst>
              <a:rect l="T15" t="T16" r="T17" b="T18"/>
              <a:pathLst>
                <a:path w="6" h="33">
                  <a:moveTo>
                    <a:pt x="6" y="27"/>
                  </a:moveTo>
                  <a:lnTo>
                    <a:pt x="0" y="33"/>
                  </a:lnTo>
                  <a:lnTo>
                    <a:pt x="0" y="5"/>
                  </a:lnTo>
                  <a:lnTo>
                    <a:pt x="6" y="0"/>
                  </a:lnTo>
                  <a:lnTo>
                    <a:pt x="6" y="27"/>
                  </a:lnTo>
                  <a:close/>
                </a:path>
              </a:pathLst>
            </a:custGeom>
            <a:solidFill>
              <a:srgbClr val="000000"/>
            </a:solidFill>
            <a:ln w="0">
              <a:solidFill>
                <a:srgbClr val="000000"/>
              </a:solidFill>
              <a:round/>
              <a:headEnd/>
              <a:tailEnd/>
            </a:ln>
          </p:spPr>
          <p:txBody>
            <a:bodyPr/>
            <a:lstStyle/>
            <a:p>
              <a:endParaRPr lang="fr-FR"/>
            </a:p>
          </p:txBody>
        </p:sp>
        <p:sp>
          <p:nvSpPr>
            <p:cNvPr id="119129" name="Freeform 195"/>
            <p:cNvSpPr>
              <a:spLocks/>
            </p:cNvSpPr>
            <p:nvPr/>
          </p:nvSpPr>
          <p:spPr bwMode="auto">
            <a:xfrm>
              <a:off x="5326" y="2408"/>
              <a:ext cx="1" cy="2"/>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8"/>
                  </a:moveTo>
                  <a:lnTo>
                    <a:pt x="0" y="34"/>
                  </a:lnTo>
                  <a:lnTo>
                    <a:pt x="0" y="6"/>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130" name="Freeform 196"/>
            <p:cNvSpPr>
              <a:spLocks/>
            </p:cNvSpPr>
            <p:nvPr/>
          </p:nvSpPr>
          <p:spPr bwMode="auto">
            <a:xfrm>
              <a:off x="5326" y="2396"/>
              <a:ext cx="1" cy="2"/>
            </a:xfrm>
            <a:custGeom>
              <a:avLst/>
              <a:gdLst>
                <a:gd name="T0" fmla="*/ 0 w 6"/>
                <a:gd name="T1" fmla="*/ 0 h 35"/>
                <a:gd name="T2" fmla="*/ 0 w 6"/>
                <a:gd name="T3" fmla="*/ 0 h 35"/>
                <a:gd name="T4" fmla="*/ 0 w 6"/>
                <a:gd name="T5" fmla="*/ 0 h 35"/>
                <a:gd name="T6" fmla="*/ 0 w 6"/>
                <a:gd name="T7" fmla="*/ 0 h 35"/>
                <a:gd name="T8" fmla="*/ 0 w 6"/>
                <a:gd name="T9" fmla="*/ 0 h 35"/>
                <a:gd name="T10" fmla="*/ 0 60000 65536"/>
                <a:gd name="T11" fmla="*/ 0 60000 65536"/>
                <a:gd name="T12" fmla="*/ 0 60000 65536"/>
                <a:gd name="T13" fmla="*/ 0 60000 65536"/>
                <a:gd name="T14" fmla="*/ 0 60000 65536"/>
                <a:gd name="T15" fmla="*/ 0 w 6"/>
                <a:gd name="T16" fmla="*/ 0 h 35"/>
                <a:gd name="T17" fmla="*/ 6 w 6"/>
                <a:gd name="T18" fmla="*/ 35 h 35"/>
              </a:gdLst>
              <a:ahLst/>
              <a:cxnLst>
                <a:cxn ang="T10">
                  <a:pos x="T0" y="T1"/>
                </a:cxn>
                <a:cxn ang="T11">
                  <a:pos x="T2" y="T3"/>
                </a:cxn>
                <a:cxn ang="T12">
                  <a:pos x="T4" y="T5"/>
                </a:cxn>
                <a:cxn ang="T13">
                  <a:pos x="T6" y="T7"/>
                </a:cxn>
                <a:cxn ang="T14">
                  <a:pos x="T8" y="T9"/>
                </a:cxn>
              </a:cxnLst>
              <a:rect l="T15" t="T16" r="T17" b="T18"/>
              <a:pathLst>
                <a:path w="6" h="35">
                  <a:moveTo>
                    <a:pt x="6" y="29"/>
                  </a:moveTo>
                  <a:lnTo>
                    <a:pt x="0" y="35"/>
                  </a:lnTo>
                  <a:lnTo>
                    <a:pt x="0" y="6"/>
                  </a:lnTo>
                  <a:lnTo>
                    <a:pt x="6" y="0"/>
                  </a:lnTo>
                  <a:lnTo>
                    <a:pt x="6" y="29"/>
                  </a:lnTo>
                  <a:close/>
                </a:path>
              </a:pathLst>
            </a:custGeom>
            <a:solidFill>
              <a:srgbClr val="000000"/>
            </a:solidFill>
            <a:ln w="0">
              <a:solidFill>
                <a:srgbClr val="000000"/>
              </a:solidFill>
              <a:round/>
              <a:headEnd/>
              <a:tailEnd/>
            </a:ln>
          </p:spPr>
          <p:txBody>
            <a:bodyPr/>
            <a:lstStyle/>
            <a:p>
              <a:endParaRPr lang="fr-FR"/>
            </a:p>
          </p:txBody>
        </p:sp>
        <p:sp>
          <p:nvSpPr>
            <p:cNvPr id="119131" name="Freeform 197"/>
            <p:cNvSpPr>
              <a:spLocks/>
            </p:cNvSpPr>
            <p:nvPr/>
          </p:nvSpPr>
          <p:spPr bwMode="auto">
            <a:xfrm>
              <a:off x="5326" y="2384"/>
              <a:ext cx="1" cy="3"/>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8"/>
                  </a:moveTo>
                  <a:lnTo>
                    <a:pt x="0" y="34"/>
                  </a:lnTo>
                  <a:lnTo>
                    <a:pt x="0" y="6"/>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132" name="Freeform 198"/>
            <p:cNvSpPr>
              <a:spLocks/>
            </p:cNvSpPr>
            <p:nvPr/>
          </p:nvSpPr>
          <p:spPr bwMode="auto">
            <a:xfrm>
              <a:off x="5326" y="2373"/>
              <a:ext cx="1" cy="2"/>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8"/>
                  </a:moveTo>
                  <a:lnTo>
                    <a:pt x="0" y="34"/>
                  </a:lnTo>
                  <a:lnTo>
                    <a:pt x="0" y="6"/>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133" name="Freeform 199"/>
            <p:cNvSpPr>
              <a:spLocks/>
            </p:cNvSpPr>
            <p:nvPr/>
          </p:nvSpPr>
          <p:spPr bwMode="auto">
            <a:xfrm>
              <a:off x="5326" y="2361"/>
              <a:ext cx="1" cy="2"/>
            </a:xfrm>
            <a:custGeom>
              <a:avLst/>
              <a:gdLst>
                <a:gd name="T0" fmla="*/ 0 w 6"/>
                <a:gd name="T1" fmla="*/ 0 h 35"/>
                <a:gd name="T2" fmla="*/ 0 w 6"/>
                <a:gd name="T3" fmla="*/ 0 h 35"/>
                <a:gd name="T4" fmla="*/ 0 w 6"/>
                <a:gd name="T5" fmla="*/ 0 h 35"/>
                <a:gd name="T6" fmla="*/ 0 w 6"/>
                <a:gd name="T7" fmla="*/ 0 h 35"/>
                <a:gd name="T8" fmla="*/ 0 w 6"/>
                <a:gd name="T9" fmla="*/ 0 h 35"/>
                <a:gd name="T10" fmla="*/ 0 60000 65536"/>
                <a:gd name="T11" fmla="*/ 0 60000 65536"/>
                <a:gd name="T12" fmla="*/ 0 60000 65536"/>
                <a:gd name="T13" fmla="*/ 0 60000 65536"/>
                <a:gd name="T14" fmla="*/ 0 60000 65536"/>
                <a:gd name="T15" fmla="*/ 0 w 6"/>
                <a:gd name="T16" fmla="*/ 0 h 35"/>
                <a:gd name="T17" fmla="*/ 6 w 6"/>
                <a:gd name="T18" fmla="*/ 35 h 35"/>
              </a:gdLst>
              <a:ahLst/>
              <a:cxnLst>
                <a:cxn ang="T10">
                  <a:pos x="T0" y="T1"/>
                </a:cxn>
                <a:cxn ang="T11">
                  <a:pos x="T2" y="T3"/>
                </a:cxn>
                <a:cxn ang="T12">
                  <a:pos x="T4" y="T5"/>
                </a:cxn>
                <a:cxn ang="T13">
                  <a:pos x="T6" y="T7"/>
                </a:cxn>
                <a:cxn ang="T14">
                  <a:pos x="T8" y="T9"/>
                </a:cxn>
              </a:cxnLst>
              <a:rect l="T15" t="T16" r="T17" b="T18"/>
              <a:pathLst>
                <a:path w="6" h="35">
                  <a:moveTo>
                    <a:pt x="6" y="29"/>
                  </a:moveTo>
                  <a:lnTo>
                    <a:pt x="0" y="35"/>
                  </a:lnTo>
                  <a:lnTo>
                    <a:pt x="0" y="6"/>
                  </a:lnTo>
                  <a:lnTo>
                    <a:pt x="6" y="0"/>
                  </a:lnTo>
                  <a:lnTo>
                    <a:pt x="6" y="29"/>
                  </a:lnTo>
                  <a:close/>
                </a:path>
              </a:pathLst>
            </a:custGeom>
            <a:solidFill>
              <a:srgbClr val="000000"/>
            </a:solidFill>
            <a:ln w="0">
              <a:solidFill>
                <a:srgbClr val="000000"/>
              </a:solidFill>
              <a:round/>
              <a:headEnd/>
              <a:tailEnd/>
            </a:ln>
          </p:spPr>
          <p:txBody>
            <a:bodyPr/>
            <a:lstStyle/>
            <a:p>
              <a:endParaRPr lang="fr-FR"/>
            </a:p>
          </p:txBody>
        </p:sp>
        <p:sp>
          <p:nvSpPr>
            <p:cNvPr id="119134" name="Freeform 200"/>
            <p:cNvSpPr>
              <a:spLocks/>
            </p:cNvSpPr>
            <p:nvPr/>
          </p:nvSpPr>
          <p:spPr bwMode="auto">
            <a:xfrm>
              <a:off x="5326" y="2349"/>
              <a:ext cx="1" cy="3"/>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8"/>
                  </a:moveTo>
                  <a:lnTo>
                    <a:pt x="0" y="34"/>
                  </a:lnTo>
                  <a:lnTo>
                    <a:pt x="0" y="6"/>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135" name="Freeform 201"/>
            <p:cNvSpPr>
              <a:spLocks/>
            </p:cNvSpPr>
            <p:nvPr/>
          </p:nvSpPr>
          <p:spPr bwMode="auto">
            <a:xfrm>
              <a:off x="5326" y="2338"/>
              <a:ext cx="1" cy="2"/>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8"/>
                  </a:moveTo>
                  <a:lnTo>
                    <a:pt x="0" y="34"/>
                  </a:lnTo>
                  <a:lnTo>
                    <a:pt x="0" y="6"/>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136" name="Freeform 202"/>
            <p:cNvSpPr>
              <a:spLocks/>
            </p:cNvSpPr>
            <p:nvPr/>
          </p:nvSpPr>
          <p:spPr bwMode="auto">
            <a:xfrm>
              <a:off x="5326" y="2326"/>
              <a:ext cx="1" cy="2"/>
            </a:xfrm>
            <a:custGeom>
              <a:avLst/>
              <a:gdLst>
                <a:gd name="T0" fmla="*/ 0 w 6"/>
                <a:gd name="T1" fmla="*/ 0 h 35"/>
                <a:gd name="T2" fmla="*/ 0 w 6"/>
                <a:gd name="T3" fmla="*/ 0 h 35"/>
                <a:gd name="T4" fmla="*/ 0 w 6"/>
                <a:gd name="T5" fmla="*/ 0 h 35"/>
                <a:gd name="T6" fmla="*/ 0 w 6"/>
                <a:gd name="T7" fmla="*/ 0 h 35"/>
                <a:gd name="T8" fmla="*/ 0 w 6"/>
                <a:gd name="T9" fmla="*/ 0 h 35"/>
                <a:gd name="T10" fmla="*/ 0 60000 65536"/>
                <a:gd name="T11" fmla="*/ 0 60000 65536"/>
                <a:gd name="T12" fmla="*/ 0 60000 65536"/>
                <a:gd name="T13" fmla="*/ 0 60000 65536"/>
                <a:gd name="T14" fmla="*/ 0 60000 65536"/>
                <a:gd name="T15" fmla="*/ 0 w 6"/>
                <a:gd name="T16" fmla="*/ 0 h 35"/>
                <a:gd name="T17" fmla="*/ 6 w 6"/>
                <a:gd name="T18" fmla="*/ 35 h 35"/>
              </a:gdLst>
              <a:ahLst/>
              <a:cxnLst>
                <a:cxn ang="T10">
                  <a:pos x="T0" y="T1"/>
                </a:cxn>
                <a:cxn ang="T11">
                  <a:pos x="T2" y="T3"/>
                </a:cxn>
                <a:cxn ang="T12">
                  <a:pos x="T4" y="T5"/>
                </a:cxn>
                <a:cxn ang="T13">
                  <a:pos x="T6" y="T7"/>
                </a:cxn>
                <a:cxn ang="T14">
                  <a:pos x="T8" y="T9"/>
                </a:cxn>
              </a:cxnLst>
              <a:rect l="T15" t="T16" r="T17" b="T18"/>
              <a:pathLst>
                <a:path w="6" h="35">
                  <a:moveTo>
                    <a:pt x="6" y="29"/>
                  </a:moveTo>
                  <a:lnTo>
                    <a:pt x="0" y="35"/>
                  </a:lnTo>
                  <a:lnTo>
                    <a:pt x="0" y="6"/>
                  </a:lnTo>
                  <a:lnTo>
                    <a:pt x="6" y="0"/>
                  </a:lnTo>
                  <a:lnTo>
                    <a:pt x="6" y="29"/>
                  </a:lnTo>
                  <a:close/>
                </a:path>
              </a:pathLst>
            </a:custGeom>
            <a:solidFill>
              <a:srgbClr val="000000"/>
            </a:solidFill>
            <a:ln w="0">
              <a:solidFill>
                <a:srgbClr val="000000"/>
              </a:solidFill>
              <a:round/>
              <a:headEnd/>
              <a:tailEnd/>
            </a:ln>
          </p:spPr>
          <p:txBody>
            <a:bodyPr/>
            <a:lstStyle/>
            <a:p>
              <a:endParaRPr lang="fr-FR"/>
            </a:p>
          </p:txBody>
        </p:sp>
        <p:sp>
          <p:nvSpPr>
            <p:cNvPr id="119137" name="Freeform 203"/>
            <p:cNvSpPr>
              <a:spLocks/>
            </p:cNvSpPr>
            <p:nvPr/>
          </p:nvSpPr>
          <p:spPr bwMode="auto">
            <a:xfrm>
              <a:off x="5326" y="2314"/>
              <a:ext cx="1" cy="2"/>
            </a:xfrm>
            <a:custGeom>
              <a:avLst/>
              <a:gdLst>
                <a:gd name="T0" fmla="*/ 0 w 6"/>
                <a:gd name="T1" fmla="*/ 0 h 33"/>
                <a:gd name="T2" fmla="*/ 0 w 6"/>
                <a:gd name="T3" fmla="*/ 0 h 33"/>
                <a:gd name="T4" fmla="*/ 0 w 6"/>
                <a:gd name="T5" fmla="*/ 0 h 33"/>
                <a:gd name="T6" fmla="*/ 0 w 6"/>
                <a:gd name="T7" fmla="*/ 0 h 33"/>
                <a:gd name="T8" fmla="*/ 0 w 6"/>
                <a:gd name="T9" fmla="*/ 0 h 33"/>
                <a:gd name="T10" fmla="*/ 0 60000 65536"/>
                <a:gd name="T11" fmla="*/ 0 60000 65536"/>
                <a:gd name="T12" fmla="*/ 0 60000 65536"/>
                <a:gd name="T13" fmla="*/ 0 60000 65536"/>
                <a:gd name="T14" fmla="*/ 0 60000 65536"/>
                <a:gd name="T15" fmla="*/ 0 w 6"/>
                <a:gd name="T16" fmla="*/ 0 h 33"/>
                <a:gd name="T17" fmla="*/ 6 w 6"/>
                <a:gd name="T18" fmla="*/ 33 h 33"/>
              </a:gdLst>
              <a:ahLst/>
              <a:cxnLst>
                <a:cxn ang="T10">
                  <a:pos x="T0" y="T1"/>
                </a:cxn>
                <a:cxn ang="T11">
                  <a:pos x="T2" y="T3"/>
                </a:cxn>
                <a:cxn ang="T12">
                  <a:pos x="T4" y="T5"/>
                </a:cxn>
                <a:cxn ang="T13">
                  <a:pos x="T6" y="T7"/>
                </a:cxn>
                <a:cxn ang="T14">
                  <a:pos x="T8" y="T9"/>
                </a:cxn>
              </a:cxnLst>
              <a:rect l="T15" t="T16" r="T17" b="T18"/>
              <a:pathLst>
                <a:path w="6" h="33">
                  <a:moveTo>
                    <a:pt x="6" y="28"/>
                  </a:moveTo>
                  <a:lnTo>
                    <a:pt x="0" y="33"/>
                  </a:lnTo>
                  <a:lnTo>
                    <a:pt x="0" y="6"/>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138" name="Freeform 204"/>
            <p:cNvSpPr>
              <a:spLocks/>
            </p:cNvSpPr>
            <p:nvPr/>
          </p:nvSpPr>
          <p:spPr bwMode="auto">
            <a:xfrm>
              <a:off x="5326" y="2302"/>
              <a:ext cx="1" cy="3"/>
            </a:xfrm>
            <a:custGeom>
              <a:avLst/>
              <a:gdLst>
                <a:gd name="T0" fmla="*/ 0 w 6"/>
                <a:gd name="T1" fmla="*/ 0 h 33"/>
                <a:gd name="T2" fmla="*/ 0 w 6"/>
                <a:gd name="T3" fmla="*/ 0 h 33"/>
                <a:gd name="T4" fmla="*/ 0 w 6"/>
                <a:gd name="T5" fmla="*/ 0 h 33"/>
                <a:gd name="T6" fmla="*/ 0 w 6"/>
                <a:gd name="T7" fmla="*/ 0 h 33"/>
                <a:gd name="T8" fmla="*/ 0 w 6"/>
                <a:gd name="T9" fmla="*/ 0 h 33"/>
                <a:gd name="T10" fmla="*/ 0 60000 65536"/>
                <a:gd name="T11" fmla="*/ 0 60000 65536"/>
                <a:gd name="T12" fmla="*/ 0 60000 65536"/>
                <a:gd name="T13" fmla="*/ 0 60000 65536"/>
                <a:gd name="T14" fmla="*/ 0 60000 65536"/>
                <a:gd name="T15" fmla="*/ 0 w 6"/>
                <a:gd name="T16" fmla="*/ 0 h 33"/>
                <a:gd name="T17" fmla="*/ 6 w 6"/>
                <a:gd name="T18" fmla="*/ 33 h 33"/>
              </a:gdLst>
              <a:ahLst/>
              <a:cxnLst>
                <a:cxn ang="T10">
                  <a:pos x="T0" y="T1"/>
                </a:cxn>
                <a:cxn ang="T11">
                  <a:pos x="T2" y="T3"/>
                </a:cxn>
                <a:cxn ang="T12">
                  <a:pos x="T4" y="T5"/>
                </a:cxn>
                <a:cxn ang="T13">
                  <a:pos x="T6" y="T7"/>
                </a:cxn>
                <a:cxn ang="T14">
                  <a:pos x="T8" y="T9"/>
                </a:cxn>
              </a:cxnLst>
              <a:rect l="T15" t="T16" r="T17" b="T18"/>
              <a:pathLst>
                <a:path w="6" h="33">
                  <a:moveTo>
                    <a:pt x="6" y="28"/>
                  </a:moveTo>
                  <a:lnTo>
                    <a:pt x="0" y="33"/>
                  </a:lnTo>
                  <a:lnTo>
                    <a:pt x="0" y="5"/>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139" name="Freeform 205"/>
            <p:cNvSpPr>
              <a:spLocks/>
            </p:cNvSpPr>
            <p:nvPr/>
          </p:nvSpPr>
          <p:spPr bwMode="auto">
            <a:xfrm>
              <a:off x="5326" y="2291"/>
              <a:ext cx="1" cy="2"/>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9"/>
                  </a:moveTo>
                  <a:lnTo>
                    <a:pt x="0" y="34"/>
                  </a:lnTo>
                  <a:lnTo>
                    <a:pt x="0" y="5"/>
                  </a:lnTo>
                  <a:lnTo>
                    <a:pt x="6" y="0"/>
                  </a:lnTo>
                  <a:lnTo>
                    <a:pt x="6" y="29"/>
                  </a:lnTo>
                  <a:close/>
                </a:path>
              </a:pathLst>
            </a:custGeom>
            <a:solidFill>
              <a:srgbClr val="000000"/>
            </a:solidFill>
            <a:ln w="0">
              <a:solidFill>
                <a:srgbClr val="000000"/>
              </a:solidFill>
              <a:round/>
              <a:headEnd/>
              <a:tailEnd/>
            </a:ln>
          </p:spPr>
          <p:txBody>
            <a:bodyPr/>
            <a:lstStyle/>
            <a:p>
              <a:endParaRPr lang="fr-FR"/>
            </a:p>
          </p:txBody>
        </p:sp>
        <p:sp>
          <p:nvSpPr>
            <p:cNvPr id="119140" name="Freeform 206"/>
            <p:cNvSpPr>
              <a:spLocks/>
            </p:cNvSpPr>
            <p:nvPr/>
          </p:nvSpPr>
          <p:spPr bwMode="auto">
            <a:xfrm>
              <a:off x="5326" y="2279"/>
              <a:ext cx="1" cy="2"/>
            </a:xfrm>
            <a:custGeom>
              <a:avLst/>
              <a:gdLst>
                <a:gd name="T0" fmla="*/ 0 w 6"/>
                <a:gd name="T1" fmla="*/ 0 h 33"/>
                <a:gd name="T2" fmla="*/ 0 w 6"/>
                <a:gd name="T3" fmla="*/ 0 h 33"/>
                <a:gd name="T4" fmla="*/ 0 w 6"/>
                <a:gd name="T5" fmla="*/ 0 h 33"/>
                <a:gd name="T6" fmla="*/ 0 w 6"/>
                <a:gd name="T7" fmla="*/ 0 h 33"/>
                <a:gd name="T8" fmla="*/ 0 w 6"/>
                <a:gd name="T9" fmla="*/ 0 h 33"/>
                <a:gd name="T10" fmla="*/ 0 60000 65536"/>
                <a:gd name="T11" fmla="*/ 0 60000 65536"/>
                <a:gd name="T12" fmla="*/ 0 60000 65536"/>
                <a:gd name="T13" fmla="*/ 0 60000 65536"/>
                <a:gd name="T14" fmla="*/ 0 60000 65536"/>
                <a:gd name="T15" fmla="*/ 0 w 6"/>
                <a:gd name="T16" fmla="*/ 0 h 33"/>
                <a:gd name="T17" fmla="*/ 6 w 6"/>
                <a:gd name="T18" fmla="*/ 33 h 33"/>
              </a:gdLst>
              <a:ahLst/>
              <a:cxnLst>
                <a:cxn ang="T10">
                  <a:pos x="T0" y="T1"/>
                </a:cxn>
                <a:cxn ang="T11">
                  <a:pos x="T2" y="T3"/>
                </a:cxn>
                <a:cxn ang="T12">
                  <a:pos x="T4" y="T5"/>
                </a:cxn>
                <a:cxn ang="T13">
                  <a:pos x="T6" y="T7"/>
                </a:cxn>
                <a:cxn ang="T14">
                  <a:pos x="T8" y="T9"/>
                </a:cxn>
              </a:cxnLst>
              <a:rect l="T15" t="T16" r="T17" b="T18"/>
              <a:pathLst>
                <a:path w="6" h="33">
                  <a:moveTo>
                    <a:pt x="6" y="28"/>
                  </a:moveTo>
                  <a:lnTo>
                    <a:pt x="0" y="33"/>
                  </a:lnTo>
                  <a:lnTo>
                    <a:pt x="0" y="5"/>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141" name="Freeform 207"/>
            <p:cNvSpPr>
              <a:spLocks/>
            </p:cNvSpPr>
            <p:nvPr/>
          </p:nvSpPr>
          <p:spPr bwMode="auto">
            <a:xfrm>
              <a:off x="5326" y="2267"/>
              <a:ext cx="1" cy="2"/>
            </a:xfrm>
            <a:custGeom>
              <a:avLst/>
              <a:gdLst>
                <a:gd name="T0" fmla="*/ 0 w 6"/>
                <a:gd name="T1" fmla="*/ 0 h 33"/>
                <a:gd name="T2" fmla="*/ 0 w 6"/>
                <a:gd name="T3" fmla="*/ 0 h 33"/>
                <a:gd name="T4" fmla="*/ 0 w 6"/>
                <a:gd name="T5" fmla="*/ 0 h 33"/>
                <a:gd name="T6" fmla="*/ 0 w 6"/>
                <a:gd name="T7" fmla="*/ 0 h 33"/>
                <a:gd name="T8" fmla="*/ 0 w 6"/>
                <a:gd name="T9" fmla="*/ 0 h 33"/>
                <a:gd name="T10" fmla="*/ 0 60000 65536"/>
                <a:gd name="T11" fmla="*/ 0 60000 65536"/>
                <a:gd name="T12" fmla="*/ 0 60000 65536"/>
                <a:gd name="T13" fmla="*/ 0 60000 65536"/>
                <a:gd name="T14" fmla="*/ 0 60000 65536"/>
                <a:gd name="T15" fmla="*/ 0 w 6"/>
                <a:gd name="T16" fmla="*/ 0 h 33"/>
                <a:gd name="T17" fmla="*/ 6 w 6"/>
                <a:gd name="T18" fmla="*/ 33 h 33"/>
              </a:gdLst>
              <a:ahLst/>
              <a:cxnLst>
                <a:cxn ang="T10">
                  <a:pos x="T0" y="T1"/>
                </a:cxn>
                <a:cxn ang="T11">
                  <a:pos x="T2" y="T3"/>
                </a:cxn>
                <a:cxn ang="T12">
                  <a:pos x="T4" y="T5"/>
                </a:cxn>
                <a:cxn ang="T13">
                  <a:pos x="T6" y="T7"/>
                </a:cxn>
                <a:cxn ang="T14">
                  <a:pos x="T8" y="T9"/>
                </a:cxn>
              </a:cxnLst>
              <a:rect l="T15" t="T16" r="T17" b="T18"/>
              <a:pathLst>
                <a:path w="6" h="33">
                  <a:moveTo>
                    <a:pt x="6" y="28"/>
                  </a:moveTo>
                  <a:lnTo>
                    <a:pt x="0" y="33"/>
                  </a:lnTo>
                  <a:lnTo>
                    <a:pt x="0" y="5"/>
                  </a:lnTo>
                  <a:lnTo>
                    <a:pt x="6" y="0"/>
                  </a:lnTo>
                  <a:lnTo>
                    <a:pt x="6" y="28"/>
                  </a:lnTo>
                  <a:close/>
                </a:path>
              </a:pathLst>
            </a:custGeom>
            <a:solidFill>
              <a:srgbClr val="000000"/>
            </a:solidFill>
            <a:ln w="0">
              <a:solidFill>
                <a:srgbClr val="000000"/>
              </a:solidFill>
              <a:round/>
              <a:headEnd/>
              <a:tailEnd/>
            </a:ln>
          </p:spPr>
          <p:txBody>
            <a:bodyPr/>
            <a:lstStyle/>
            <a:p>
              <a:endParaRPr lang="fr-FR"/>
            </a:p>
          </p:txBody>
        </p:sp>
        <p:sp>
          <p:nvSpPr>
            <p:cNvPr id="119142" name="Freeform 208"/>
            <p:cNvSpPr>
              <a:spLocks/>
            </p:cNvSpPr>
            <p:nvPr/>
          </p:nvSpPr>
          <p:spPr bwMode="auto">
            <a:xfrm>
              <a:off x="5326" y="2256"/>
              <a:ext cx="1" cy="2"/>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6 w 6"/>
                <a:gd name="T18" fmla="*/ 34 h 34"/>
              </a:gdLst>
              <a:ahLst/>
              <a:cxnLst>
                <a:cxn ang="T10">
                  <a:pos x="T0" y="T1"/>
                </a:cxn>
                <a:cxn ang="T11">
                  <a:pos x="T2" y="T3"/>
                </a:cxn>
                <a:cxn ang="T12">
                  <a:pos x="T4" y="T5"/>
                </a:cxn>
                <a:cxn ang="T13">
                  <a:pos x="T6" y="T7"/>
                </a:cxn>
                <a:cxn ang="T14">
                  <a:pos x="T8" y="T9"/>
                </a:cxn>
              </a:cxnLst>
              <a:rect l="T15" t="T16" r="T17" b="T18"/>
              <a:pathLst>
                <a:path w="6" h="34">
                  <a:moveTo>
                    <a:pt x="6" y="29"/>
                  </a:moveTo>
                  <a:lnTo>
                    <a:pt x="0" y="34"/>
                  </a:lnTo>
                  <a:lnTo>
                    <a:pt x="0" y="5"/>
                  </a:lnTo>
                  <a:lnTo>
                    <a:pt x="6" y="0"/>
                  </a:lnTo>
                  <a:lnTo>
                    <a:pt x="6" y="29"/>
                  </a:lnTo>
                  <a:close/>
                </a:path>
              </a:pathLst>
            </a:custGeom>
            <a:solidFill>
              <a:srgbClr val="000000"/>
            </a:solidFill>
            <a:ln w="0">
              <a:solidFill>
                <a:srgbClr val="000000"/>
              </a:solidFill>
              <a:round/>
              <a:headEnd/>
              <a:tailEnd/>
            </a:ln>
          </p:spPr>
          <p:txBody>
            <a:bodyPr/>
            <a:lstStyle/>
            <a:p>
              <a:endParaRPr lang="fr-FR"/>
            </a:p>
          </p:txBody>
        </p:sp>
      </p:grpSp>
      <p:grpSp>
        <p:nvGrpSpPr>
          <p:cNvPr id="73737" name="Group 209"/>
          <p:cNvGrpSpPr>
            <a:grpSpLocks/>
          </p:cNvGrpSpPr>
          <p:nvPr/>
        </p:nvGrpSpPr>
        <p:grpSpPr bwMode="auto">
          <a:xfrm>
            <a:off x="6232525" y="2732088"/>
            <a:ext cx="2262188" cy="1785937"/>
            <a:chOff x="3926" y="1721"/>
            <a:chExt cx="1425" cy="1125"/>
          </a:xfrm>
        </p:grpSpPr>
        <p:sp>
          <p:nvSpPr>
            <p:cNvPr id="74711" name="Freeform 210"/>
            <p:cNvSpPr>
              <a:spLocks/>
            </p:cNvSpPr>
            <p:nvPr/>
          </p:nvSpPr>
          <p:spPr bwMode="auto">
            <a:xfrm>
              <a:off x="5326" y="2244"/>
              <a:ext cx="0" cy="174"/>
            </a:xfrm>
            <a:custGeom>
              <a:avLst/>
              <a:gdLst>
                <a:gd name="T0" fmla="*/ 0 w 6"/>
                <a:gd name="T1" fmla="*/ 0 h 33"/>
                <a:gd name="T2" fmla="*/ 0 w 6"/>
                <a:gd name="T3" fmla="*/ 0 h 33"/>
                <a:gd name="T4" fmla="*/ 0 w 6"/>
                <a:gd name="T5" fmla="*/ 0 h 33"/>
                <a:gd name="T6" fmla="*/ 0 w 6"/>
                <a:gd name="T7" fmla="*/ 0 h 33"/>
                <a:gd name="T8" fmla="*/ 0 w 6"/>
                <a:gd name="T9" fmla="*/ 0 h 33"/>
                <a:gd name="T10" fmla="*/ 0 60000 65536"/>
                <a:gd name="T11" fmla="*/ 0 60000 65536"/>
                <a:gd name="T12" fmla="*/ 0 60000 65536"/>
                <a:gd name="T13" fmla="*/ 0 60000 65536"/>
                <a:gd name="T14" fmla="*/ 0 60000 65536"/>
                <a:gd name="T15" fmla="*/ 0 w 6"/>
                <a:gd name="T16" fmla="*/ 0 h 33"/>
                <a:gd name="T17" fmla="*/ 0 w 6"/>
                <a:gd name="T18" fmla="*/ 33 h 33"/>
              </a:gdLst>
              <a:ahLst/>
              <a:cxnLst>
                <a:cxn ang="T10">
                  <a:pos x="T0" y="T1"/>
                </a:cxn>
                <a:cxn ang="T11">
                  <a:pos x="T2" y="T3"/>
                </a:cxn>
                <a:cxn ang="T12">
                  <a:pos x="T4" y="T5"/>
                </a:cxn>
                <a:cxn ang="T13">
                  <a:pos x="T6" y="T7"/>
                </a:cxn>
                <a:cxn ang="T14">
                  <a:pos x="T8" y="T9"/>
                </a:cxn>
              </a:cxnLst>
              <a:rect l="T15" t="T16" r="T17" b="T18"/>
              <a:pathLst>
                <a:path w="6" h="33">
                  <a:moveTo>
                    <a:pt x="6" y="28"/>
                  </a:moveTo>
                  <a:lnTo>
                    <a:pt x="0" y="33"/>
                  </a:lnTo>
                  <a:lnTo>
                    <a:pt x="0" y="5"/>
                  </a:lnTo>
                  <a:lnTo>
                    <a:pt x="6" y="0"/>
                  </a:lnTo>
                  <a:lnTo>
                    <a:pt x="6" y="28"/>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712" name="Freeform 211"/>
            <p:cNvSpPr>
              <a:spLocks/>
            </p:cNvSpPr>
            <p:nvPr/>
          </p:nvSpPr>
          <p:spPr bwMode="auto">
            <a:xfrm>
              <a:off x="5326" y="2232"/>
              <a:ext cx="0" cy="174"/>
            </a:xfrm>
            <a:custGeom>
              <a:avLst/>
              <a:gdLst>
                <a:gd name="T0" fmla="*/ 0 w 6"/>
                <a:gd name="T1" fmla="*/ 0 h 33"/>
                <a:gd name="T2" fmla="*/ 0 w 6"/>
                <a:gd name="T3" fmla="*/ 0 h 33"/>
                <a:gd name="T4" fmla="*/ 0 w 6"/>
                <a:gd name="T5" fmla="*/ 0 h 33"/>
                <a:gd name="T6" fmla="*/ 0 w 6"/>
                <a:gd name="T7" fmla="*/ 0 h 33"/>
                <a:gd name="T8" fmla="*/ 0 w 6"/>
                <a:gd name="T9" fmla="*/ 0 h 33"/>
                <a:gd name="T10" fmla="*/ 0 60000 65536"/>
                <a:gd name="T11" fmla="*/ 0 60000 65536"/>
                <a:gd name="T12" fmla="*/ 0 60000 65536"/>
                <a:gd name="T13" fmla="*/ 0 60000 65536"/>
                <a:gd name="T14" fmla="*/ 0 60000 65536"/>
                <a:gd name="T15" fmla="*/ 0 w 6"/>
                <a:gd name="T16" fmla="*/ 0 h 33"/>
                <a:gd name="T17" fmla="*/ 0 w 6"/>
                <a:gd name="T18" fmla="*/ 33 h 33"/>
              </a:gdLst>
              <a:ahLst/>
              <a:cxnLst>
                <a:cxn ang="T10">
                  <a:pos x="T0" y="T1"/>
                </a:cxn>
                <a:cxn ang="T11">
                  <a:pos x="T2" y="T3"/>
                </a:cxn>
                <a:cxn ang="T12">
                  <a:pos x="T4" y="T5"/>
                </a:cxn>
                <a:cxn ang="T13">
                  <a:pos x="T6" y="T7"/>
                </a:cxn>
                <a:cxn ang="T14">
                  <a:pos x="T8" y="T9"/>
                </a:cxn>
              </a:cxnLst>
              <a:rect l="T15" t="T16" r="T17" b="T18"/>
              <a:pathLst>
                <a:path w="6" h="33">
                  <a:moveTo>
                    <a:pt x="6" y="27"/>
                  </a:moveTo>
                  <a:lnTo>
                    <a:pt x="0" y="33"/>
                  </a:lnTo>
                  <a:lnTo>
                    <a:pt x="0" y="5"/>
                  </a:lnTo>
                  <a:lnTo>
                    <a:pt x="6" y="0"/>
                  </a:lnTo>
                  <a:lnTo>
                    <a:pt x="6" y="27"/>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713" name="Freeform 212"/>
            <p:cNvSpPr>
              <a:spLocks/>
            </p:cNvSpPr>
            <p:nvPr/>
          </p:nvSpPr>
          <p:spPr bwMode="auto">
            <a:xfrm>
              <a:off x="5326" y="2220"/>
              <a:ext cx="0" cy="174"/>
            </a:xfrm>
            <a:custGeom>
              <a:avLst/>
              <a:gdLst>
                <a:gd name="T0" fmla="*/ 0 w 6"/>
                <a:gd name="T1" fmla="*/ 0 h 35"/>
                <a:gd name="T2" fmla="*/ 0 w 6"/>
                <a:gd name="T3" fmla="*/ 0 h 35"/>
                <a:gd name="T4" fmla="*/ 0 w 6"/>
                <a:gd name="T5" fmla="*/ 0 h 35"/>
                <a:gd name="T6" fmla="*/ 0 w 6"/>
                <a:gd name="T7" fmla="*/ 0 h 35"/>
                <a:gd name="T8" fmla="*/ 0 w 6"/>
                <a:gd name="T9" fmla="*/ 0 h 35"/>
                <a:gd name="T10" fmla="*/ 0 60000 65536"/>
                <a:gd name="T11" fmla="*/ 0 60000 65536"/>
                <a:gd name="T12" fmla="*/ 0 60000 65536"/>
                <a:gd name="T13" fmla="*/ 0 60000 65536"/>
                <a:gd name="T14" fmla="*/ 0 60000 65536"/>
                <a:gd name="T15" fmla="*/ 0 w 6"/>
                <a:gd name="T16" fmla="*/ 0 h 35"/>
                <a:gd name="T17" fmla="*/ 0 w 6"/>
                <a:gd name="T18" fmla="*/ 35 h 35"/>
              </a:gdLst>
              <a:ahLst/>
              <a:cxnLst>
                <a:cxn ang="T10">
                  <a:pos x="T0" y="T1"/>
                </a:cxn>
                <a:cxn ang="T11">
                  <a:pos x="T2" y="T3"/>
                </a:cxn>
                <a:cxn ang="T12">
                  <a:pos x="T4" y="T5"/>
                </a:cxn>
                <a:cxn ang="T13">
                  <a:pos x="T6" y="T7"/>
                </a:cxn>
                <a:cxn ang="T14">
                  <a:pos x="T8" y="T9"/>
                </a:cxn>
              </a:cxnLst>
              <a:rect l="T15" t="T16" r="T17" b="T18"/>
              <a:pathLst>
                <a:path w="6" h="35">
                  <a:moveTo>
                    <a:pt x="6" y="29"/>
                  </a:moveTo>
                  <a:lnTo>
                    <a:pt x="0" y="35"/>
                  </a:lnTo>
                  <a:lnTo>
                    <a:pt x="0" y="6"/>
                  </a:lnTo>
                  <a:lnTo>
                    <a:pt x="6" y="0"/>
                  </a:lnTo>
                  <a:lnTo>
                    <a:pt x="6" y="29"/>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714" name="Freeform 213"/>
            <p:cNvSpPr>
              <a:spLocks/>
            </p:cNvSpPr>
            <p:nvPr/>
          </p:nvSpPr>
          <p:spPr bwMode="auto">
            <a:xfrm>
              <a:off x="5326" y="2209"/>
              <a:ext cx="0" cy="174"/>
            </a:xfrm>
            <a:custGeom>
              <a:avLst/>
              <a:gdLst>
                <a:gd name="T0" fmla="*/ 0 w 6"/>
                <a:gd name="T1" fmla="*/ 0 h 35"/>
                <a:gd name="T2" fmla="*/ 0 w 6"/>
                <a:gd name="T3" fmla="*/ 0 h 35"/>
                <a:gd name="T4" fmla="*/ 0 w 6"/>
                <a:gd name="T5" fmla="*/ 0 h 35"/>
                <a:gd name="T6" fmla="*/ 0 w 6"/>
                <a:gd name="T7" fmla="*/ 0 h 35"/>
                <a:gd name="T8" fmla="*/ 0 w 6"/>
                <a:gd name="T9" fmla="*/ 0 h 35"/>
                <a:gd name="T10" fmla="*/ 0 60000 65536"/>
                <a:gd name="T11" fmla="*/ 0 60000 65536"/>
                <a:gd name="T12" fmla="*/ 0 60000 65536"/>
                <a:gd name="T13" fmla="*/ 0 60000 65536"/>
                <a:gd name="T14" fmla="*/ 0 60000 65536"/>
                <a:gd name="T15" fmla="*/ 0 w 6"/>
                <a:gd name="T16" fmla="*/ 0 h 35"/>
                <a:gd name="T17" fmla="*/ 0 w 6"/>
                <a:gd name="T18" fmla="*/ 35 h 35"/>
              </a:gdLst>
              <a:ahLst/>
              <a:cxnLst>
                <a:cxn ang="T10">
                  <a:pos x="T0" y="T1"/>
                </a:cxn>
                <a:cxn ang="T11">
                  <a:pos x="T2" y="T3"/>
                </a:cxn>
                <a:cxn ang="T12">
                  <a:pos x="T4" y="T5"/>
                </a:cxn>
                <a:cxn ang="T13">
                  <a:pos x="T6" y="T7"/>
                </a:cxn>
                <a:cxn ang="T14">
                  <a:pos x="T8" y="T9"/>
                </a:cxn>
              </a:cxnLst>
              <a:rect l="T15" t="T16" r="T17" b="T18"/>
              <a:pathLst>
                <a:path w="6" h="35">
                  <a:moveTo>
                    <a:pt x="6" y="29"/>
                  </a:moveTo>
                  <a:lnTo>
                    <a:pt x="0" y="35"/>
                  </a:lnTo>
                  <a:lnTo>
                    <a:pt x="0" y="7"/>
                  </a:lnTo>
                  <a:lnTo>
                    <a:pt x="6" y="0"/>
                  </a:lnTo>
                  <a:lnTo>
                    <a:pt x="6" y="29"/>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715" name="Freeform 214"/>
            <p:cNvSpPr>
              <a:spLocks/>
            </p:cNvSpPr>
            <p:nvPr/>
          </p:nvSpPr>
          <p:spPr bwMode="auto">
            <a:xfrm>
              <a:off x="5326" y="2197"/>
              <a:ext cx="0" cy="174"/>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0 w 6"/>
                <a:gd name="T18" fmla="*/ 34 h 34"/>
              </a:gdLst>
              <a:ahLst/>
              <a:cxnLst>
                <a:cxn ang="T10">
                  <a:pos x="T0" y="T1"/>
                </a:cxn>
                <a:cxn ang="T11">
                  <a:pos x="T2" y="T3"/>
                </a:cxn>
                <a:cxn ang="T12">
                  <a:pos x="T4" y="T5"/>
                </a:cxn>
                <a:cxn ang="T13">
                  <a:pos x="T6" y="T7"/>
                </a:cxn>
                <a:cxn ang="T14">
                  <a:pos x="T8" y="T9"/>
                </a:cxn>
              </a:cxnLst>
              <a:rect l="T15" t="T16" r="T17" b="T18"/>
              <a:pathLst>
                <a:path w="6" h="34">
                  <a:moveTo>
                    <a:pt x="6" y="28"/>
                  </a:moveTo>
                  <a:lnTo>
                    <a:pt x="0" y="34"/>
                  </a:lnTo>
                  <a:lnTo>
                    <a:pt x="0" y="6"/>
                  </a:lnTo>
                  <a:lnTo>
                    <a:pt x="6" y="0"/>
                  </a:lnTo>
                  <a:lnTo>
                    <a:pt x="6" y="28"/>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716" name="Freeform 215"/>
            <p:cNvSpPr>
              <a:spLocks/>
            </p:cNvSpPr>
            <p:nvPr/>
          </p:nvSpPr>
          <p:spPr bwMode="auto">
            <a:xfrm>
              <a:off x="5326" y="2185"/>
              <a:ext cx="0" cy="174"/>
            </a:xfrm>
            <a:custGeom>
              <a:avLst/>
              <a:gdLst>
                <a:gd name="T0" fmla="*/ 0 w 6"/>
                <a:gd name="T1" fmla="*/ 0 h 35"/>
                <a:gd name="T2" fmla="*/ 0 w 6"/>
                <a:gd name="T3" fmla="*/ 0 h 35"/>
                <a:gd name="T4" fmla="*/ 0 w 6"/>
                <a:gd name="T5" fmla="*/ 0 h 35"/>
                <a:gd name="T6" fmla="*/ 0 w 6"/>
                <a:gd name="T7" fmla="*/ 0 h 35"/>
                <a:gd name="T8" fmla="*/ 0 w 6"/>
                <a:gd name="T9" fmla="*/ 0 h 35"/>
                <a:gd name="T10" fmla="*/ 0 60000 65536"/>
                <a:gd name="T11" fmla="*/ 0 60000 65536"/>
                <a:gd name="T12" fmla="*/ 0 60000 65536"/>
                <a:gd name="T13" fmla="*/ 0 60000 65536"/>
                <a:gd name="T14" fmla="*/ 0 60000 65536"/>
                <a:gd name="T15" fmla="*/ 0 w 6"/>
                <a:gd name="T16" fmla="*/ 0 h 35"/>
                <a:gd name="T17" fmla="*/ 0 w 6"/>
                <a:gd name="T18" fmla="*/ 35 h 35"/>
              </a:gdLst>
              <a:ahLst/>
              <a:cxnLst>
                <a:cxn ang="T10">
                  <a:pos x="T0" y="T1"/>
                </a:cxn>
                <a:cxn ang="T11">
                  <a:pos x="T2" y="T3"/>
                </a:cxn>
                <a:cxn ang="T12">
                  <a:pos x="T4" y="T5"/>
                </a:cxn>
                <a:cxn ang="T13">
                  <a:pos x="T6" y="T7"/>
                </a:cxn>
                <a:cxn ang="T14">
                  <a:pos x="T8" y="T9"/>
                </a:cxn>
              </a:cxnLst>
              <a:rect l="T15" t="T16" r="T17" b="T18"/>
              <a:pathLst>
                <a:path w="6" h="35">
                  <a:moveTo>
                    <a:pt x="6" y="29"/>
                  </a:moveTo>
                  <a:lnTo>
                    <a:pt x="0" y="35"/>
                  </a:lnTo>
                  <a:lnTo>
                    <a:pt x="0" y="6"/>
                  </a:lnTo>
                  <a:lnTo>
                    <a:pt x="6" y="0"/>
                  </a:lnTo>
                  <a:lnTo>
                    <a:pt x="6" y="29"/>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717" name="Freeform 216"/>
            <p:cNvSpPr>
              <a:spLocks/>
            </p:cNvSpPr>
            <p:nvPr/>
          </p:nvSpPr>
          <p:spPr bwMode="auto">
            <a:xfrm>
              <a:off x="5326" y="2173"/>
              <a:ext cx="0" cy="174"/>
            </a:xfrm>
            <a:custGeom>
              <a:avLst/>
              <a:gdLst>
                <a:gd name="T0" fmla="*/ 0 w 6"/>
                <a:gd name="T1" fmla="*/ 0 h 35"/>
                <a:gd name="T2" fmla="*/ 0 w 6"/>
                <a:gd name="T3" fmla="*/ 0 h 35"/>
                <a:gd name="T4" fmla="*/ 0 w 6"/>
                <a:gd name="T5" fmla="*/ 0 h 35"/>
                <a:gd name="T6" fmla="*/ 0 w 6"/>
                <a:gd name="T7" fmla="*/ 0 h 35"/>
                <a:gd name="T8" fmla="*/ 0 w 6"/>
                <a:gd name="T9" fmla="*/ 0 h 35"/>
                <a:gd name="T10" fmla="*/ 0 60000 65536"/>
                <a:gd name="T11" fmla="*/ 0 60000 65536"/>
                <a:gd name="T12" fmla="*/ 0 60000 65536"/>
                <a:gd name="T13" fmla="*/ 0 60000 65536"/>
                <a:gd name="T14" fmla="*/ 0 60000 65536"/>
                <a:gd name="T15" fmla="*/ 0 w 6"/>
                <a:gd name="T16" fmla="*/ 0 h 35"/>
                <a:gd name="T17" fmla="*/ 0 w 6"/>
                <a:gd name="T18" fmla="*/ 35 h 35"/>
              </a:gdLst>
              <a:ahLst/>
              <a:cxnLst>
                <a:cxn ang="T10">
                  <a:pos x="T0" y="T1"/>
                </a:cxn>
                <a:cxn ang="T11">
                  <a:pos x="T2" y="T3"/>
                </a:cxn>
                <a:cxn ang="T12">
                  <a:pos x="T4" y="T5"/>
                </a:cxn>
                <a:cxn ang="T13">
                  <a:pos x="T6" y="T7"/>
                </a:cxn>
                <a:cxn ang="T14">
                  <a:pos x="T8" y="T9"/>
                </a:cxn>
              </a:cxnLst>
              <a:rect l="T15" t="T16" r="T17" b="T18"/>
              <a:pathLst>
                <a:path w="6" h="35">
                  <a:moveTo>
                    <a:pt x="6" y="29"/>
                  </a:moveTo>
                  <a:lnTo>
                    <a:pt x="0" y="35"/>
                  </a:lnTo>
                  <a:lnTo>
                    <a:pt x="0" y="7"/>
                  </a:lnTo>
                  <a:lnTo>
                    <a:pt x="6" y="0"/>
                  </a:lnTo>
                  <a:lnTo>
                    <a:pt x="6" y="29"/>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718" name="Freeform 217"/>
            <p:cNvSpPr>
              <a:spLocks/>
            </p:cNvSpPr>
            <p:nvPr/>
          </p:nvSpPr>
          <p:spPr bwMode="auto">
            <a:xfrm>
              <a:off x="5326" y="2162"/>
              <a:ext cx="0" cy="174"/>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0 w 6"/>
                <a:gd name="T18" fmla="*/ 34 h 34"/>
              </a:gdLst>
              <a:ahLst/>
              <a:cxnLst>
                <a:cxn ang="T10">
                  <a:pos x="T0" y="T1"/>
                </a:cxn>
                <a:cxn ang="T11">
                  <a:pos x="T2" y="T3"/>
                </a:cxn>
                <a:cxn ang="T12">
                  <a:pos x="T4" y="T5"/>
                </a:cxn>
                <a:cxn ang="T13">
                  <a:pos x="T6" y="T7"/>
                </a:cxn>
                <a:cxn ang="T14">
                  <a:pos x="T8" y="T9"/>
                </a:cxn>
              </a:cxnLst>
              <a:rect l="T15" t="T16" r="T17" b="T18"/>
              <a:pathLst>
                <a:path w="6" h="34">
                  <a:moveTo>
                    <a:pt x="6" y="28"/>
                  </a:moveTo>
                  <a:lnTo>
                    <a:pt x="0" y="34"/>
                  </a:lnTo>
                  <a:lnTo>
                    <a:pt x="0" y="6"/>
                  </a:lnTo>
                  <a:lnTo>
                    <a:pt x="6" y="0"/>
                  </a:lnTo>
                  <a:lnTo>
                    <a:pt x="6" y="28"/>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719" name="Freeform 218"/>
            <p:cNvSpPr>
              <a:spLocks/>
            </p:cNvSpPr>
            <p:nvPr/>
          </p:nvSpPr>
          <p:spPr bwMode="auto">
            <a:xfrm>
              <a:off x="5326" y="2150"/>
              <a:ext cx="0" cy="174"/>
            </a:xfrm>
            <a:custGeom>
              <a:avLst/>
              <a:gdLst>
                <a:gd name="T0" fmla="*/ 0 w 6"/>
                <a:gd name="T1" fmla="*/ 0 h 35"/>
                <a:gd name="T2" fmla="*/ 0 w 6"/>
                <a:gd name="T3" fmla="*/ 0 h 35"/>
                <a:gd name="T4" fmla="*/ 0 w 6"/>
                <a:gd name="T5" fmla="*/ 0 h 35"/>
                <a:gd name="T6" fmla="*/ 0 w 6"/>
                <a:gd name="T7" fmla="*/ 0 h 35"/>
                <a:gd name="T8" fmla="*/ 0 w 6"/>
                <a:gd name="T9" fmla="*/ 0 h 35"/>
                <a:gd name="T10" fmla="*/ 0 60000 65536"/>
                <a:gd name="T11" fmla="*/ 0 60000 65536"/>
                <a:gd name="T12" fmla="*/ 0 60000 65536"/>
                <a:gd name="T13" fmla="*/ 0 60000 65536"/>
                <a:gd name="T14" fmla="*/ 0 60000 65536"/>
                <a:gd name="T15" fmla="*/ 0 w 6"/>
                <a:gd name="T16" fmla="*/ 0 h 35"/>
                <a:gd name="T17" fmla="*/ 0 w 6"/>
                <a:gd name="T18" fmla="*/ 35 h 35"/>
              </a:gdLst>
              <a:ahLst/>
              <a:cxnLst>
                <a:cxn ang="T10">
                  <a:pos x="T0" y="T1"/>
                </a:cxn>
                <a:cxn ang="T11">
                  <a:pos x="T2" y="T3"/>
                </a:cxn>
                <a:cxn ang="T12">
                  <a:pos x="T4" y="T5"/>
                </a:cxn>
                <a:cxn ang="T13">
                  <a:pos x="T6" y="T7"/>
                </a:cxn>
                <a:cxn ang="T14">
                  <a:pos x="T8" y="T9"/>
                </a:cxn>
              </a:cxnLst>
              <a:rect l="T15" t="T16" r="T17" b="T18"/>
              <a:pathLst>
                <a:path w="6" h="35">
                  <a:moveTo>
                    <a:pt x="6" y="29"/>
                  </a:moveTo>
                  <a:lnTo>
                    <a:pt x="0" y="35"/>
                  </a:lnTo>
                  <a:lnTo>
                    <a:pt x="0" y="6"/>
                  </a:lnTo>
                  <a:lnTo>
                    <a:pt x="6" y="0"/>
                  </a:lnTo>
                  <a:lnTo>
                    <a:pt x="6" y="29"/>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720" name="Freeform 219"/>
            <p:cNvSpPr>
              <a:spLocks/>
            </p:cNvSpPr>
            <p:nvPr/>
          </p:nvSpPr>
          <p:spPr bwMode="auto">
            <a:xfrm>
              <a:off x="5326" y="2138"/>
              <a:ext cx="0" cy="174"/>
            </a:xfrm>
            <a:custGeom>
              <a:avLst/>
              <a:gdLst>
                <a:gd name="T0" fmla="*/ 0 w 6"/>
                <a:gd name="T1" fmla="*/ 0 h 35"/>
                <a:gd name="T2" fmla="*/ 0 w 6"/>
                <a:gd name="T3" fmla="*/ 0 h 35"/>
                <a:gd name="T4" fmla="*/ 0 w 6"/>
                <a:gd name="T5" fmla="*/ 0 h 35"/>
                <a:gd name="T6" fmla="*/ 0 w 6"/>
                <a:gd name="T7" fmla="*/ 0 h 35"/>
                <a:gd name="T8" fmla="*/ 0 w 6"/>
                <a:gd name="T9" fmla="*/ 0 h 35"/>
                <a:gd name="T10" fmla="*/ 0 60000 65536"/>
                <a:gd name="T11" fmla="*/ 0 60000 65536"/>
                <a:gd name="T12" fmla="*/ 0 60000 65536"/>
                <a:gd name="T13" fmla="*/ 0 60000 65536"/>
                <a:gd name="T14" fmla="*/ 0 60000 65536"/>
                <a:gd name="T15" fmla="*/ 0 w 6"/>
                <a:gd name="T16" fmla="*/ 0 h 35"/>
                <a:gd name="T17" fmla="*/ 0 w 6"/>
                <a:gd name="T18" fmla="*/ 35 h 35"/>
              </a:gdLst>
              <a:ahLst/>
              <a:cxnLst>
                <a:cxn ang="T10">
                  <a:pos x="T0" y="T1"/>
                </a:cxn>
                <a:cxn ang="T11">
                  <a:pos x="T2" y="T3"/>
                </a:cxn>
                <a:cxn ang="T12">
                  <a:pos x="T4" y="T5"/>
                </a:cxn>
                <a:cxn ang="T13">
                  <a:pos x="T6" y="T7"/>
                </a:cxn>
                <a:cxn ang="T14">
                  <a:pos x="T8" y="T9"/>
                </a:cxn>
              </a:cxnLst>
              <a:rect l="T15" t="T16" r="T17" b="T18"/>
              <a:pathLst>
                <a:path w="6" h="35">
                  <a:moveTo>
                    <a:pt x="6" y="29"/>
                  </a:moveTo>
                  <a:lnTo>
                    <a:pt x="0" y="35"/>
                  </a:lnTo>
                  <a:lnTo>
                    <a:pt x="0" y="7"/>
                  </a:lnTo>
                  <a:lnTo>
                    <a:pt x="6" y="0"/>
                  </a:lnTo>
                  <a:lnTo>
                    <a:pt x="6" y="29"/>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721" name="Freeform 220"/>
            <p:cNvSpPr>
              <a:spLocks/>
            </p:cNvSpPr>
            <p:nvPr/>
          </p:nvSpPr>
          <p:spPr bwMode="auto">
            <a:xfrm>
              <a:off x="5326" y="2127"/>
              <a:ext cx="0" cy="174"/>
            </a:xfrm>
            <a:custGeom>
              <a:avLst/>
              <a:gdLst>
                <a:gd name="T0" fmla="*/ 0 w 6"/>
                <a:gd name="T1" fmla="*/ 0 h 33"/>
                <a:gd name="T2" fmla="*/ 0 w 6"/>
                <a:gd name="T3" fmla="*/ 0 h 33"/>
                <a:gd name="T4" fmla="*/ 0 w 6"/>
                <a:gd name="T5" fmla="*/ 0 h 33"/>
                <a:gd name="T6" fmla="*/ 0 w 6"/>
                <a:gd name="T7" fmla="*/ 0 h 33"/>
                <a:gd name="T8" fmla="*/ 0 w 6"/>
                <a:gd name="T9" fmla="*/ 0 h 33"/>
                <a:gd name="T10" fmla="*/ 0 60000 65536"/>
                <a:gd name="T11" fmla="*/ 0 60000 65536"/>
                <a:gd name="T12" fmla="*/ 0 60000 65536"/>
                <a:gd name="T13" fmla="*/ 0 60000 65536"/>
                <a:gd name="T14" fmla="*/ 0 60000 65536"/>
                <a:gd name="T15" fmla="*/ 0 w 6"/>
                <a:gd name="T16" fmla="*/ 0 h 33"/>
                <a:gd name="T17" fmla="*/ 0 w 6"/>
                <a:gd name="T18" fmla="*/ 33 h 33"/>
              </a:gdLst>
              <a:ahLst/>
              <a:cxnLst>
                <a:cxn ang="T10">
                  <a:pos x="T0" y="T1"/>
                </a:cxn>
                <a:cxn ang="T11">
                  <a:pos x="T2" y="T3"/>
                </a:cxn>
                <a:cxn ang="T12">
                  <a:pos x="T4" y="T5"/>
                </a:cxn>
                <a:cxn ang="T13">
                  <a:pos x="T6" y="T7"/>
                </a:cxn>
                <a:cxn ang="T14">
                  <a:pos x="T8" y="T9"/>
                </a:cxn>
              </a:cxnLst>
              <a:rect l="T15" t="T16" r="T17" b="T18"/>
              <a:pathLst>
                <a:path w="6" h="33">
                  <a:moveTo>
                    <a:pt x="6" y="28"/>
                  </a:moveTo>
                  <a:lnTo>
                    <a:pt x="0" y="33"/>
                  </a:lnTo>
                  <a:lnTo>
                    <a:pt x="0" y="6"/>
                  </a:lnTo>
                  <a:lnTo>
                    <a:pt x="6" y="0"/>
                  </a:lnTo>
                  <a:lnTo>
                    <a:pt x="6" y="28"/>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722" name="Freeform 221"/>
            <p:cNvSpPr>
              <a:spLocks/>
            </p:cNvSpPr>
            <p:nvPr/>
          </p:nvSpPr>
          <p:spPr bwMode="auto">
            <a:xfrm>
              <a:off x="5326" y="2115"/>
              <a:ext cx="0" cy="174"/>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0 w 6"/>
                <a:gd name="T18" fmla="*/ 34 h 34"/>
              </a:gdLst>
              <a:ahLst/>
              <a:cxnLst>
                <a:cxn ang="T10">
                  <a:pos x="T0" y="T1"/>
                </a:cxn>
                <a:cxn ang="T11">
                  <a:pos x="T2" y="T3"/>
                </a:cxn>
                <a:cxn ang="T12">
                  <a:pos x="T4" y="T5"/>
                </a:cxn>
                <a:cxn ang="T13">
                  <a:pos x="T6" y="T7"/>
                </a:cxn>
                <a:cxn ang="T14">
                  <a:pos x="T8" y="T9"/>
                </a:cxn>
              </a:cxnLst>
              <a:rect l="T15" t="T16" r="T17" b="T18"/>
              <a:pathLst>
                <a:path w="6" h="34">
                  <a:moveTo>
                    <a:pt x="6" y="29"/>
                  </a:moveTo>
                  <a:lnTo>
                    <a:pt x="0" y="34"/>
                  </a:lnTo>
                  <a:lnTo>
                    <a:pt x="0" y="5"/>
                  </a:lnTo>
                  <a:lnTo>
                    <a:pt x="6" y="0"/>
                  </a:lnTo>
                  <a:lnTo>
                    <a:pt x="6" y="29"/>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723" name="Freeform 222"/>
            <p:cNvSpPr>
              <a:spLocks/>
            </p:cNvSpPr>
            <p:nvPr/>
          </p:nvSpPr>
          <p:spPr bwMode="auto">
            <a:xfrm>
              <a:off x="5326" y="2103"/>
              <a:ext cx="0" cy="174"/>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0 w 6"/>
                <a:gd name="T18" fmla="*/ 34 h 34"/>
              </a:gdLst>
              <a:ahLst/>
              <a:cxnLst>
                <a:cxn ang="T10">
                  <a:pos x="T0" y="T1"/>
                </a:cxn>
                <a:cxn ang="T11">
                  <a:pos x="T2" y="T3"/>
                </a:cxn>
                <a:cxn ang="T12">
                  <a:pos x="T4" y="T5"/>
                </a:cxn>
                <a:cxn ang="T13">
                  <a:pos x="T6" y="T7"/>
                </a:cxn>
                <a:cxn ang="T14">
                  <a:pos x="T8" y="T9"/>
                </a:cxn>
              </a:cxnLst>
              <a:rect l="T15" t="T16" r="T17" b="T18"/>
              <a:pathLst>
                <a:path w="6" h="34">
                  <a:moveTo>
                    <a:pt x="6" y="29"/>
                  </a:moveTo>
                  <a:lnTo>
                    <a:pt x="0" y="34"/>
                  </a:lnTo>
                  <a:lnTo>
                    <a:pt x="0" y="5"/>
                  </a:lnTo>
                  <a:lnTo>
                    <a:pt x="6" y="0"/>
                  </a:lnTo>
                  <a:lnTo>
                    <a:pt x="6" y="29"/>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724" name="Freeform 223"/>
            <p:cNvSpPr>
              <a:spLocks/>
            </p:cNvSpPr>
            <p:nvPr/>
          </p:nvSpPr>
          <p:spPr bwMode="auto">
            <a:xfrm>
              <a:off x="5326" y="2092"/>
              <a:ext cx="0" cy="174"/>
            </a:xfrm>
            <a:custGeom>
              <a:avLst/>
              <a:gdLst>
                <a:gd name="T0" fmla="*/ 0 w 6"/>
                <a:gd name="T1" fmla="*/ 0 h 33"/>
                <a:gd name="T2" fmla="*/ 0 w 6"/>
                <a:gd name="T3" fmla="*/ 0 h 33"/>
                <a:gd name="T4" fmla="*/ 0 w 6"/>
                <a:gd name="T5" fmla="*/ 0 h 33"/>
                <a:gd name="T6" fmla="*/ 0 w 6"/>
                <a:gd name="T7" fmla="*/ 0 h 33"/>
                <a:gd name="T8" fmla="*/ 0 w 6"/>
                <a:gd name="T9" fmla="*/ 0 h 33"/>
                <a:gd name="T10" fmla="*/ 0 60000 65536"/>
                <a:gd name="T11" fmla="*/ 0 60000 65536"/>
                <a:gd name="T12" fmla="*/ 0 60000 65536"/>
                <a:gd name="T13" fmla="*/ 0 60000 65536"/>
                <a:gd name="T14" fmla="*/ 0 60000 65536"/>
                <a:gd name="T15" fmla="*/ 0 w 6"/>
                <a:gd name="T16" fmla="*/ 0 h 33"/>
                <a:gd name="T17" fmla="*/ 0 w 6"/>
                <a:gd name="T18" fmla="*/ 33 h 33"/>
              </a:gdLst>
              <a:ahLst/>
              <a:cxnLst>
                <a:cxn ang="T10">
                  <a:pos x="T0" y="T1"/>
                </a:cxn>
                <a:cxn ang="T11">
                  <a:pos x="T2" y="T3"/>
                </a:cxn>
                <a:cxn ang="T12">
                  <a:pos x="T4" y="T5"/>
                </a:cxn>
                <a:cxn ang="T13">
                  <a:pos x="T6" y="T7"/>
                </a:cxn>
                <a:cxn ang="T14">
                  <a:pos x="T8" y="T9"/>
                </a:cxn>
              </a:cxnLst>
              <a:rect l="T15" t="T16" r="T17" b="T18"/>
              <a:pathLst>
                <a:path w="6" h="33">
                  <a:moveTo>
                    <a:pt x="6" y="28"/>
                  </a:moveTo>
                  <a:lnTo>
                    <a:pt x="0" y="33"/>
                  </a:lnTo>
                  <a:lnTo>
                    <a:pt x="0" y="5"/>
                  </a:lnTo>
                  <a:lnTo>
                    <a:pt x="6" y="0"/>
                  </a:lnTo>
                  <a:lnTo>
                    <a:pt x="6" y="28"/>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725" name="Freeform 224"/>
            <p:cNvSpPr>
              <a:spLocks/>
            </p:cNvSpPr>
            <p:nvPr/>
          </p:nvSpPr>
          <p:spPr bwMode="auto">
            <a:xfrm>
              <a:off x="5326" y="2080"/>
              <a:ext cx="0" cy="174"/>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0 w 6"/>
                <a:gd name="T18" fmla="*/ 34 h 34"/>
              </a:gdLst>
              <a:ahLst/>
              <a:cxnLst>
                <a:cxn ang="T10">
                  <a:pos x="T0" y="T1"/>
                </a:cxn>
                <a:cxn ang="T11">
                  <a:pos x="T2" y="T3"/>
                </a:cxn>
                <a:cxn ang="T12">
                  <a:pos x="T4" y="T5"/>
                </a:cxn>
                <a:cxn ang="T13">
                  <a:pos x="T6" y="T7"/>
                </a:cxn>
                <a:cxn ang="T14">
                  <a:pos x="T8" y="T9"/>
                </a:cxn>
              </a:cxnLst>
              <a:rect l="T15" t="T16" r="T17" b="T18"/>
              <a:pathLst>
                <a:path w="6" h="34">
                  <a:moveTo>
                    <a:pt x="6" y="28"/>
                  </a:moveTo>
                  <a:lnTo>
                    <a:pt x="0" y="34"/>
                  </a:lnTo>
                  <a:lnTo>
                    <a:pt x="0" y="5"/>
                  </a:lnTo>
                  <a:lnTo>
                    <a:pt x="6" y="0"/>
                  </a:lnTo>
                  <a:lnTo>
                    <a:pt x="6" y="28"/>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726" name="Freeform 225"/>
            <p:cNvSpPr>
              <a:spLocks/>
            </p:cNvSpPr>
            <p:nvPr/>
          </p:nvSpPr>
          <p:spPr bwMode="auto">
            <a:xfrm>
              <a:off x="5326" y="2068"/>
              <a:ext cx="0" cy="174"/>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0 w 6"/>
                <a:gd name="T18" fmla="*/ 34 h 34"/>
              </a:gdLst>
              <a:ahLst/>
              <a:cxnLst>
                <a:cxn ang="T10">
                  <a:pos x="T0" y="T1"/>
                </a:cxn>
                <a:cxn ang="T11">
                  <a:pos x="T2" y="T3"/>
                </a:cxn>
                <a:cxn ang="T12">
                  <a:pos x="T4" y="T5"/>
                </a:cxn>
                <a:cxn ang="T13">
                  <a:pos x="T6" y="T7"/>
                </a:cxn>
                <a:cxn ang="T14">
                  <a:pos x="T8" y="T9"/>
                </a:cxn>
              </a:cxnLst>
              <a:rect l="T15" t="T16" r="T17" b="T18"/>
              <a:pathLst>
                <a:path w="6" h="34">
                  <a:moveTo>
                    <a:pt x="6" y="29"/>
                  </a:moveTo>
                  <a:lnTo>
                    <a:pt x="0" y="34"/>
                  </a:lnTo>
                  <a:lnTo>
                    <a:pt x="0" y="5"/>
                  </a:lnTo>
                  <a:lnTo>
                    <a:pt x="6" y="0"/>
                  </a:lnTo>
                  <a:lnTo>
                    <a:pt x="6" y="29"/>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727" name="Freeform 226"/>
            <p:cNvSpPr>
              <a:spLocks/>
            </p:cNvSpPr>
            <p:nvPr/>
          </p:nvSpPr>
          <p:spPr bwMode="auto">
            <a:xfrm>
              <a:off x="5326" y="2056"/>
              <a:ext cx="0" cy="174"/>
            </a:xfrm>
            <a:custGeom>
              <a:avLst/>
              <a:gdLst>
                <a:gd name="T0" fmla="*/ 0 w 6"/>
                <a:gd name="T1" fmla="*/ 0 h 33"/>
                <a:gd name="T2" fmla="*/ 0 w 6"/>
                <a:gd name="T3" fmla="*/ 0 h 33"/>
                <a:gd name="T4" fmla="*/ 0 w 6"/>
                <a:gd name="T5" fmla="*/ 0 h 33"/>
                <a:gd name="T6" fmla="*/ 0 w 6"/>
                <a:gd name="T7" fmla="*/ 0 h 33"/>
                <a:gd name="T8" fmla="*/ 0 w 6"/>
                <a:gd name="T9" fmla="*/ 0 h 33"/>
                <a:gd name="T10" fmla="*/ 0 60000 65536"/>
                <a:gd name="T11" fmla="*/ 0 60000 65536"/>
                <a:gd name="T12" fmla="*/ 0 60000 65536"/>
                <a:gd name="T13" fmla="*/ 0 60000 65536"/>
                <a:gd name="T14" fmla="*/ 0 60000 65536"/>
                <a:gd name="T15" fmla="*/ 0 w 6"/>
                <a:gd name="T16" fmla="*/ 0 h 33"/>
                <a:gd name="T17" fmla="*/ 0 w 6"/>
                <a:gd name="T18" fmla="*/ 33 h 33"/>
              </a:gdLst>
              <a:ahLst/>
              <a:cxnLst>
                <a:cxn ang="T10">
                  <a:pos x="T0" y="T1"/>
                </a:cxn>
                <a:cxn ang="T11">
                  <a:pos x="T2" y="T3"/>
                </a:cxn>
                <a:cxn ang="T12">
                  <a:pos x="T4" y="T5"/>
                </a:cxn>
                <a:cxn ang="T13">
                  <a:pos x="T6" y="T7"/>
                </a:cxn>
                <a:cxn ang="T14">
                  <a:pos x="T8" y="T9"/>
                </a:cxn>
              </a:cxnLst>
              <a:rect l="T15" t="T16" r="T17" b="T18"/>
              <a:pathLst>
                <a:path w="6" h="33">
                  <a:moveTo>
                    <a:pt x="6" y="28"/>
                  </a:moveTo>
                  <a:lnTo>
                    <a:pt x="0" y="33"/>
                  </a:lnTo>
                  <a:lnTo>
                    <a:pt x="0" y="5"/>
                  </a:lnTo>
                  <a:lnTo>
                    <a:pt x="6" y="0"/>
                  </a:lnTo>
                  <a:lnTo>
                    <a:pt x="6" y="28"/>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728" name="Freeform 227"/>
            <p:cNvSpPr>
              <a:spLocks/>
            </p:cNvSpPr>
            <p:nvPr/>
          </p:nvSpPr>
          <p:spPr bwMode="auto">
            <a:xfrm>
              <a:off x="5326" y="2045"/>
              <a:ext cx="0" cy="174"/>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0 w 6"/>
                <a:gd name="T18" fmla="*/ 34 h 34"/>
              </a:gdLst>
              <a:ahLst/>
              <a:cxnLst>
                <a:cxn ang="T10">
                  <a:pos x="T0" y="T1"/>
                </a:cxn>
                <a:cxn ang="T11">
                  <a:pos x="T2" y="T3"/>
                </a:cxn>
                <a:cxn ang="T12">
                  <a:pos x="T4" y="T5"/>
                </a:cxn>
                <a:cxn ang="T13">
                  <a:pos x="T6" y="T7"/>
                </a:cxn>
                <a:cxn ang="T14">
                  <a:pos x="T8" y="T9"/>
                </a:cxn>
              </a:cxnLst>
              <a:rect l="T15" t="T16" r="T17" b="T18"/>
              <a:pathLst>
                <a:path w="6" h="34">
                  <a:moveTo>
                    <a:pt x="6" y="27"/>
                  </a:moveTo>
                  <a:lnTo>
                    <a:pt x="0" y="34"/>
                  </a:lnTo>
                  <a:lnTo>
                    <a:pt x="0" y="5"/>
                  </a:lnTo>
                  <a:lnTo>
                    <a:pt x="6" y="0"/>
                  </a:lnTo>
                  <a:lnTo>
                    <a:pt x="6" y="27"/>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729" name="Freeform 228"/>
            <p:cNvSpPr>
              <a:spLocks/>
            </p:cNvSpPr>
            <p:nvPr/>
          </p:nvSpPr>
          <p:spPr bwMode="auto">
            <a:xfrm>
              <a:off x="5326" y="2033"/>
              <a:ext cx="0" cy="174"/>
            </a:xfrm>
            <a:custGeom>
              <a:avLst/>
              <a:gdLst>
                <a:gd name="T0" fmla="*/ 0 w 6"/>
                <a:gd name="T1" fmla="*/ 0 h 35"/>
                <a:gd name="T2" fmla="*/ 0 w 6"/>
                <a:gd name="T3" fmla="*/ 0 h 35"/>
                <a:gd name="T4" fmla="*/ 0 w 6"/>
                <a:gd name="T5" fmla="*/ 0 h 35"/>
                <a:gd name="T6" fmla="*/ 0 w 6"/>
                <a:gd name="T7" fmla="*/ 0 h 35"/>
                <a:gd name="T8" fmla="*/ 0 w 6"/>
                <a:gd name="T9" fmla="*/ 0 h 35"/>
                <a:gd name="T10" fmla="*/ 0 60000 65536"/>
                <a:gd name="T11" fmla="*/ 0 60000 65536"/>
                <a:gd name="T12" fmla="*/ 0 60000 65536"/>
                <a:gd name="T13" fmla="*/ 0 60000 65536"/>
                <a:gd name="T14" fmla="*/ 0 60000 65536"/>
                <a:gd name="T15" fmla="*/ 0 w 6"/>
                <a:gd name="T16" fmla="*/ 0 h 35"/>
                <a:gd name="T17" fmla="*/ 0 w 6"/>
                <a:gd name="T18" fmla="*/ 35 h 35"/>
              </a:gdLst>
              <a:ahLst/>
              <a:cxnLst>
                <a:cxn ang="T10">
                  <a:pos x="T0" y="T1"/>
                </a:cxn>
                <a:cxn ang="T11">
                  <a:pos x="T2" y="T3"/>
                </a:cxn>
                <a:cxn ang="T12">
                  <a:pos x="T4" y="T5"/>
                </a:cxn>
                <a:cxn ang="T13">
                  <a:pos x="T6" y="T7"/>
                </a:cxn>
                <a:cxn ang="T14">
                  <a:pos x="T8" y="T9"/>
                </a:cxn>
              </a:cxnLst>
              <a:rect l="T15" t="T16" r="T17" b="T18"/>
              <a:pathLst>
                <a:path w="6" h="35">
                  <a:moveTo>
                    <a:pt x="6" y="29"/>
                  </a:moveTo>
                  <a:lnTo>
                    <a:pt x="0" y="35"/>
                  </a:lnTo>
                  <a:lnTo>
                    <a:pt x="0" y="6"/>
                  </a:lnTo>
                  <a:lnTo>
                    <a:pt x="6" y="0"/>
                  </a:lnTo>
                  <a:lnTo>
                    <a:pt x="6" y="29"/>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730" name="Freeform 229"/>
            <p:cNvSpPr>
              <a:spLocks/>
            </p:cNvSpPr>
            <p:nvPr/>
          </p:nvSpPr>
          <p:spPr bwMode="auto">
            <a:xfrm>
              <a:off x="5326" y="2021"/>
              <a:ext cx="0" cy="174"/>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0 w 6"/>
                <a:gd name="T18" fmla="*/ 34 h 34"/>
              </a:gdLst>
              <a:ahLst/>
              <a:cxnLst>
                <a:cxn ang="T10">
                  <a:pos x="T0" y="T1"/>
                </a:cxn>
                <a:cxn ang="T11">
                  <a:pos x="T2" y="T3"/>
                </a:cxn>
                <a:cxn ang="T12">
                  <a:pos x="T4" y="T5"/>
                </a:cxn>
                <a:cxn ang="T13">
                  <a:pos x="T6" y="T7"/>
                </a:cxn>
                <a:cxn ang="T14">
                  <a:pos x="T8" y="T9"/>
                </a:cxn>
              </a:cxnLst>
              <a:rect l="T15" t="T16" r="T17" b="T18"/>
              <a:pathLst>
                <a:path w="6" h="34">
                  <a:moveTo>
                    <a:pt x="6" y="28"/>
                  </a:moveTo>
                  <a:lnTo>
                    <a:pt x="0" y="34"/>
                  </a:lnTo>
                  <a:lnTo>
                    <a:pt x="0" y="6"/>
                  </a:lnTo>
                  <a:lnTo>
                    <a:pt x="6" y="0"/>
                  </a:lnTo>
                  <a:lnTo>
                    <a:pt x="6" y="28"/>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731" name="Freeform 230"/>
            <p:cNvSpPr>
              <a:spLocks/>
            </p:cNvSpPr>
            <p:nvPr/>
          </p:nvSpPr>
          <p:spPr bwMode="auto">
            <a:xfrm>
              <a:off x="5326" y="2009"/>
              <a:ext cx="0" cy="174"/>
            </a:xfrm>
            <a:custGeom>
              <a:avLst/>
              <a:gdLst>
                <a:gd name="T0" fmla="*/ 0 w 6"/>
                <a:gd name="T1" fmla="*/ 0 h 35"/>
                <a:gd name="T2" fmla="*/ 0 w 6"/>
                <a:gd name="T3" fmla="*/ 0 h 35"/>
                <a:gd name="T4" fmla="*/ 0 w 6"/>
                <a:gd name="T5" fmla="*/ 0 h 35"/>
                <a:gd name="T6" fmla="*/ 0 w 6"/>
                <a:gd name="T7" fmla="*/ 0 h 35"/>
                <a:gd name="T8" fmla="*/ 0 w 6"/>
                <a:gd name="T9" fmla="*/ 0 h 35"/>
                <a:gd name="T10" fmla="*/ 0 60000 65536"/>
                <a:gd name="T11" fmla="*/ 0 60000 65536"/>
                <a:gd name="T12" fmla="*/ 0 60000 65536"/>
                <a:gd name="T13" fmla="*/ 0 60000 65536"/>
                <a:gd name="T14" fmla="*/ 0 60000 65536"/>
                <a:gd name="T15" fmla="*/ 0 w 6"/>
                <a:gd name="T16" fmla="*/ 0 h 35"/>
                <a:gd name="T17" fmla="*/ 0 w 6"/>
                <a:gd name="T18" fmla="*/ 35 h 35"/>
              </a:gdLst>
              <a:ahLst/>
              <a:cxnLst>
                <a:cxn ang="T10">
                  <a:pos x="T0" y="T1"/>
                </a:cxn>
                <a:cxn ang="T11">
                  <a:pos x="T2" y="T3"/>
                </a:cxn>
                <a:cxn ang="T12">
                  <a:pos x="T4" y="T5"/>
                </a:cxn>
                <a:cxn ang="T13">
                  <a:pos x="T6" y="T7"/>
                </a:cxn>
                <a:cxn ang="T14">
                  <a:pos x="T8" y="T9"/>
                </a:cxn>
              </a:cxnLst>
              <a:rect l="T15" t="T16" r="T17" b="T18"/>
              <a:pathLst>
                <a:path w="6" h="35">
                  <a:moveTo>
                    <a:pt x="6" y="28"/>
                  </a:moveTo>
                  <a:lnTo>
                    <a:pt x="0" y="35"/>
                  </a:lnTo>
                  <a:lnTo>
                    <a:pt x="0" y="6"/>
                  </a:lnTo>
                  <a:lnTo>
                    <a:pt x="6" y="0"/>
                  </a:lnTo>
                  <a:lnTo>
                    <a:pt x="6" y="28"/>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732" name="Freeform 231"/>
            <p:cNvSpPr>
              <a:spLocks/>
            </p:cNvSpPr>
            <p:nvPr/>
          </p:nvSpPr>
          <p:spPr bwMode="auto">
            <a:xfrm>
              <a:off x="5326" y="1998"/>
              <a:ext cx="0" cy="174"/>
            </a:xfrm>
            <a:custGeom>
              <a:avLst/>
              <a:gdLst>
                <a:gd name="T0" fmla="*/ 0 w 6"/>
                <a:gd name="T1" fmla="*/ 0 h 35"/>
                <a:gd name="T2" fmla="*/ 0 w 6"/>
                <a:gd name="T3" fmla="*/ 0 h 35"/>
                <a:gd name="T4" fmla="*/ 0 w 6"/>
                <a:gd name="T5" fmla="*/ 0 h 35"/>
                <a:gd name="T6" fmla="*/ 0 w 6"/>
                <a:gd name="T7" fmla="*/ 0 h 35"/>
                <a:gd name="T8" fmla="*/ 0 w 6"/>
                <a:gd name="T9" fmla="*/ 0 h 35"/>
                <a:gd name="T10" fmla="*/ 0 60000 65536"/>
                <a:gd name="T11" fmla="*/ 0 60000 65536"/>
                <a:gd name="T12" fmla="*/ 0 60000 65536"/>
                <a:gd name="T13" fmla="*/ 0 60000 65536"/>
                <a:gd name="T14" fmla="*/ 0 60000 65536"/>
                <a:gd name="T15" fmla="*/ 0 w 6"/>
                <a:gd name="T16" fmla="*/ 0 h 35"/>
                <a:gd name="T17" fmla="*/ 0 w 6"/>
                <a:gd name="T18" fmla="*/ 35 h 35"/>
              </a:gdLst>
              <a:ahLst/>
              <a:cxnLst>
                <a:cxn ang="T10">
                  <a:pos x="T0" y="T1"/>
                </a:cxn>
                <a:cxn ang="T11">
                  <a:pos x="T2" y="T3"/>
                </a:cxn>
                <a:cxn ang="T12">
                  <a:pos x="T4" y="T5"/>
                </a:cxn>
                <a:cxn ang="T13">
                  <a:pos x="T6" y="T7"/>
                </a:cxn>
                <a:cxn ang="T14">
                  <a:pos x="T8" y="T9"/>
                </a:cxn>
              </a:cxnLst>
              <a:rect l="T15" t="T16" r="T17" b="T18"/>
              <a:pathLst>
                <a:path w="6" h="35">
                  <a:moveTo>
                    <a:pt x="6" y="29"/>
                  </a:moveTo>
                  <a:lnTo>
                    <a:pt x="0" y="35"/>
                  </a:lnTo>
                  <a:lnTo>
                    <a:pt x="0" y="6"/>
                  </a:lnTo>
                  <a:lnTo>
                    <a:pt x="6" y="0"/>
                  </a:lnTo>
                  <a:lnTo>
                    <a:pt x="6" y="29"/>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733" name="Freeform 232"/>
            <p:cNvSpPr>
              <a:spLocks/>
            </p:cNvSpPr>
            <p:nvPr/>
          </p:nvSpPr>
          <p:spPr bwMode="auto">
            <a:xfrm>
              <a:off x="5326" y="1986"/>
              <a:ext cx="0" cy="174"/>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0 w 6"/>
                <a:gd name="T18" fmla="*/ 34 h 34"/>
              </a:gdLst>
              <a:ahLst/>
              <a:cxnLst>
                <a:cxn ang="T10">
                  <a:pos x="T0" y="T1"/>
                </a:cxn>
                <a:cxn ang="T11">
                  <a:pos x="T2" y="T3"/>
                </a:cxn>
                <a:cxn ang="T12">
                  <a:pos x="T4" y="T5"/>
                </a:cxn>
                <a:cxn ang="T13">
                  <a:pos x="T6" y="T7"/>
                </a:cxn>
                <a:cxn ang="T14">
                  <a:pos x="T8" y="T9"/>
                </a:cxn>
              </a:cxnLst>
              <a:rect l="T15" t="T16" r="T17" b="T18"/>
              <a:pathLst>
                <a:path w="6" h="34">
                  <a:moveTo>
                    <a:pt x="6" y="28"/>
                  </a:moveTo>
                  <a:lnTo>
                    <a:pt x="0" y="34"/>
                  </a:lnTo>
                  <a:lnTo>
                    <a:pt x="0" y="6"/>
                  </a:lnTo>
                  <a:lnTo>
                    <a:pt x="6" y="0"/>
                  </a:lnTo>
                  <a:lnTo>
                    <a:pt x="6" y="28"/>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734" name="Freeform 233"/>
            <p:cNvSpPr>
              <a:spLocks/>
            </p:cNvSpPr>
            <p:nvPr/>
          </p:nvSpPr>
          <p:spPr bwMode="auto">
            <a:xfrm>
              <a:off x="5326" y="1974"/>
              <a:ext cx="0" cy="174"/>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0 w 6"/>
                <a:gd name="T18" fmla="*/ 34 h 34"/>
              </a:gdLst>
              <a:ahLst/>
              <a:cxnLst>
                <a:cxn ang="T10">
                  <a:pos x="T0" y="T1"/>
                </a:cxn>
                <a:cxn ang="T11">
                  <a:pos x="T2" y="T3"/>
                </a:cxn>
                <a:cxn ang="T12">
                  <a:pos x="T4" y="T5"/>
                </a:cxn>
                <a:cxn ang="T13">
                  <a:pos x="T6" y="T7"/>
                </a:cxn>
                <a:cxn ang="T14">
                  <a:pos x="T8" y="T9"/>
                </a:cxn>
              </a:cxnLst>
              <a:rect l="T15" t="T16" r="T17" b="T18"/>
              <a:pathLst>
                <a:path w="6" h="34">
                  <a:moveTo>
                    <a:pt x="6" y="28"/>
                  </a:moveTo>
                  <a:lnTo>
                    <a:pt x="0" y="34"/>
                  </a:lnTo>
                  <a:lnTo>
                    <a:pt x="0" y="6"/>
                  </a:lnTo>
                  <a:lnTo>
                    <a:pt x="6" y="0"/>
                  </a:lnTo>
                  <a:lnTo>
                    <a:pt x="6" y="28"/>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735" name="Freeform 234"/>
            <p:cNvSpPr>
              <a:spLocks/>
            </p:cNvSpPr>
            <p:nvPr/>
          </p:nvSpPr>
          <p:spPr bwMode="auto">
            <a:xfrm>
              <a:off x="5326" y="1963"/>
              <a:ext cx="0" cy="174"/>
            </a:xfrm>
            <a:custGeom>
              <a:avLst/>
              <a:gdLst>
                <a:gd name="T0" fmla="*/ 0 w 6"/>
                <a:gd name="T1" fmla="*/ 0 h 35"/>
                <a:gd name="T2" fmla="*/ 0 w 6"/>
                <a:gd name="T3" fmla="*/ 0 h 35"/>
                <a:gd name="T4" fmla="*/ 0 w 6"/>
                <a:gd name="T5" fmla="*/ 0 h 35"/>
                <a:gd name="T6" fmla="*/ 0 w 6"/>
                <a:gd name="T7" fmla="*/ 0 h 35"/>
                <a:gd name="T8" fmla="*/ 0 w 6"/>
                <a:gd name="T9" fmla="*/ 0 h 35"/>
                <a:gd name="T10" fmla="*/ 0 60000 65536"/>
                <a:gd name="T11" fmla="*/ 0 60000 65536"/>
                <a:gd name="T12" fmla="*/ 0 60000 65536"/>
                <a:gd name="T13" fmla="*/ 0 60000 65536"/>
                <a:gd name="T14" fmla="*/ 0 60000 65536"/>
                <a:gd name="T15" fmla="*/ 0 w 6"/>
                <a:gd name="T16" fmla="*/ 0 h 35"/>
                <a:gd name="T17" fmla="*/ 0 w 6"/>
                <a:gd name="T18" fmla="*/ 35 h 35"/>
              </a:gdLst>
              <a:ahLst/>
              <a:cxnLst>
                <a:cxn ang="T10">
                  <a:pos x="T0" y="T1"/>
                </a:cxn>
                <a:cxn ang="T11">
                  <a:pos x="T2" y="T3"/>
                </a:cxn>
                <a:cxn ang="T12">
                  <a:pos x="T4" y="T5"/>
                </a:cxn>
                <a:cxn ang="T13">
                  <a:pos x="T6" y="T7"/>
                </a:cxn>
                <a:cxn ang="T14">
                  <a:pos x="T8" y="T9"/>
                </a:cxn>
              </a:cxnLst>
              <a:rect l="T15" t="T16" r="T17" b="T18"/>
              <a:pathLst>
                <a:path w="6" h="35">
                  <a:moveTo>
                    <a:pt x="6" y="29"/>
                  </a:moveTo>
                  <a:lnTo>
                    <a:pt x="0" y="35"/>
                  </a:lnTo>
                  <a:lnTo>
                    <a:pt x="0" y="6"/>
                  </a:lnTo>
                  <a:lnTo>
                    <a:pt x="6" y="0"/>
                  </a:lnTo>
                  <a:lnTo>
                    <a:pt x="6" y="29"/>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736" name="Freeform 235"/>
            <p:cNvSpPr>
              <a:spLocks/>
            </p:cNvSpPr>
            <p:nvPr/>
          </p:nvSpPr>
          <p:spPr bwMode="auto">
            <a:xfrm>
              <a:off x="5326" y="1951"/>
              <a:ext cx="0" cy="174"/>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0 w 6"/>
                <a:gd name="T18" fmla="*/ 34 h 34"/>
              </a:gdLst>
              <a:ahLst/>
              <a:cxnLst>
                <a:cxn ang="T10">
                  <a:pos x="T0" y="T1"/>
                </a:cxn>
                <a:cxn ang="T11">
                  <a:pos x="T2" y="T3"/>
                </a:cxn>
                <a:cxn ang="T12">
                  <a:pos x="T4" y="T5"/>
                </a:cxn>
                <a:cxn ang="T13">
                  <a:pos x="T6" y="T7"/>
                </a:cxn>
                <a:cxn ang="T14">
                  <a:pos x="T8" y="T9"/>
                </a:cxn>
              </a:cxnLst>
              <a:rect l="T15" t="T16" r="T17" b="T18"/>
              <a:pathLst>
                <a:path w="6" h="34">
                  <a:moveTo>
                    <a:pt x="6" y="28"/>
                  </a:moveTo>
                  <a:lnTo>
                    <a:pt x="0" y="34"/>
                  </a:lnTo>
                  <a:lnTo>
                    <a:pt x="0" y="6"/>
                  </a:lnTo>
                  <a:lnTo>
                    <a:pt x="6" y="0"/>
                  </a:lnTo>
                  <a:lnTo>
                    <a:pt x="6" y="28"/>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737" name="Freeform 236"/>
            <p:cNvSpPr>
              <a:spLocks/>
            </p:cNvSpPr>
            <p:nvPr/>
          </p:nvSpPr>
          <p:spPr bwMode="auto">
            <a:xfrm>
              <a:off x="5326" y="1939"/>
              <a:ext cx="0" cy="174"/>
            </a:xfrm>
            <a:custGeom>
              <a:avLst/>
              <a:gdLst>
                <a:gd name="T0" fmla="*/ 0 w 6"/>
                <a:gd name="T1" fmla="*/ 0 h 33"/>
                <a:gd name="T2" fmla="*/ 0 w 6"/>
                <a:gd name="T3" fmla="*/ 0 h 33"/>
                <a:gd name="T4" fmla="*/ 0 w 6"/>
                <a:gd name="T5" fmla="*/ 0 h 33"/>
                <a:gd name="T6" fmla="*/ 0 w 6"/>
                <a:gd name="T7" fmla="*/ 0 h 33"/>
                <a:gd name="T8" fmla="*/ 0 w 6"/>
                <a:gd name="T9" fmla="*/ 0 h 33"/>
                <a:gd name="T10" fmla="*/ 0 60000 65536"/>
                <a:gd name="T11" fmla="*/ 0 60000 65536"/>
                <a:gd name="T12" fmla="*/ 0 60000 65536"/>
                <a:gd name="T13" fmla="*/ 0 60000 65536"/>
                <a:gd name="T14" fmla="*/ 0 60000 65536"/>
                <a:gd name="T15" fmla="*/ 0 w 6"/>
                <a:gd name="T16" fmla="*/ 0 h 33"/>
                <a:gd name="T17" fmla="*/ 0 w 6"/>
                <a:gd name="T18" fmla="*/ 33 h 33"/>
              </a:gdLst>
              <a:ahLst/>
              <a:cxnLst>
                <a:cxn ang="T10">
                  <a:pos x="T0" y="T1"/>
                </a:cxn>
                <a:cxn ang="T11">
                  <a:pos x="T2" y="T3"/>
                </a:cxn>
                <a:cxn ang="T12">
                  <a:pos x="T4" y="T5"/>
                </a:cxn>
                <a:cxn ang="T13">
                  <a:pos x="T6" y="T7"/>
                </a:cxn>
                <a:cxn ang="T14">
                  <a:pos x="T8" y="T9"/>
                </a:cxn>
              </a:cxnLst>
              <a:rect l="T15" t="T16" r="T17" b="T18"/>
              <a:pathLst>
                <a:path w="6" h="33">
                  <a:moveTo>
                    <a:pt x="6" y="28"/>
                  </a:moveTo>
                  <a:lnTo>
                    <a:pt x="0" y="33"/>
                  </a:lnTo>
                  <a:lnTo>
                    <a:pt x="0" y="6"/>
                  </a:lnTo>
                  <a:lnTo>
                    <a:pt x="6" y="0"/>
                  </a:lnTo>
                  <a:lnTo>
                    <a:pt x="6" y="28"/>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738" name="Freeform 237"/>
            <p:cNvSpPr>
              <a:spLocks/>
            </p:cNvSpPr>
            <p:nvPr/>
          </p:nvSpPr>
          <p:spPr bwMode="auto">
            <a:xfrm>
              <a:off x="5326" y="1927"/>
              <a:ext cx="0" cy="174"/>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0 w 6"/>
                <a:gd name="T18" fmla="*/ 34 h 34"/>
              </a:gdLst>
              <a:ahLst/>
              <a:cxnLst>
                <a:cxn ang="T10">
                  <a:pos x="T0" y="T1"/>
                </a:cxn>
                <a:cxn ang="T11">
                  <a:pos x="T2" y="T3"/>
                </a:cxn>
                <a:cxn ang="T12">
                  <a:pos x="T4" y="T5"/>
                </a:cxn>
                <a:cxn ang="T13">
                  <a:pos x="T6" y="T7"/>
                </a:cxn>
                <a:cxn ang="T14">
                  <a:pos x="T8" y="T9"/>
                </a:cxn>
              </a:cxnLst>
              <a:rect l="T15" t="T16" r="T17" b="T18"/>
              <a:pathLst>
                <a:path w="6" h="34">
                  <a:moveTo>
                    <a:pt x="6" y="29"/>
                  </a:moveTo>
                  <a:lnTo>
                    <a:pt x="0" y="34"/>
                  </a:lnTo>
                  <a:lnTo>
                    <a:pt x="0" y="5"/>
                  </a:lnTo>
                  <a:lnTo>
                    <a:pt x="6" y="0"/>
                  </a:lnTo>
                  <a:lnTo>
                    <a:pt x="6" y="29"/>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739" name="Freeform 238"/>
            <p:cNvSpPr>
              <a:spLocks/>
            </p:cNvSpPr>
            <p:nvPr/>
          </p:nvSpPr>
          <p:spPr bwMode="auto">
            <a:xfrm>
              <a:off x="5326" y="1916"/>
              <a:ext cx="0" cy="174"/>
            </a:xfrm>
            <a:custGeom>
              <a:avLst/>
              <a:gdLst>
                <a:gd name="T0" fmla="*/ 0 w 6"/>
                <a:gd name="T1" fmla="*/ 0 h 33"/>
                <a:gd name="T2" fmla="*/ 0 w 6"/>
                <a:gd name="T3" fmla="*/ 0 h 33"/>
                <a:gd name="T4" fmla="*/ 0 w 6"/>
                <a:gd name="T5" fmla="*/ 0 h 33"/>
                <a:gd name="T6" fmla="*/ 0 w 6"/>
                <a:gd name="T7" fmla="*/ 0 h 33"/>
                <a:gd name="T8" fmla="*/ 0 w 6"/>
                <a:gd name="T9" fmla="*/ 0 h 33"/>
                <a:gd name="T10" fmla="*/ 0 60000 65536"/>
                <a:gd name="T11" fmla="*/ 0 60000 65536"/>
                <a:gd name="T12" fmla="*/ 0 60000 65536"/>
                <a:gd name="T13" fmla="*/ 0 60000 65536"/>
                <a:gd name="T14" fmla="*/ 0 60000 65536"/>
                <a:gd name="T15" fmla="*/ 0 w 6"/>
                <a:gd name="T16" fmla="*/ 0 h 33"/>
                <a:gd name="T17" fmla="*/ 0 w 6"/>
                <a:gd name="T18" fmla="*/ 33 h 33"/>
              </a:gdLst>
              <a:ahLst/>
              <a:cxnLst>
                <a:cxn ang="T10">
                  <a:pos x="T0" y="T1"/>
                </a:cxn>
                <a:cxn ang="T11">
                  <a:pos x="T2" y="T3"/>
                </a:cxn>
                <a:cxn ang="T12">
                  <a:pos x="T4" y="T5"/>
                </a:cxn>
                <a:cxn ang="T13">
                  <a:pos x="T6" y="T7"/>
                </a:cxn>
                <a:cxn ang="T14">
                  <a:pos x="T8" y="T9"/>
                </a:cxn>
              </a:cxnLst>
              <a:rect l="T15" t="T16" r="T17" b="T18"/>
              <a:pathLst>
                <a:path w="6" h="33">
                  <a:moveTo>
                    <a:pt x="6" y="28"/>
                  </a:moveTo>
                  <a:lnTo>
                    <a:pt x="0" y="33"/>
                  </a:lnTo>
                  <a:lnTo>
                    <a:pt x="0" y="5"/>
                  </a:lnTo>
                  <a:lnTo>
                    <a:pt x="6" y="0"/>
                  </a:lnTo>
                  <a:lnTo>
                    <a:pt x="6" y="28"/>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740" name="Freeform 239"/>
            <p:cNvSpPr>
              <a:spLocks/>
            </p:cNvSpPr>
            <p:nvPr/>
          </p:nvSpPr>
          <p:spPr bwMode="auto">
            <a:xfrm>
              <a:off x="5326" y="1904"/>
              <a:ext cx="0" cy="174"/>
            </a:xfrm>
            <a:custGeom>
              <a:avLst/>
              <a:gdLst>
                <a:gd name="T0" fmla="*/ 0 w 6"/>
                <a:gd name="T1" fmla="*/ 0 h 33"/>
                <a:gd name="T2" fmla="*/ 0 w 6"/>
                <a:gd name="T3" fmla="*/ 0 h 33"/>
                <a:gd name="T4" fmla="*/ 0 w 6"/>
                <a:gd name="T5" fmla="*/ 0 h 33"/>
                <a:gd name="T6" fmla="*/ 0 w 6"/>
                <a:gd name="T7" fmla="*/ 0 h 33"/>
                <a:gd name="T8" fmla="*/ 0 w 6"/>
                <a:gd name="T9" fmla="*/ 0 h 33"/>
                <a:gd name="T10" fmla="*/ 0 60000 65536"/>
                <a:gd name="T11" fmla="*/ 0 60000 65536"/>
                <a:gd name="T12" fmla="*/ 0 60000 65536"/>
                <a:gd name="T13" fmla="*/ 0 60000 65536"/>
                <a:gd name="T14" fmla="*/ 0 60000 65536"/>
                <a:gd name="T15" fmla="*/ 0 w 6"/>
                <a:gd name="T16" fmla="*/ 0 h 33"/>
                <a:gd name="T17" fmla="*/ 0 w 6"/>
                <a:gd name="T18" fmla="*/ 33 h 33"/>
              </a:gdLst>
              <a:ahLst/>
              <a:cxnLst>
                <a:cxn ang="T10">
                  <a:pos x="T0" y="T1"/>
                </a:cxn>
                <a:cxn ang="T11">
                  <a:pos x="T2" y="T3"/>
                </a:cxn>
                <a:cxn ang="T12">
                  <a:pos x="T4" y="T5"/>
                </a:cxn>
                <a:cxn ang="T13">
                  <a:pos x="T6" y="T7"/>
                </a:cxn>
                <a:cxn ang="T14">
                  <a:pos x="T8" y="T9"/>
                </a:cxn>
              </a:cxnLst>
              <a:rect l="T15" t="T16" r="T17" b="T18"/>
              <a:pathLst>
                <a:path w="6" h="33">
                  <a:moveTo>
                    <a:pt x="6" y="28"/>
                  </a:moveTo>
                  <a:lnTo>
                    <a:pt x="0" y="33"/>
                  </a:lnTo>
                  <a:lnTo>
                    <a:pt x="0" y="5"/>
                  </a:lnTo>
                  <a:lnTo>
                    <a:pt x="6" y="0"/>
                  </a:lnTo>
                  <a:lnTo>
                    <a:pt x="6" y="28"/>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741" name="Freeform 240"/>
            <p:cNvSpPr>
              <a:spLocks/>
            </p:cNvSpPr>
            <p:nvPr/>
          </p:nvSpPr>
          <p:spPr bwMode="auto">
            <a:xfrm>
              <a:off x="5326" y="1892"/>
              <a:ext cx="0" cy="174"/>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0 w 6"/>
                <a:gd name="T18" fmla="*/ 34 h 34"/>
              </a:gdLst>
              <a:ahLst/>
              <a:cxnLst>
                <a:cxn ang="T10">
                  <a:pos x="T0" y="T1"/>
                </a:cxn>
                <a:cxn ang="T11">
                  <a:pos x="T2" y="T3"/>
                </a:cxn>
                <a:cxn ang="T12">
                  <a:pos x="T4" y="T5"/>
                </a:cxn>
                <a:cxn ang="T13">
                  <a:pos x="T6" y="T7"/>
                </a:cxn>
                <a:cxn ang="T14">
                  <a:pos x="T8" y="T9"/>
                </a:cxn>
              </a:cxnLst>
              <a:rect l="T15" t="T16" r="T17" b="T18"/>
              <a:pathLst>
                <a:path w="6" h="34">
                  <a:moveTo>
                    <a:pt x="6" y="29"/>
                  </a:moveTo>
                  <a:lnTo>
                    <a:pt x="0" y="34"/>
                  </a:lnTo>
                  <a:lnTo>
                    <a:pt x="0" y="5"/>
                  </a:lnTo>
                  <a:lnTo>
                    <a:pt x="6" y="0"/>
                  </a:lnTo>
                  <a:lnTo>
                    <a:pt x="6" y="29"/>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742" name="Freeform 241"/>
            <p:cNvSpPr>
              <a:spLocks/>
            </p:cNvSpPr>
            <p:nvPr/>
          </p:nvSpPr>
          <p:spPr bwMode="auto">
            <a:xfrm>
              <a:off x="5326" y="1881"/>
              <a:ext cx="0" cy="174"/>
            </a:xfrm>
            <a:custGeom>
              <a:avLst/>
              <a:gdLst>
                <a:gd name="T0" fmla="*/ 0 w 6"/>
                <a:gd name="T1" fmla="*/ 0 h 33"/>
                <a:gd name="T2" fmla="*/ 0 w 6"/>
                <a:gd name="T3" fmla="*/ 0 h 33"/>
                <a:gd name="T4" fmla="*/ 0 w 6"/>
                <a:gd name="T5" fmla="*/ 0 h 33"/>
                <a:gd name="T6" fmla="*/ 0 w 6"/>
                <a:gd name="T7" fmla="*/ 0 h 33"/>
                <a:gd name="T8" fmla="*/ 0 w 6"/>
                <a:gd name="T9" fmla="*/ 0 h 33"/>
                <a:gd name="T10" fmla="*/ 0 60000 65536"/>
                <a:gd name="T11" fmla="*/ 0 60000 65536"/>
                <a:gd name="T12" fmla="*/ 0 60000 65536"/>
                <a:gd name="T13" fmla="*/ 0 60000 65536"/>
                <a:gd name="T14" fmla="*/ 0 60000 65536"/>
                <a:gd name="T15" fmla="*/ 0 w 6"/>
                <a:gd name="T16" fmla="*/ 0 h 33"/>
                <a:gd name="T17" fmla="*/ 0 w 6"/>
                <a:gd name="T18" fmla="*/ 33 h 33"/>
              </a:gdLst>
              <a:ahLst/>
              <a:cxnLst>
                <a:cxn ang="T10">
                  <a:pos x="T0" y="T1"/>
                </a:cxn>
                <a:cxn ang="T11">
                  <a:pos x="T2" y="T3"/>
                </a:cxn>
                <a:cxn ang="T12">
                  <a:pos x="T4" y="T5"/>
                </a:cxn>
                <a:cxn ang="T13">
                  <a:pos x="T6" y="T7"/>
                </a:cxn>
                <a:cxn ang="T14">
                  <a:pos x="T8" y="T9"/>
                </a:cxn>
              </a:cxnLst>
              <a:rect l="T15" t="T16" r="T17" b="T18"/>
              <a:pathLst>
                <a:path w="6" h="33">
                  <a:moveTo>
                    <a:pt x="6" y="28"/>
                  </a:moveTo>
                  <a:lnTo>
                    <a:pt x="0" y="33"/>
                  </a:lnTo>
                  <a:lnTo>
                    <a:pt x="0" y="5"/>
                  </a:lnTo>
                  <a:lnTo>
                    <a:pt x="6" y="0"/>
                  </a:lnTo>
                  <a:lnTo>
                    <a:pt x="6" y="28"/>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743" name="Freeform 242"/>
            <p:cNvSpPr>
              <a:spLocks/>
            </p:cNvSpPr>
            <p:nvPr/>
          </p:nvSpPr>
          <p:spPr bwMode="auto">
            <a:xfrm>
              <a:off x="5326" y="1869"/>
              <a:ext cx="0" cy="174"/>
            </a:xfrm>
            <a:custGeom>
              <a:avLst/>
              <a:gdLst>
                <a:gd name="T0" fmla="*/ 0 w 6"/>
                <a:gd name="T1" fmla="*/ 0 h 33"/>
                <a:gd name="T2" fmla="*/ 0 w 6"/>
                <a:gd name="T3" fmla="*/ 0 h 33"/>
                <a:gd name="T4" fmla="*/ 0 w 6"/>
                <a:gd name="T5" fmla="*/ 0 h 33"/>
                <a:gd name="T6" fmla="*/ 0 w 6"/>
                <a:gd name="T7" fmla="*/ 0 h 33"/>
                <a:gd name="T8" fmla="*/ 0 w 6"/>
                <a:gd name="T9" fmla="*/ 0 h 33"/>
                <a:gd name="T10" fmla="*/ 0 60000 65536"/>
                <a:gd name="T11" fmla="*/ 0 60000 65536"/>
                <a:gd name="T12" fmla="*/ 0 60000 65536"/>
                <a:gd name="T13" fmla="*/ 0 60000 65536"/>
                <a:gd name="T14" fmla="*/ 0 60000 65536"/>
                <a:gd name="T15" fmla="*/ 0 w 6"/>
                <a:gd name="T16" fmla="*/ 0 h 33"/>
                <a:gd name="T17" fmla="*/ 0 w 6"/>
                <a:gd name="T18" fmla="*/ 33 h 33"/>
              </a:gdLst>
              <a:ahLst/>
              <a:cxnLst>
                <a:cxn ang="T10">
                  <a:pos x="T0" y="T1"/>
                </a:cxn>
                <a:cxn ang="T11">
                  <a:pos x="T2" y="T3"/>
                </a:cxn>
                <a:cxn ang="T12">
                  <a:pos x="T4" y="T5"/>
                </a:cxn>
                <a:cxn ang="T13">
                  <a:pos x="T6" y="T7"/>
                </a:cxn>
                <a:cxn ang="T14">
                  <a:pos x="T8" y="T9"/>
                </a:cxn>
              </a:cxnLst>
              <a:rect l="T15" t="T16" r="T17" b="T18"/>
              <a:pathLst>
                <a:path w="6" h="33">
                  <a:moveTo>
                    <a:pt x="6" y="27"/>
                  </a:moveTo>
                  <a:lnTo>
                    <a:pt x="0" y="33"/>
                  </a:lnTo>
                  <a:lnTo>
                    <a:pt x="0" y="5"/>
                  </a:lnTo>
                  <a:lnTo>
                    <a:pt x="6" y="0"/>
                  </a:lnTo>
                  <a:lnTo>
                    <a:pt x="6" y="27"/>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744" name="Freeform 243"/>
            <p:cNvSpPr>
              <a:spLocks/>
            </p:cNvSpPr>
            <p:nvPr/>
          </p:nvSpPr>
          <p:spPr bwMode="auto">
            <a:xfrm>
              <a:off x="5326" y="1857"/>
              <a:ext cx="0" cy="174"/>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0 w 6"/>
                <a:gd name="T18" fmla="*/ 34 h 34"/>
              </a:gdLst>
              <a:ahLst/>
              <a:cxnLst>
                <a:cxn ang="T10">
                  <a:pos x="T0" y="T1"/>
                </a:cxn>
                <a:cxn ang="T11">
                  <a:pos x="T2" y="T3"/>
                </a:cxn>
                <a:cxn ang="T12">
                  <a:pos x="T4" y="T5"/>
                </a:cxn>
                <a:cxn ang="T13">
                  <a:pos x="T6" y="T7"/>
                </a:cxn>
                <a:cxn ang="T14">
                  <a:pos x="T8" y="T9"/>
                </a:cxn>
              </a:cxnLst>
              <a:rect l="T15" t="T16" r="T17" b="T18"/>
              <a:pathLst>
                <a:path w="6" h="34">
                  <a:moveTo>
                    <a:pt x="6" y="28"/>
                  </a:moveTo>
                  <a:lnTo>
                    <a:pt x="0" y="34"/>
                  </a:lnTo>
                  <a:lnTo>
                    <a:pt x="0" y="5"/>
                  </a:lnTo>
                  <a:lnTo>
                    <a:pt x="6" y="0"/>
                  </a:lnTo>
                  <a:lnTo>
                    <a:pt x="6" y="28"/>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745" name="Freeform 244"/>
            <p:cNvSpPr>
              <a:spLocks/>
            </p:cNvSpPr>
            <p:nvPr/>
          </p:nvSpPr>
          <p:spPr bwMode="auto">
            <a:xfrm>
              <a:off x="5326" y="1845"/>
              <a:ext cx="0" cy="174"/>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0 w 6"/>
                <a:gd name="T18" fmla="*/ 34 h 34"/>
              </a:gdLst>
              <a:ahLst/>
              <a:cxnLst>
                <a:cxn ang="T10">
                  <a:pos x="T0" y="T1"/>
                </a:cxn>
                <a:cxn ang="T11">
                  <a:pos x="T2" y="T3"/>
                </a:cxn>
                <a:cxn ang="T12">
                  <a:pos x="T4" y="T5"/>
                </a:cxn>
                <a:cxn ang="T13">
                  <a:pos x="T6" y="T7"/>
                </a:cxn>
                <a:cxn ang="T14">
                  <a:pos x="T8" y="T9"/>
                </a:cxn>
              </a:cxnLst>
              <a:rect l="T15" t="T16" r="T17" b="T18"/>
              <a:pathLst>
                <a:path w="6" h="34">
                  <a:moveTo>
                    <a:pt x="6" y="28"/>
                  </a:moveTo>
                  <a:lnTo>
                    <a:pt x="0" y="34"/>
                  </a:lnTo>
                  <a:lnTo>
                    <a:pt x="0" y="6"/>
                  </a:lnTo>
                  <a:lnTo>
                    <a:pt x="6" y="0"/>
                  </a:lnTo>
                  <a:lnTo>
                    <a:pt x="6" y="28"/>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746" name="Freeform 245"/>
            <p:cNvSpPr>
              <a:spLocks/>
            </p:cNvSpPr>
            <p:nvPr/>
          </p:nvSpPr>
          <p:spPr bwMode="auto">
            <a:xfrm>
              <a:off x="5326" y="1834"/>
              <a:ext cx="0" cy="174"/>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0 w 6"/>
                <a:gd name="T18" fmla="*/ 34 h 34"/>
              </a:gdLst>
              <a:ahLst/>
              <a:cxnLst>
                <a:cxn ang="T10">
                  <a:pos x="T0" y="T1"/>
                </a:cxn>
                <a:cxn ang="T11">
                  <a:pos x="T2" y="T3"/>
                </a:cxn>
                <a:cxn ang="T12">
                  <a:pos x="T4" y="T5"/>
                </a:cxn>
                <a:cxn ang="T13">
                  <a:pos x="T6" y="T7"/>
                </a:cxn>
                <a:cxn ang="T14">
                  <a:pos x="T8" y="T9"/>
                </a:cxn>
              </a:cxnLst>
              <a:rect l="T15" t="T16" r="T17" b="T18"/>
              <a:pathLst>
                <a:path w="6" h="34">
                  <a:moveTo>
                    <a:pt x="6" y="28"/>
                  </a:moveTo>
                  <a:lnTo>
                    <a:pt x="0" y="34"/>
                  </a:lnTo>
                  <a:lnTo>
                    <a:pt x="0" y="6"/>
                  </a:lnTo>
                  <a:lnTo>
                    <a:pt x="6" y="0"/>
                  </a:lnTo>
                  <a:lnTo>
                    <a:pt x="6" y="28"/>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747" name="Freeform 246"/>
            <p:cNvSpPr>
              <a:spLocks/>
            </p:cNvSpPr>
            <p:nvPr/>
          </p:nvSpPr>
          <p:spPr bwMode="auto">
            <a:xfrm>
              <a:off x="5326" y="1822"/>
              <a:ext cx="0" cy="174"/>
            </a:xfrm>
            <a:custGeom>
              <a:avLst/>
              <a:gdLst>
                <a:gd name="T0" fmla="*/ 0 w 6"/>
                <a:gd name="T1" fmla="*/ 0 h 35"/>
                <a:gd name="T2" fmla="*/ 0 w 6"/>
                <a:gd name="T3" fmla="*/ 0 h 35"/>
                <a:gd name="T4" fmla="*/ 0 w 6"/>
                <a:gd name="T5" fmla="*/ 0 h 35"/>
                <a:gd name="T6" fmla="*/ 0 w 6"/>
                <a:gd name="T7" fmla="*/ 0 h 35"/>
                <a:gd name="T8" fmla="*/ 0 w 6"/>
                <a:gd name="T9" fmla="*/ 0 h 35"/>
                <a:gd name="T10" fmla="*/ 0 60000 65536"/>
                <a:gd name="T11" fmla="*/ 0 60000 65536"/>
                <a:gd name="T12" fmla="*/ 0 60000 65536"/>
                <a:gd name="T13" fmla="*/ 0 60000 65536"/>
                <a:gd name="T14" fmla="*/ 0 60000 65536"/>
                <a:gd name="T15" fmla="*/ 0 w 6"/>
                <a:gd name="T16" fmla="*/ 0 h 35"/>
                <a:gd name="T17" fmla="*/ 0 w 6"/>
                <a:gd name="T18" fmla="*/ 35 h 35"/>
              </a:gdLst>
              <a:ahLst/>
              <a:cxnLst>
                <a:cxn ang="T10">
                  <a:pos x="T0" y="T1"/>
                </a:cxn>
                <a:cxn ang="T11">
                  <a:pos x="T2" y="T3"/>
                </a:cxn>
                <a:cxn ang="T12">
                  <a:pos x="T4" y="T5"/>
                </a:cxn>
                <a:cxn ang="T13">
                  <a:pos x="T6" y="T7"/>
                </a:cxn>
                <a:cxn ang="T14">
                  <a:pos x="T8" y="T9"/>
                </a:cxn>
              </a:cxnLst>
              <a:rect l="T15" t="T16" r="T17" b="T18"/>
              <a:pathLst>
                <a:path w="6" h="35">
                  <a:moveTo>
                    <a:pt x="6" y="29"/>
                  </a:moveTo>
                  <a:lnTo>
                    <a:pt x="0" y="35"/>
                  </a:lnTo>
                  <a:lnTo>
                    <a:pt x="0" y="6"/>
                  </a:lnTo>
                  <a:lnTo>
                    <a:pt x="6" y="0"/>
                  </a:lnTo>
                  <a:lnTo>
                    <a:pt x="6" y="29"/>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748" name="Freeform 247"/>
            <p:cNvSpPr>
              <a:spLocks/>
            </p:cNvSpPr>
            <p:nvPr/>
          </p:nvSpPr>
          <p:spPr bwMode="auto">
            <a:xfrm>
              <a:off x="5326" y="1810"/>
              <a:ext cx="0" cy="174"/>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0 w 6"/>
                <a:gd name="T18" fmla="*/ 34 h 34"/>
              </a:gdLst>
              <a:ahLst/>
              <a:cxnLst>
                <a:cxn ang="T10">
                  <a:pos x="T0" y="T1"/>
                </a:cxn>
                <a:cxn ang="T11">
                  <a:pos x="T2" y="T3"/>
                </a:cxn>
                <a:cxn ang="T12">
                  <a:pos x="T4" y="T5"/>
                </a:cxn>
                <a:cxn ang="T13">
                  <a:pos x="T6" y="T7"/>
                </a:cxn>
                <a:cxn ang="T14">
                  <a:pos x="T8" y="T9"/>
                </a:cxn>
              </a:cxnLst>
              <a:rect l="T15" t="T16" r="T17" b="T18"/>
              <a:pathLst>
                <a:path w="6" h="34">
                  <a:moveTo>
                    <a:pt x="6" y="28"/>
                  </a:moveTo>
                  <a:lnTo>
                    <a:pt x="0" y="34"/>
                  </a:lnTo>
                  <a:lnTo>
                    <a:pt x="0" y="6"/>
                  </a:lnTo>
                  <a:lnTo>
                    <a:pt x="6" y="0"/>
                  </a:lnTo>
                  <a:lnTo>
                    <a:pt x="6" y="28"/>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749" name="Freeform 248"/>
            <p:cNvSpPr>
              <a:spLocks/>
            </p:cNvSpPr>
            <p:nvPr/>
          </p:nvSpPr>
          <p:spPr bwMode="auto">
            <a:xfrm>
              <a:off x="5326" y="1799"/>
              <a:ext cx="0" cy="174"/>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0 w 6"/>
                <a:gd name="T18" fmla="*/ 34 h 34"/>
              </a:gdLst>
              <a:ahLst/>
              <a:cxnLst>
                <a:cxn ang="T10">
                  <a:pos x="T0" y="T1"/>
                </a:cxn>
                <a:cxn ang="T11">
                  <a:pos x="T2" y="T3"/>
                </a:cxn>
                <a:cxn ang="T12">
                  <a:pos x="T4" y="T5"/>
                </a:cxn>
                <a:cxn ang="T13">
                  <a:pos x="T6" y="T7"/>
                </a:cxn>
                <a:cxn ang="T14">
                  <a:pos x="T8" y="T9"/>
                </a:cxn>
              </a:cxnLst>
              <a:rect l="T15" t="T16" r="T17" b="T18"/>
              <a:pathLst>
                <a:path w="6" h="34">
                  <a:moveTo>
                    <a:pt x="6" y="28"/>
                  </a:moveTo>
                  <a:lnTo>
                    <a:pt x="0" y="34"/>
                  </a:lnTo>
                  <a:lnTo>
                    <a:pt x="0" y="6"/>
                  </a:lnTo>
                  <a:lnTo>
                    <a:pt x="6" y="0"/>
                  </a:lnTo>
                  <a:lnTo>
                    <a:pt x="6" y="28"/>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750" name="Freeform 249"/>
            <p:cNvSpPr>
              <a:spLocks/>
            </p:cNvSpPr>
            <p:nvPr/>
          </p:nvSpPr>
          <p:spPr bwMode="auto">
            <a:xfrm>
              <a:off x="5326" y="1787"/>
              <a:ext cx="0" cy="174"/>
            </a:xfrm>
            <a:custGeom>
              <a:avLst/>
              <a:gdLst>
                <a:gd name="T0" fmla="*/ 0 w 6"/>
                <a:gd name="T1" fmla="*/ 0 h 35"/>
                <a:gd name="T2" fmla="*/ 0 w 6"/>
                <a:gd name="T3" fmla="*/ 0 h 35"/>
                <a:gd name="T4" fmla="*/ 0 w 6"/>
                <a:gd name="T5" fmla="*/ 0 h 35"/>
                <a:gd name="T6" fmla="*/ 0 w 6"/>
                <a:gd name="T7" fmla="*/ 0 h 35"/>
                <a:gd name="T8" fmla="*/ 0 w 6"/>
                <a:gd name="T9" fmla="*/ 0 h 35"/>
                <a:gd name="T10" fmla="*/ 0 60000 65536"/>
                <a:gd name="T11" fmla="*/ 0 60000 65536"/>
                <a:gd name="T12" fmla="*/ 0 60000 65536"/>
                <a:gd name="T13" fmla="*/ 0 60000 65536"/>
                <a:gd name="T14" fmla="*/ 0 60000 65536"/>
                <a:gd name="T15" fmla="*/ 0 w 6"/>
                <a:gd name="T16" fmla="*/ 0 h 35"/>
                <a:gd name="T17" fmla="*/ 0 w 6"/>
                <a:gd name="T18" fmla="*/ 35 h 35"/>
              </a:gdLst>
              <a:ahLst/>
              <a:cxnLst>
                <a:cxn ang="T10">
                  <a:pos x="T0" y="T1"/>
                </a:cxn>
                <a:cxn ang="T11">
                  <a:pos x="T2" y="T3"/>
                </a:cxn>
                <a:cxn ang="T12">
                  <a:pos x="T4" y="T5"/>
                </a:cxn>
                <a:cxn ang="T13">
                  <a:pos x="T6" y="T7"/>
                </a:cxn>
                <a:cxn ang="T14">
                  <a:pos x="T8" y="T9"/>
                </a:cxn>
              </a:cxnLst>
              <a:rect l="T15" t="T16" r="T17" b="T18"/>
              <a:pathLst>
                <a:path w="6" h="35">
                  <a:moveTo>
                    <a:pt x="6" y="29"/>
                  </a:moveTo>
                  <a:lnTo>
                    <a:pt x="0" y="35"/>
                  </a:lnTo>
                  <a:lnTo>
                    <a:pt x="0" y="6"/>
                  </a:lnTo>
                  <a:lnTo>
                    <a:pt x="6" y="0"/>
                  </a:lnTo>
                  <a:lnTo>
                    <a:pt x="6" y="29"/>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751" name="Freeform 250"/>
            <p:cNvSpPr>
              <a:spLocks/>
            </p:cNvSpPr>
            <p:nvPr/>
          </p:nvSpPr>
          <p:spPr bwMode="auto">
            <a:xfrm>
              <a:off x="5326" y="1775"/>
              <a:ext cx="0" cy="174"/>
            </a:xfrm>
            <a:custGeom>
              <a:avLst/>
              <a:gdLst>
                <a:gd name="T0" fmla="*/ 0 w 6"/>
                <a:gd name="T1" fmla="*/ 0 h 35"/>
                <a:gd name="T2" fmla="*/ 0 w 6"/>
                <a:gd name="T3" fmla="*/ 0 h 35"/>
                <a:gd name="T4" fmla="*/ 0 w 6"/>
                <a:gd name="T5" fmla="*/ 0 h 35"/>
                <a:gd name="T6" fmla="*/ 0 w 6"/>
                <a:gd name="T7" fmla="*/ 0 h 35"/>
                <a:gd name="T8" fmla="*/ 0 w 6"/>
                <a:gd name="T9" fmla="*/ 0 h 35"/>
                <a:gd name="T10" fmla="*/ 0 60000 65536"/>
                <a:gd name="T11" fmla="*/ 0 60000 65536"/>
                <a:gd name="T12" fmla="*/ 0 60000 65536"/>
                <a:gd name="T13" fmla="*/ 0 60000 65536"/>
                <a:gd name="T14" fmla="*/ 0 60000 65536"/>
                <a:gd name="T15" fmla="*/ 0 w 6"/>
                <a:gd name="T16" fmla="*/ 0 h 35"/>
                <a:gd name="T17" fmla="*/ 0 w 6"/>
                <a:gd name="T18" fmla="*/ 35 h 35"/>
              </a:gdLst>
              <a:ahLst/>
              <a:cxnLst>
                <a:cxn ang="T10">
                  <a:pos x="T0" y="T1"/>
                </a:cxn>
                <a:cxn ang="T11">
                  <a:pos x="T2" y="T3"/>
                </a:cxn>
                <a:cxn ang="T12">
                  <a:pos x="T4" y="T5"/>
                </a:cxn>
                <a:cxn ang="T13">
                  <a:pos x="T6" y="T7"/>
                </a:cxn>
                <a:cxn ang="T14">
                  <a:pos x="T8" y="T9"/>
                </a:cxn>
              </a:cxnLst>
              <a:rect l="T15" t="T16" r="T17" b="T18"/>
              <a:pathLst>
                <a:path w="6" h="35">
                  <a:moveTo>
                    <a:pt x="6" y="29"/>
                  </a:moveTo>
                  <a:lnTo>
                    <a:pt x="0" y="35"/>
                  </a:lnTo>
                  <a:lnTo>
                    <a:pt x="0" y="7"/>
                  </a:lnTo>
                  <a:lnTo>
                    <a:pt x="6" y="0"/>
                  </a:lnTo>
                  <a:lnTo>
                    <a:pt x="6" y="29"/>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784" name="Freeform 251"/>
            <p:cNvSpPr>
              <a:spLocks/>
            </p:cNvSpPr>
            <p:nvPr/>
          </p:nvSpPr>
          <p:spPr bwMode="auto">
            <a:xfrm>
              <a:off x="5326" y="1763"/>
              <a:ext cx="0" cy="174"/>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0 w 6"/>
                <a:gd name="T18" fmla="*/ 34 h 34"/>
              </a:gdLst>
              <a:ahLst/>
              <a:cxnLst>
                <a:cxn ang="T10">
                  <a:pos x="T0" y="T1"/>
                </a:cxn>
                <a:cxn ang="T11">
                  <a:pos x="T2" y="T3"/>
                </a:cxn>
                <a:cxn ang="T12">
                  <a:pos x="T4" y="T5"/>
                </a:cxn>
                <a:cxn ang="T13">
                  <a:pos x="T6" y="T7"/>
                </a:cxn>
                <a:cxn ang="T14">
                  <a:pos x="T8" y="T9"/>
                </a:cxn>
              </a:cxnLst>
              <a:rect l="T15" t="T16" r="T17" b="T18"/>
              <a:pathLst>
                <a:path w="6" h="34">
                  <a:moveTo>
                    <a:pt x="6" y="28"/>
                  </a:moveTo>
                  <a:lnTo>
                    <a:pt x="0" y="34"/>
                  </a:lnTo>
                  <a:lnTo>
                    <a:pt x="0" y="6"/>
                  </a:lnTo>
                  <a:lnTo>
                    <a:pt x="6" y="0"/>
                  </a:lnTo>
                  <a:lnTo>
                    <a:pt x="6" y="28"/>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785" name="Freeform 252"/>
            <p:cNvSpPr>
              <a:spLocks/>
            </p:cNvSpPr>
            <p:nvPr/>
          </p:nvSpPr>
          <p:spPr bwMode="auto">
            <a:xfrm>
              <a:off x="5326" y="1752"/>
              <a:ext cx="0" cy="174"/>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0 w 6"/>
                <a:gd name="T18" fmla="*/ 34 h 34"/>
              </a:gdLst>
              <a:ahLst/>
              <a:cxnLst>
                <a:cxn ang="T10">
                  <a:pos x="T0" y="T1"/>
                </a:cxn>
                <a:cxn ang="T11">
                  <a:pos x="T2" y="T3"/>
                </a:cxn>
                <a:cxn ang="T12">
                  <a:pos x="T4" y="T5"/>
                </a:cxn>
                <a:cxn ang="T13">
                  <a:pos x="T6" y="T7"/>
                </a:cxn>
                <a:cxn ang="T14">
                  <a:pos x="T8" y="T9"/>
                </a:cxn>
              </a:cxnLst>
              <a:rect l="T15" t="T16" r="T17" b="T18"/>
              <a:pathLst>
                <a:path w="6" h="34">
                  <a:moveTo>
                    <a:pt x="6" y="29"/>
                  </a:moveTo>
                  <a:lnTo>
                    <a:pt x="0" y="34"/>
                  </a:lnTo>
                  <a:lnTo>
                    <a:pt x="0" y="6"/>
                  </a:lnTo>
                  <a:lnTo>
                    <a:pt x="6" y="0"/>
                  </a:lnTo>
                  <a:lnTo>
                    <a:pt x="6" y="29"/>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786" name="Freeform 253"/>
            <p:cNvSpPr>
              <a:spLocks/>
            </p:cNvSpPr>
            <p:nvPr/>
          </p:nvSpPr>
          <p:spPr bwMode="auto">
            <a:xfrm>
              <a:off x="5326" y="1740"/>
              <a:ext cx="0" cy="174"/>
            </a:xfrm>
            <a:custGeom>
              <a:avLst/>
              <a:gdLst>
                <a:gd name="T0" fmla="*/ 0 w 6"/>
                <a:gd name="T1" fmla="*/ 0 h 34"/>
                <a:gd name="T2" fmla="*/ 0 w 6"/>
                <a:gd name="T3" fmla="*/ 0 h 34"/>
                <a:gd name="T4" fmla="*/ 0 w 6"/>
                <a:gd name="T5" fmla="*/ 0 h 34"/>
                <a:gd name="T6" fmla="*/ 0 w 6"/>
                <a:gd name="T7" fmla="*/ 0 h 34"/>
                <a:gd name="T8" fmla="*/ 0 w 6"/>
                <a:gd name="T9" fmla="*/ 0 h 34"/>
                <a:gd name="T10" fmla="*/ 0 60000 65536"/>
                <a:gd name="T11" fmla="*/ 0 60000 65536"/>
                <a:gd name="T12" fmla="*/ 0 60000 65536"/>
                <a:gd name="T13" fmla="*/ 0 60000 65536"/>
                <a:gd name="T14" fmla="*/ 0 60000 65536"/>
                <a:gd name="T15" fmla="*/ 0 w 6"/>
                <a:gd name="T16" fmla="*/ 0 h 34"/>
                <a:gd name="T17" fmla="*/ 0 w 6"/>
                <a:gd name="T18" fmla="*/ 34 h 34"/>
              </a:gdLst>
              <a:ahLst/>
              <a:cxnLst>
                <a:cxn ang="T10">
                  <a:pos x="T0" y="T1"/>
                </a:cxn>
                <a:cxn ang="T11">
                  <a:pos x="T2" y="T3"/>
                </a:cxn>
                <a:cxn ang="T12">
                  <a:pos x="T4" y="T5"/>
                </a:cxn>
                <a:cxn ang="T13">
                  <a:pos x="T6" y="T7"/>
                </a:cxn>
                <a:cxn ang="T14">
                  <a:pos x="T8" y="T9"/>
                </a:cxn>
              </a:cxnLst>
              <a:rect l="T15" t="T16" r="T17" b="T18"/>
              <a:pathLst>
                <a:path w="6" h="34">
                  <a:moveTo>
                    <a:pt x="6" y="29"/>
                  </a:moveTo>
                  <a:lnTo>
                    <a:pt x="0" y="34"/>
                  </a:lnTo>
                  <a:lnTo>
                    <a:pt x="0" y="6"/>
                  </a:lnTo>
                  <a:lnTo>
                    <a:pt x="6" y="0"/>
                  </a:lnTo>
                  <a:lnTo>
                    <a:pt x="6" y="29"/>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787" name="Freeform 254"/>
            <p:cNvSpPr>
              <a:spLocks/>
            </p:cNvSpPr>
            <p:nvPr/>
          </p:nvSpPr>
          <p:spPr bwMode="auto">
            <a:xfrm>
              <a:off x="5326" y="1728"/>
              <a:ext cx="0" cy="174"/>
            </a:xfrm>
            <a:custGeom>
              <a:avLst/>
              <a:gdLst>
                <a:gd name="T0" fmla="*/ 0 w 6"/>
                <a:gd name="T1" fmla="*/ 0 h 33"/>
                <a:gd name="T2" fmla="*/ 0 w 6"/>
                <a:gd name="T3" fmla="*/ 0 h 33"/>
                <a:gd name="T4" fmla="*/ 0 w 6"/>
                <a:gd name="T5" fmla="*/ 0 h 33"/>
                <a:gd name="T6" fmla="*/ 0 w 6"/>
                <a:gd name="T7" fmla="*/ 0 h 33"/>
                <a:gd name="T8" fmla="*/ 0 w 6"/>
                <a:gd name="T9" fmla="*/ 0 h 33"/>
                <a:gd name="T10" fmla="*/ 0 60000 65536"/>
                <a:gd name="T11" fmla="*/ 0 60000 65536"/>
                <a:gd name="T12" fmla="*/ 0 60000 65536"/>
                <a:gd name="T13" fmla="*/ 0 60000 65536"/>
                <a:gd name="T14" fmla="*/ 0 60000 65536"/>
                <a:gd name="T15" fmla="*/ 0 w 6"/>
                <a:gd name="T16" fmla="*/ 0 h 33"/>
                <a:gd name="T17" fmla="*/ 0 w 6"/>
                <a:gd name="T18" fmla="*/ 33 h 33"/>
              </a:gdLst>
              <a:ahLst/>
              <a:cxnLst>
                <a:cxn ang="T10">
                  <a:pos x="T0" y="T1"/>
                </a:cxn>
                <a:cxn ang="T11">
                  <a:pos x="T2" y="T3"/>
                </a:cxn>
                <a:cxn ang="T12">
                  <a:pos x="T4" y="T5"/>
                </a:cxn>
                <a:cxn ang="T13">
                  <a:pos x="T6" y="T7"/>
                </a:cxn>
                <a:cxn ang="T14">
                  <a:pos x="T8" y="T9"/>
                </a:cxn>
              </a:cxnLst>
              <a:rect l="T15" t="T16" r="T17" b="T18"/>
              <a:pathLst>
                <a:path w="6" h="33">
                  <a:moveTo>
                    <a:pt x="6" y="28"/>
                  </a:moveTo>
                  <a:lnTo>
                    <a:pt x="0" y="33"/>
                  </a:lnTo>
                  <a:lnTo>
                    <a:pt x="0" y="5"/>
                  </a:lnTo>
                  <a:lnTo>
                    <a:pt x="6" y="0"/>
                  </a:lnTo>
                  <a:lnTo>
                    <a:pt x="6" y="28"/>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788" name="Freeform 255"/>
            <p:cNvSpPr>
              <a:spLocks/>
            </p:cNvSpPr>
            <p:nvPr/>
          </p:nvSpPr>
          <p:spPr bwMode="auto">
            <a:xfrm>
              <a:off x="3942" y="2667"/>
              <a:ext cx="0" cy="174"/>
            </a:xfrm>
            <a:custGeom>
              <a:avLst/>
              <a:gdLst>
                <a:gd name="T0" fmla="*/ 0 w 20775"/>
                <a:gd name="T1" fmla="*/ 0 h 34"/>
                <a:gd name="T2" fmla="*/ 0 w 20775"/>
                <a:gd name="T3" fmla="*/ 0 h 34"/>
                <a:gd name="T4" fmla="*/ 0 w 20775"/>
                <a:gd name="T5" fmla="*/ 0 h 34"/>
                <a:gd name="T6" fmla="*/ 0 w 20775"/>
                <a:gd name="T7" fmla="*/ 0 h 34"/>
                <a:gd name="T8" fmla="*/ 0 w 20775"/>
                <a:gd name="T9" fmla="*/ 0 h 34"/>
                <a:gd name="T10" fmla="*/ 0 60000 65536"/>
                <a:gd name="T11" fmla="*/ 0 60000 65536"/>
                <a:gd name="T12" fmla="*/ 0 60000 65536"/>
                <a:gd name="T13" fmla="*/ 0 60000 65536"/>
                <a:gd name="T14" fmla="*/ 0 60000 65536"/>
                <a:gd name="T15" fmla="*/ 0 w 20775"/>
                <a:gd name="T16" fmla="*/ 0 h 34"/>
                <a:gd name="T17" fmla="*/ 0 w 20775"/>
                <a:gd name="T18" fmla="*/ 34 h 34"/>
              </a:gdLst>
              <a:ahLst/>
              <a:cxnLst>
                <a:cxn ang="T10">
                  <a:pos x="T0" y="T1"/>
                </a:cxn>
                <a:cxn ang="T11">
                  <a:pos x="T2" y="T3"/>
                </a:cxn>
                <a:cxn ang="T12">
                  <a:pos x="T4" y="T5"/>
                </a:cxn>
                <a:cxn ang="T13">
                  <a:pos x="T6" y="T7"/>
                </a:cxn>
                <a:cxn ang="T14">
                  <a:pos x="T8" y="T9"/>
                </a:cxn>
              </a:cxnLst>
              <a:rect l="T15" t="T16" r="T17" b="T18"/>
              <a:pathLst>
                <a:path w="20775" h="34">
                  <a:moveTo>
                    <a:pt x="5" y="0"/>
                  </a:moveTo>
                  <a:lnTo>
                    <a:pt x="0" y="34"/>
                  </a:lnTo>
                  <a:lnTo>
                    <a:pt x="20769" y="34"/>
                  </a:lnTo>
                  <a:lnTo>
                    <a:pt x="20775"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789" name="Freeform 256"/>
            <p:cNvSpPr>
              <a:spLocks/>
            </p:cNvSpPr>
            <p:nvPr/>
          </p:nvSpPr>
          <p:spPr bwMode="auto">
            <a:xfrm>
              <a:off x="3941" y="2654"/>
              <a:ext cx="0" cy="174"/>
            </a:xfrm>
            <a:custGeom>
              <a:avLst/>
              <a:gdLst>
                <a:gd name="T0" fmla="*/ 0 w 18"/>
                <a:gd name="T1" fmla="*/ 0 h 209"/>
                <a:gd name="T2" fmla="*/ 0 w 18"/>
                <a:gd name="T3" fmla="*/ 0 h 209"/>
                <a:gd name="T4" fmla="*/ 0 w 18"/>
                <a:gd name="T5" fmla="*/ 0 h 209"/>
                <a:gd name="T6" fmla="*/ 0 w 18"/>
                <a:gd name="T7" fmla="*/ 0 h 209"/>
                <a:gd name="T8" fmla="*/ 0 w 18"/>
                <a:gd name="T9" fmla="*/ 0 h 209"/>
                <a:gd name="T10" fmla="*/ 0 60000 65536"/>
                <a:gd name="T11" fmla="*/ 0 60000 65536"/>
                <a:gd name="T12" fmla="*/ 0 60000 65536"/>
                <a:gd name="T13" fmla="*/ 0 60000 65536"/>
                <a:gd name="T14" fmla="*/ 0 60000 65536"/>
                <a:gd name="T15" fmla="*/ 0 w 18"/>
                <a:gd name="T16" fmla="*/ 0 h 209"/>
                <a:gd name="T17" fmla="*/ 0 w 18"/>
                <a:gd name="T18" fmla="*/ 209 h 209"/>
              </a:gdLst>
              <a:ahLst/>
              <a:cxnLst>
                <a:cxn ang="T10">
                  <a:pos x="T0" y="T1"/>
                </a:cxn>
                <a:cxn ang="T11">
                  <a:pos x="T2" y="T3"/>
                </a:cxn>
                <a:cxn ang="T12">
                  <a:pos x="T4" y="T5"/>
                </a:cxn>
                <a:cxn ang="T13">
                  <a:pos x="T6" y="T7"/>
                </a:cxn>
                <a:cxn ang="T14">
                  <a:pos x="T8" y="T9"/>
                </a:cxn>
              </a:cxnLst>
              <a:rect l="T15" t="T16" r="T17" b="T18"/>
              <a:pathLst>
                <a:path w="18" h="209">
                  <a:moveTo>
                    <a:pt x="18" y="0"/>
                  </a:moveTo>
                  <a:lnTo>
                    <a:pt x="0" y="5"/>
                  </a:lnTo>
                  <a:lnTo>
                    <a:pt x="0" y="209"/>
                  </a:lnTo>
                  <a:lnTo>
                    <a:pt x="18" y="204"/>
                  </a:lnTo>
                  <a:lnTo>
                    <a:pt x="18"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790" name="Freeform 257"/>
            <p:cNvSpPr>
              <a:spLocks/>
            </p:cNvSpPr>
            <p:nvPr/>
          </p:nvSpPr>
          <p:spPr bwMode="auto">
            <a:xfrm>
              <a:off x="4287" y="2654"/>
              <a:ext cx="0" cy="174"/>
            </a:xfrm>
            <a:custGeom>
              <a:avLst/>
              <a:gdLst>
                <a:gd name="T0" fmla="*/ 0 w 18"/>
                <a:gd name="T1" fmla="*/ 0 h 209"/>
                <a:gd name="T2" fmla="*/ 0 w 18"/>
                <a:gd name="T3" fmla="*/ 0 h 209"/>
                <a:gd name="T4" fmla="*/ 0 w 18"/>
                <a:gd name="T5" fmla="*/ 0 h 209"/>
                <a:gd name="T6" fmla="*/ 0 w 18"/>
                <a:gd name="T7" fmla="*/ 0 h 209"/>
                <a:gd name="T8" fmla="*/ 0 w 18"/>
                <a:gd name="T9" fmla="*/ 0 h 209"/>
                <a:gd name="T10" fmla="*/ 0 60000 65536"/>
                <a:gd name="T11" fmla="*/ 0 60000 65536"/>
                <a:gd name="T12" fmla="*/ 0 60000 65536"/>
                <a:gd name="T13" fmla="*/ 0 60000 65536"/>
                <a:gd name="T14" fmla="*/ 0 60000 65536"/>
                <a:gd name="T15" fmla="*/ 0 w 18"/>
                <a:gd name="T16" fmla="*/ 0 h 209"/>
                <a:gd name="T17" fmla="*/ 0 w 18"/>
                <a:gd name="T18" fmla="*/ 209 h 209"/>
              </a:gdLst>
              <a:ahLst/>
              <a:cxnLst>
                <a:cxn ang="T10">
                  <a:pos x="T0" y="T1"/>
                </a:cxn>
                <a:cxn ang="T11">
                  <a:pos x="T2" y="T3"/>
                </a:cxn>
                <a:cxn ang="T12">
                  <a:pos x="T4" y="T5"/>
                </a:cxn>
                <a:cxn ang="T13">
                  <a:pos x="T6" y="T7"/>
                </a:cxn>
                <a:cxn ang="T14">
                  <a:pos x="T8" y="T9"/>
                </a:cxn>
              </a:cxnLst>
              <a:rect l="T15" t="T16" r="T17" b="T18"/>
              <a:pathLst>
                <a:path w="18" h="209">
                  <a:moveTo>
                    <a:pt x="18" y="0"/>
                  </a:moveTo>
                  <a:lnTo>
                    <a:pt x="0" y="5"/>
                  </a:lnTo>
                  <a:lnTo>
                    <a:pt x="0" y="209"/>
                  </a:lnTo>
                  <a:lnTo>
                    <a:pt x="18" y="204"/>
                  </a:lnTo>
                  <a:lnTo>
                    <a:pt x="18"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791" name="Freeform 258"/>
            <p:cNvSpPr>
              <a:spLocks/>
            </p:cNvSpPr>
            <p:nvPr/>
          </p:nvSpPr>
          <p:spPr bwMode="auto">
            <a:xfrm>
              <a:off x="4634" y="2654"/>
              <a:ext cx="0" cy="174"/>
            </a:xfrm>
            <a:custGeom>
              <a:avLst/>
              <a:gdLst>
                <a:gd name="T0" fmla="*/ 0 w 17"/>
                <a:gd name="T1" fmla="*/ 0 h 209"/>
                <a:gd name="T2" fmla="*/ 0 w 17"/>
                <a:gd name="T3" fmla="*/ 0 h 209"/>
                <a:gd name="T4" fmla="*/ 0 w 17"/>
                <a:gd name="T5" fmla="*/ 0 h 209"/>
                <a:gd name="T6" fmla="*/ 0 w 17"/>
                <a:gd name="T7" fmla="*/ 0 h 209"/>
                <a:gd name="T8" fmla="*/ 0 w 17"/>
                <a:gd name="T9" fmla="*/ 0 h 209"/>
                <a:gd name="T10" fmla="*/ 0 60000 65536"/>
                <a:gd name="T11" fmla="*/ 0 60000 65536"/>
                <a:gd name="T12" fmla="*/ 0 60000 65536"/>
                <a:gd name="T13" fmla="*/ 0 60000 65536"/>
                <a:gd name="T14" fmla="*/ 0 60000 65536"/>
                <a:gd name="T15" fmla="*/ 0 w 17"/>
                <a:gd name="T16" fmla="*/ 0 h 209"/>
                <a:gd name="T17" fmla="*/ 0 w 17"/>
                <a:gd name="T18" fmla="*/ 209 h 209"/>
              </a:gdLst>
              <a:ahLst/>
              <a:cxnLst>
                <a:cxn ang="T10">
                  <a:pos x="T0" y="T1"/>
                </a:cxn>
                <a:cxn ang="T11">
                  <a:pos x="T2" y="T3"/>
                </a:cxn>
                <a:cxn ang="T12">
                  <a:pos x="T4" y="T5"/>
                </a:cxn>
                <a:cxn ang="T13">
                  <a:pos x="T6" y="T7"/>
                </a:cxn>
                <a:cxn ang="T14">
                  <a:pos x="T8" y="T9"/>
                </a:cxn>
              </a:cxnLst>
              <a:rect l="T15" t="T16" r="T17" b="T18"/>
              <a:pathLst>
                <a:path w="17" h="209">
                  <a:moveTo>
                    <a:pt x="17" y="0"/>
                  </a:moveTo>
                  <a:lnTo>
                    <a:pt x="0" y="5"/>
                  </a:lnTo>
                  <a:lnTo>
                    <a:pt x="0" y="209"/>
                  </a:lnTo>
                  <a:lnTo>
                    <a:pt x="17" y="204"/>
                  </a:lnTo>
                  <a:lnTo>
                    <a:pt x="17"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792" name="Freeform 259"/>
            <p:cNvSpPr>
              <a:spLocks/>
            </p:cNvSpPr>
            <p:nvPr/>
          </p:nvSpPr>
          <p:spPr bwMode="auto">
            <a:xfrm>
              <a:off x="4980" y="2654"/>
              <a:ext cx="0" cy="174"/>
            </a:xfrm>
            <a:custGeom>
              <a:avLst/>
              <a:gdLst>
                <a:gd name="T0" fmla="*/ 0 w 17"/>
                <a:gd name="T1" fmla="*/ 0 h 209"/>
                <a:gd name="T2" fmla="*/ 0 w 17"/>
                <a:gd name="T3" fmla="*/ 0 h 209"/>
                <a:gd name="T4" fmla="*/ 0 w 17"/>
                <a:gd name="T5" fmla="*/ 0 h 209"/>
                <a:gd name="T6" fmla="*/ 0 w 17"/>
                <a:gd name="T7" fmla="*/ 0 h 209"/>
                <a:gd name="T8" fmla="*/ 0 w 17"/>
                <a:gd name="T9" fmla="*/ 0 h 209"/>
                <a:gd name="T10" fmla="*/ 0 60000 65536"/>
                <a:gd name="T11" fmla="*/ 0 60000 65536"/>
                <a:gd name="T12" fmla="*/ 0 60000 65536"/>
                <a:gd name="T13" fmla="*/ 0 60000 65536"/>
                <a:gd name="T14" fmla="*/ 0 60000 65536"/>
                <a:gd name="T15" fmla="*/ 0 w 17"/>
                <a:gd name="T16" fmla="*/ 0 h 209"/>
                <a:gd name="T17" fmla="*/ 0 w 17"/>
                <a:gd name="T18" fmla="*/ 209 h 209"/>
              </a:gdLst>
              <a:ahLst/>
              <a:cxnLst>
                <a:cxn ang="T10">
                  <a:pos x="T0" y="T1"/>
                </a:cxn>
                <a:cxn ang="T11">
                  <a:pos x="T2" y="T3"/>
                </a:cxn>
                <a:cxn ang="T12">
                  <a:pos x="T4" y="T5"/>
                </a:cxn>
                <a:cxn ang="T13">
                  <a:pos x="T6" y="T7"/>
                </a:cxn>
                <a:cxn ang="T14">
                  <a:pos x="T8" y="T9"/>
                </a:cxn>
              </a:cxnLst>
              <a:rect l="T15" t="T16" r="T17" b="T18"/>
              <a:pathLst>
                <a:path w="17" h="209">
                  <a:moveTo>
                    <a:pt x="17" y="0"/>
                  </a:moveTo>
                  <a:lnTo>
                    <a:pt x="0" y="5"/>
                  </a:lnTo>
                  <a:lnTo>
                    <a:pt x="0" y="209"/>
                  </a:lnTo>
                  <a:lnTo>
                    <a:pt x="17" y="204"/>
                  </a:lnTo>
                  <a:lnTo>
                    <a:pt x="17"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793" name="Freeform 260"/>
            <p:cNvSpPr>
              <a:spLocks/>
            </p:cNvSpPr>
            <p:nvPr/>
          </p:nvSpPr>
          <p:spPr bwMode="auto">
            <a:xfrm>
              <a:off x="5326" y="2654"/>
              <a:ext cx="0" cy="174"/>
            </a:xfrm>
            <a:custGeom>
              <a:avLst/>
              <a:gdLst>
                <a:gd name="T0" fmla="*/ 0 w 16"/>
                <a:gd name="T1" fmla="*/ 0 h 209"/>
                <a:gd name="T2" fmla="*/ 0 w 16"/>
                <a:gd name="T3" fmla="*/ 0 h 209"/>
                <a:gd name="T4" fmla="*/ 0 w 16"/>
                <a:gd name="T5" fmla="*/ 0 h 209"/>
                <a:gd name="T6" fmla="*/ 0 w 16"/>
                <a:gd name="T7" fmla="*/ 0 h 209"/>
                <a:gd name="T8" fmla="*/ 0 w 16"/>
                <a:gd name="T9" fmla="*/ 0 h 209"/>
                <a:gd name="T10" fmla="*/ 0 60000 65536"/>
                <a:gd name="T11" fmla="*/ 0 60000 65536"/>
                <a:gd name="T12" fmla="*/ 0 60000 65536"/>
                <a:gd name="T13" fmla="*/ 0 60000 65536"/>
                <a:gd name="T14" fmla="*/ 0 60000 65536"/>
                <a:gd name="T15" fmla="*/ 0 w 16"/>
                <a:gd name="T16" fmla="*/ 0 h 209"/>
                <a:gd name="T17" fmla="*/ 0 w 16"/>
                <a:gd name="T18" fmla="*/ 209 h 209"/>
              </a:gdLst>
              <a:ahLst/>
              <a:cxnLst>
                <a:cxn ang="T10">
                  <a:pos x="T0" y="T1"/>
                </a:cxn>
                <a:cxn ang="T11">
                  <a:pos x="T2" y="T3"/>
                </a:cxn>
                <a:cxn ang="T12">
                  <a:pos x="T4" y="T5"/>
                </a:cxn>
                <a:cxn ang="T13">
                  <a:pos x="T6" y="T7"/>
                </a:cxn>
                <a:cxn ang="T14">
                  <a:pos x="T8" y="T9"/>
                </a:cxn>
              </a:cxnLst>
              <a:rect l="T15" t="T16" r="T17" b="T18"/>
              <a:pathLst>
                <a:path w="16" h="209">
                  <a:moveTo>
                    <a:pt x="16" y="0"/>
                  </a:moveTo>
                  <a:lnTo>
                    <a:pt x="0" y="5"/>
                  </a:lnTo>
                  <a:lnTo>
                    <a:pt x="0" y="209"/>
                  </a:lnTo>
                  <a:lnTo>
                    <a:pt x="16" y="204"/>
                  </a:lnTo>
                  <a:lnTo>
                    <a:pt x="1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794" name="Line 261"/>
            <p:cNvSpPr>
              <a:spLocks noChangeShapeType="1"/>
            </p:cNvSpPr>
            <p:nvPr/>
          </p:nvSpPr>
          <p:spPr bwMode="auto">
            <a:xfrm>
              <a:off x="3942" y="2661"/>
              <a:ext cx="1" cy="7"/>
            </a:xfrm>
            <a:prstGeom prst="line">
              <a:avLst/>
            </a:prstGeom>
            <a:noFill/>
            <a:ln w="0">
              <a:solidFill>
                <a:srgbClr val="000000"/>
              </a:solidFill>
              <a:round/>
              <a:headEnd/>
              <a:tailEnd/>
            </a:ln>
          </p:spPr>
          <p:txBody>
            <a:bodyPr wrap="none" lIns="0" tIns="0" rIns="0" bIns="0">
              <a:spAutoFit/>
            </a:bodyPr>
            <a:lstStyle/>
            <a:p>
              <a:endParaRPr lang="fr-FR"/>
            </a:p>
          </p:txBody>
        </p:sp>
        <p:sp>
          <p:nvSpPr>
            <p:cNvPr id="118795" name="Line 262"/>
            <p:cNvSpPr>
              <a:spLocks noChangeShapeType="1"/>
            </p:cNvSpPr>
            <p:nvPr/>
          </p:nvSpPr>
          <p:spPr bwMode="auto">
            <a:xfrm>
              <a:off x="4288" y="2661"/>
              <a:ext cx="1" cy="7"/>
            </a:xfrm>
            <a:prstGeom prst="line">
              <a:avLst/>
            </a:prstGeom>
            <a:noFill/>
            <a:ln w="0">
              <a:solidFill>
                <a:srgbClr val="000000"/>
              </a:solidFill>
              <a:round/>
              <a:headEnd/>
              <a:tailEnd/>
            </a:ln>
          </p:spPr>
          <p:txBody>
            <a:bodyPr wrap="none" lIns="0" tIns="0" rIns="0" bIns="0">
              <a:spAutoFit/>
            </a:bodyPr>
            <a:lstStyle/>
            <a:p>
              <a:endParaRPr lang="fr-FR"/>
            </a:p>
          </p:txBody>
        </p:sp>
        <p:sp>
          <p:nvSpPr>
            <p:cNvPr id="118796" name="Line 263"/>
            <p:cNvSpPr>
              <a:spLocks noChangeShapeType="1"/>
            </p:cNvSpPr>
            <p:nvPr/>
          </p:nvSpPr>
          <p:spPr bwMode="auto">
            <a:xfrm>
              <a:off x="4634" y="2661"/>
              <a:ext cx="1" cy="7"/>
            </a:xfrm>
            <a:prstGeom prst="line">
              <a:avLst/>
            </a:prstGeom>
            <a:noFill/>
            <a:ln w="0">
              <a:solidFill>
                <a:srgbClr val="000000"/>
              </a:solidFill>
              <a:round/>
              <a:headEnd/>
              <a:tailEnd/>
            </a:ln>
          </p:spPr>
          <p:txBody>
            <a:bodyPr wrap="none" lIns="0" tIns="0" rIns="0" bIns="0">
              <a:spAutoFit/>
            </a:bodyPr>
            <a:lstStyle/>
            <a:p>
              <a:endParaRPr lang="fr-FR"/>
            </a:p>
          </p:txBody>
        </p:sp>
        <p:sp>
          <p:nvSpPr>
            <p:cNvPr id="118797" name="Line 264"/>
            <p:cNvSpPr>
              <a:spLocks noChangeShapeType="1"/>
            </p:cNvSpPr>
            <p:nvPr/>
          </p:nvSpPr>
          <p:spPr bwMode="auto">
            <a:xfrm>
              <a:off x="4980" y="2661"/>
              <a:ext cx="1" cy="7"/>
            </a:xfrm>
            <a:prstGeom prst="line">
              <a:avLst/>
            </a:prstGeom>
            <a:noFill/>
            <a:ln w="0">
              <a:solidFill>
                <a:srgbClr val="000000"/>
              </a:solidFill>
              <a:round/>
              <a:headEnd/>
              <a:tailEnd/>
            </a:ln>
          </p:spPr>
          <p:txBody>
            <a:bodyPr wrap="none" lIns="0" tIns="0" rIns="0" bIns="0">
              <a:spAutoFit/>
            </a:bodyPr>
            <a:lstStyle/>
            <a:p>
              <a:endParaRPr lang="fr-FR"/>
            </a:p>
          </p:txBody>
        </p:sp>
        <p:sp>
          <p:nvSpPr>
            <p:cNvPr id="118798" name="Freeform 265"/>
            <p:cNvSpPr>
              <a:spLocks/>
            </p:cNvSpPr>
            <p:nvPr/>
          </p:nvSpPr>
          <p:spPr bwMode="auto">
            <a:xfrm>
              <a:off x="3942" y="1721"/>
              <a:ext cx="0" cy="174"/>
            </a:xfrm>
            <a:custGeom>
              <a:avLst/>
              <a:gdLst>
                <a:gd name="T0" fmla="*/ 0 w 20775"/>
                <a:gd name="T1" fmla="*/ 0 h 34"/>
                <a:gd name="T2" fmla="*/ 0 w 20775"/>
                <a:gd name="T3" fmla="*/ 0 h 34"/>
                <a:gd name="T4" fmla="*/ 0 w 20775"/>
                <a:gd name="T5" fmla="*/ 0 h 34"/>
                <a:gd name="T6" fmla="*/ 0 w 20775"/>
                <a:gd name="T7" fmla="*/ 0 h 34"/>
                <a:gd name="T8" fmla="*/ 0 w 20775"/>
                <a:gd name="T9" fmla="*/ 0 h 34"/>
                <a:gd name="T10" fmla="*/ 0 60000 65536"/>
                <a:gd name="T11" fmla="*/ 0 60000 65536"/>
                <a:gd name="T12" fmla="*/ 0 60000 65536"/>
                <a:gd name="T13" fmla="*/ 0 60000 65536"/>
                <a:gd name="T14" fmla="*/ 0 60000 65536"/>
                <a:gd name="T15" fmla="*/ 0 w 20775"/>
                <a:gd name="T16" fmla="*/ 0 h 34"/>
                <a:gd name="T17" fmla="*/ 0 w 20775"/>
                <a:gd name="T18" fmla="*/ 34 h 34"/>
              </a:gdLst>
              <a:ahLst/>
              <a:cxnLst>
                <a:cxn ang="T10">
                  <a:pos x="T0" y="T1"/>
                </a:cxn>
                <a:cxn ang="T11">
                  <a:pos x="T2" y="T3"/>
                </a:cxn>
                <a:cxn ang="T12">
                  <a:pos x="T4" y="T5"/>
                </a:cxn>
                <a:cxn ang="T13">
                  <a:pos x="T6" y="T7"/>
                </a:cxn>
                <a:cxn ang="T14">
                  <a:pos x="T8" y="T9"/>
                </a:cxn>
              </a:cxnLst>
              <a:rect l="T15" t="T16" r="T17" b="T18"/>
              <a:pathLst>
                <a:path w="20775" h="34">
                  <a:moveTo>
                    <a:pt x="5" y="0"/>
                  </a:moveTo>
                  <a:lnTo>
                    <a:pt x="0" y="34"/>
                  </a:lnTo>
                  <a:lnTo>
                    <a:pt x="20769" y="34"/>
                  </a:lnTo>
                  <a:lnTo>
                    <a:pt x="20775"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799" name="Freeform 266"/>
            <p:cNvSpPr>
              <a:spLocks/>
            </p:cNvSpPr>
            <p:nvPr/>
          </p:nvSpPr>
          <p:spPr bwMode="auto">
            <a:xfrm>
              <a:off x="3942" y="1722"/>
              <a:ext cx="0" cy="174"/>
            </a:xfrm>
            <a:custGeom>
              <a:avLst/>
              <a:gdLst>
                <a:gd name="T0" fmla="*/ 0 w 12"/>
                <a:gd name="T1" fmla="*/ 0 h 209"/>
                <a:gd name="T2" fmla="*/ 0 w 12"/>
                <a:gd name="T3" fmla="*/ 0 h 209"/>
                <a:gd name="T4" fmla="*/ 0 w 12"/>
                <a:gd name="T5" fmla="*/ 0 h 209"/>
                <a:gd name="T6" fmla="*/ 0 w 12"/>
                <a:gd name="T7" fmla="*/ 0 h 209"/>
                <a:gd name="T8" fmla="*/ 0 w 12"/>
                <a:gd name="T9" fmla="*/ 0 h 209"/>
                <a:gd name="T10" fmla="*/ 0 60000 65536"/>
                <a:gd name="T11" fmla="*/ 0 60000 65536"/>
                <a:gd name="T12" fmla="*/ 0 60000 65536"/>
                <a:gd name="T13" fmla="*/ 0 60000 65536"/>
                <a:gd name="T14" fmla="*/ 0 60000 65536"/>
                <a:gd name="T15" fmla="*/ 0 w 12"/>
                <a:gd name="T16" fmla="*/ 0 h 209"/>
                <a:gd name="T17" fmla="*/ 0 w 12"/>
                <a:gd name="T18" fmla="*/ 209 h 209"/>
              </a:gdLst>
              <a:ahLst/>
              <a:cxnLst>
                <a:cxn ang="T10">
                  <a:pos x="T0" y="T1"/>
                </a:cxn>
                <a:cxn ang="T11">
                  <a:pos x="T2" y="T3"/>
                </a:cxn>
                <a:cxn ang="T12">
                  <a:pos x="T4" y="T5"/>
                </a:cxn>
                <a:cxn ang="T13">
                  <a:pos x="T6" y="T7"/>
                </a:cxn>
                <a:cxn ang="T14">
                  <a:pos x="T8" y="T9"/>
                </a:cxn>
              </a:cxnLst>
              <a:rect l="T15" t="T16" r="T17" b="T18"/>
              <a:pathLst>
                <a:path w="12" h="209">
                  <a:moveTo>
                    <a:pt x="0" y="204"/>
                  </a:moveTo>
                  <a:lnTo>
                    <a:pt x="12" y="209"/>
                  </a:lnTo>
                  <a:lnTo>
                    <a:pt x="12" y="5"/>
                  </a:lnTo>
                  <a:lnTo>
                    <a:pt x="0" y="0"/>
                  </a:lnTo>
                  <a:lnTo>
                    <a:pt x="0" y="204"/>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00" name="Freeform 267"/>
            <p:cNvSpPr>
              <a:spLocks/>
            </p:cNvSpPr>
            <p:nvPr/>
          </p:nvSpPr>
          <p:spPr bwMode="auto">
            <a:xfrm>
              <a:off x="4288" y="1722"/>
              <a:ext cx="0" cy="174"/>
            </a:xfrm>
            <a:custGeom>
              <a:avLst/>
              <a:gdLst>
                <a:gd name="T0" fmla="*/ 0 w 11"/>
                <a:gd name="T1" fmla="*/ 0 h 209"/>
                <a:gd name="T2" fmla="*/ 0 w 11"/>
                <a:gd name="T3" fmla="*/ 0 h 209"/>
                <a:gd name="T4" fmla="*/ 0 w 11"/>
                <a:gd name="T5" fmla="*/ 0 h 209"/>
                <a:gd name="T6" fmla="*/ 0 w 11"/>
                <a:gd name="T7" fmla="*/ 0 h 209"/>
                <a:gd name="T8" fmla="*/ 0 w 11"/>
                <a:gd name="T9" fmla="*/ 0 h 209"/>
                <a:gd name="T10" fmla="*/ 0 60000 65536"/>
                <a:gd name="T11" fmla="*/ 0 60000 65536"/>
                <a:gd name="T12" fmla="*/ 0 60000 65536"/>
                <a:gd name="T13" fmla="*/ 0 60000 65536"/>
                <a:gd name="T14" fmla="*/ 0 60000 65536"/>
                <a:gd name="T15" fmla="*/ 0 w 11"/>
                <a:gd name="T16" fmla="*/ 0 h 209"/>
                <a:gd name="T17" fmla="*/ 0 w 11"/>
                <a:gd name="T18" fmla="*/ 209 h 209"/>
              </a:gdLst>
              <a:ahLst/>
              <a:cxnLst>
                <a:cxn ang="T10">
                  <a:pos x="T0" y="T1"/>
                </a:cxn>
                <a:cxn ang="T11">
                  <a:pos x="T2" y="T3"/>
                </a:cxn>
                <a:cxn ang="T12">
                  <a:pos x="T4" y="T5"/>
                </a:cxn>
                <a:cxn ang="T13">
                  <a:pos x="T6" y="T7"/>
                </a:cxn>
                <a:cxn ang="T14">
                  <a:pos x="T8" y="T9"/>
                </a:cxn>
              </a:cxnLst>
              <a:rect l="T15" t="T16" r="T17" b="T18"/>
              <a:pathLst>
                <a:path w="11" h="209">
                  <a:moveTo>
                    <a:pt x="0" y="204"/>
                  </a:moveTo>
                  <a:lnTo>
                    <a:pt x="11" y="209"/>
                  </a:lnTo>
                  <a:lnTo>
                    <a:pt x="11" y="5"/>
                  </a:lnTo>
                  <a:lnTo>
                    <a:pt x="0" y="0"/>
                  </a:lnTo>
                  <a:lnTo>
                    <a:pt x="0" y="204"/>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01" name="Freeform 268"/>
            <p:cNvSpPr>
              <a:spLocks/>
            </p:cNvSpPr>
            <p:nvPr/>
          </p:nvSpPr>
          <p:spPr bwMode="auto">
            <a:xfrm>
              <a:off x="4634" y="1722"/>
              <a:ext cx="0" cy="174"/>
            </a:xfrm>
            <a:custGeom>
              <a:avLst/>
              <a:gdLst>
                <a:gd name="T0" fmla="*/ 0 w 11"/>
                <a:gd name="T1" fmla="*/ 0 h 209"/>
                <a:gd name="T2" fmla="*/ 0 w 11"/>
                <a:gd name="T3" fmla="*/ 0 h 209"/>
                <a:gd name="T4" fmla="*/ 0 w 11"/>
                <a:gd name="T5" fmla="*/ 0 h 209"/>
                <a:gd name="T6" fmla="*/ 0 w 11"/>
                <a:gd name="T7" fmla="*/ 0 h 209"/>
                <a:gd name="T8" fmla="*/ 0 w 11"/>
                <a:gd name="T9" fmla="*/ 0 h 209"/>
                <a:gd name="T10" fmla="*/ 0 60000 65536"/>
                <a:gd name="T11" fmla="*/ 0 60000 65536"/>
                <a:gd name="T12" fmla="*/ 0 60000 65536"/>
                <a:gd name="T13" fmla="*/ 0 60000 65536"/>
                <a:gd name="T14" fmla="*/ 0 60000 65536"/>
                <a:gd name="T15" fmla="*/ 0 w 11"/>
                <a:gd name="T16" fmla="*/ 0 h 209"/>
                <a:gd name="T17" fmla="*/ 0 w 11"/>
                <a:gd name="T18" fmla="*/ 209 h 209"/>
              </a:gdLst>
              <a:ahLst/>
              <a:cxnLst>
                <a:cxn ang="T10">
                  <a:pos x="T0" y="T1"/>
                </a:cxn>
                <a:cxn ang="T11">
                  <a:pos x="T2" y="T3"/>
                </a:cxn>
                <a:cxn ang="T12">
                  <a:pos x="T4" y="T5"/>
                </a:cxn>
                <a:cxn ang="T13">
                  <a:pos x="T6" y="T7"/>
                </a:cxn>
                <a:cxn ang="T14">
                  <a:pos x="T8" y="T9"/>
                </a:cxn>
              </a:cxnLst>
              <a:rect l="T15" t="T16" r="T17" b="T18"/>
              <a:pathLst>
                <a:path w="11" h="209">
                  <a:moveTo>
                    <a:pt x="0" y="204"/>
                  </a:moveTo>
                  <a:lnTo>
                    <a:pt x="11" y="209"/>
                  </a:lnTo>
                  <a:lnTo>
                    <a:pt x="11" y="5"/>
                  </a:lnTo>
                  <a:lnTo>
                    <a:pt x="0" y="0"/>
                  </a:lnTo>
                  <a:lnTo>
                    <a:pt x="0" y="204"/>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02" name="Freeform 269"/>
            <p:cNvSpPr>
              <a:spLocks/>
            </p:cNvSpPr>
            <p:nvPr/>
          </p:nvSpPr>
          <p:spPr bwMode="auto">
            <a:xfrm>
              <a:off x="4980" y="1722"/>
              <a:ext cx="0" cy="174"/>
            </a:xfrm>
            <a:custGeom>
              <a:avLst/>
              <a:gdLst>
                <a:gd name="T0" fmla="*/ 0 w 11"/>
                <a:gd name="T1" fmla="*/ 0 h 209"/>
                <a:gd name="T2" fmla="*/ 0 w 11"/>
                <a:gd name="T3" fmla="*/ 0 h 209"/>
                <a:gd name="T4" fmla="*/ 0 w 11"/>
                <a:gd name="T5" fmla="*/ 0 h 209"/>
                <a:gd name="T6" fmla="*/ 0 w 11"/>
                <a:gd name="T7" fmla="*/ 0 h 209"/>
                <a:gd name="T8" fmla="*/ 0 w 11"/>
                <a:gd name="T9" fmla="*/ 0 h 209"/>
                <a:gd name="T10" fmla="*/ 0 60000 65536"/>
                <a:gd name="T11" fmla="*/ 0 60000 65536"/>
                <a:gd name="T12" fmla="*/ 0 60000 65536"/>
                <a:gd name="T13" fmla="*/ 0 60000 65536"/>
                <a:gd name="T14" fmla="*/ 0 60000 65536"/>
                <a:gd name="T15" fmla="*/ 0 w 11"/>
                <a:gd name="T16" fmla="*/ 0 h 209"/>
                <a:gd name="T17" fmla="*/ 0 w 11"/>
                <a:gd name="T18" fmla="*/ 209 h 209"/>
              </a:gdLst>
              <a:ahLst/>
              <a:cxnLst>
                <a:cxn ang="T10">
                  <a:pos x="T0" y="T1"/>
                </a:cxn>
                <a:cxn ang="T11">
                  <a:pos x="T2" y="T3"/>
                </a:cxn>
                <a:cxn ang="T12">
                  <a:pos x="T4" y="T5"/>
                </a:cxn>
                <a:cxn ang="T13">
                  <a:pos x="T6" y="T7"/>
                </a:cxn>
                <a:cxn ang="T14">
                  <a:pos x="T8" y="T9"/>
                </a:cxn>
              </a:cxnLst>
              <a:rect l="T15" t="T16" r="T17" b="T18"/>
              <a:pathLst>
                <a:path w="11" h="209">
                  <a:moveTo>
                    <a:pt x="0" y="204"/>
                  </a:moveTo>
                  <a:lnTo>
                    <a:pt x="11" y="209"/>
                  </a:lnTo>
                  <a:lnTo>
                    <a:pt x="11" y="5"/>
                  </a:lnTo>
                  <a:lnTo>
                    <a:pt x="0" y="0"/>
                  </a:lnTo>
                  <a:lnTo>
                    <a:pt x="0" y="204"/>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03" name="Freeform 270"/>
            <p:cNvSpPr>
              <a:spLocks/>
            </p:cNvSpPr>
            <p:nvPr/>
          </p:nvSpPr>
          <p:spPr bwMode="auto">
            <a:xfrm>
              <a:off x="5326" y="1722"/>
              <a:ext cx="0" cy="174"/>
            </a:xfrm>
            <a:custGeom>
              <a:avLst/>
              <a:gdLst>
                <a:gd name="T0" fmla="*/ 0 w 11"/>
                <a:gd name="T1" fmla="*/ 0 h 209"/>
                <a:gd name="T2" fmla="*/ 0 w 11"/>
                <a:gd name="T3" fmla="*/ 0 h 209"/>
                <a:gd name="T4" fmla="*/ 0 w 11"/>
                <a:gd name="T5" fmla="*/ 0 h 209"/>
                <a:gd name="T6" fmla="*/ 0 w 11"/>
                <a:gd name="T7" fmla="*/ 0 h 209"/>
                <a:gd name="T8" fmla="*/ 0 w 11"/>
                <a:gd name="T9" fmla="*/ 0 h 209"/>
                <a:gd name="T10" fmla="*/ 0 60000 65536"/>
                <a:gd name="T11" fmla="*/ 0 60000 65536"/>
                <a:gd name="T12" fmla="*/ 0 60000 65536"/>
                <a:gd name="T13" fmla="*/ 0 60000 65536"/>
                <a:gd name="T14" fmla="*/ 0 60000 65536"/>
                <a:gd name="T15" fmla="*/ 0 w 11"/>
                <a:gd name="T16" fmla="*/ 0 h 209"/>
                <a:gd name="T17" fmla="*/ 0 w 11"/>
                <a:gd name="T18" fmla="*/ 209 h 209"/>
              </a:gdLst>
              <a:ahLst/>
              <a:cxnLst>
                <a:cxn ang="T10">
                  <a:pos x="T0" y="T1"/>
                </a:cxn>
                <a:cxn ang="T11">
                  <a:pos x="T2" y="T3"/>
                </a:cxn>
                <a:cxn ang="T12">
                  <a:pos x="T4" y="T5"/>
                </a:cxn>
                <a:cxn ang="T13">
                  <a:pos x="T6" y="T7"/>
                </a:cxn>
                <a:cxn ang="T14">
                  <a:pos x="T8" y="T9"/>
                </a:cxn>
              </a:cxnLst>
              <a:rect l="T15" t="T16" r="T17" b="T18"/>
              <a:pathLst>
                <a:path w="11" h="209">
                  <a:moveTo>
                    <a:pt x="0" y="204"/>
                  </a:moveTo>
                  <a:lnTo>
                    <a:pt x="11" y="209"/>
                  </a:lnTo>
                  <a:lnTo>
                    <a:pt x="11" y="5"/>
                  </a:lnTo>
                  <a:lnTo>
                    <a:pt x="0" y="0"/>
                  </a:lnTo>
                  <a:lnTo>
                    <a:pt x="0" y="204"/>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04" name="Line 271"/>
            <p:cNvSpPr>
              <a:spLocks noChangeShapeType="1"/>
            </p:cNvSpPr>
            <p:nvPr/>
          </p:nvSpPr>
          <p:spPr bwMode="auto">
            <a:xfrm flipV="1">
              <a:off x="3942" y="1722"/>
              <a:ext cx="1" cy="7"/>
            </a:xfrm>
            <a:prstGeom prst="line">
              <a:avLst/>
            </a:prstGeom>
            <a:noFill/>
            <a:ln w="0">
              <a:solidFill>
                <a:srgbClr val="000000"/>
              </a:solidFill>
              <a:round/>
              <a:headEnd/>
              <a:tailEnd/>
            </a:ln>
          </p:spPr>
          <p:txBody>
            <a:bodyPr wrap="none" lIns="0" tIns="0" rIns="0" bIns="0">
              <a:spAutoFit/>
            </a:bodyPr>
            <a:lstStyle/>
            <a:p>
              <a:endParaRPr lang="fr-FR"/>
            </a:p>
          </p:txBody>
        </p:sp>
        <p:sp>
          <p:nvSpPr>
            <p:cNvPr id="118805" name="Line 272"/>
            <p:cNvSpPr>
              <a:spLocks noChangeShapeType="1"/>
            </p:cNvSpPr>
            <p:nvPr/>
          </p:nvSpPr>
          <p:spPr bwMode="auto">
            <a:xfrm flipV="1">
              <a:off x="4288" y="1722"/>
              <a:ext cx="1" cy="7"/>
            </a:xfrm>
            <a:prstGeom prst="line">
              <a:avLst/>
            </a:prstGeom>
            <a:noFill/>
            <a:ln w="0">
              <a:solidFill>
                <a:srgbClr val="000000"/>
              </a:solidFill>
              <a:round/>
              <a:headEnd/>
              <a:tailEnd/>
            </a:ln>
          </p:spPr>
          <p:txBody>
            <a:bodyPr wrap="none" lIns="0" tIns="0" rIns="0" bIns="0">
              <a:spAutoFit/>
            </a:bodyPr>
            <a:lstStyle/>
            <a:p>
              <a:endParaRPr lang="fr-FR"/>
            </a:p>
          </p:txBody>
        </p:sp>
        <p:sp>
          <p:nvSpPr>
            <p:cNvPr id="118806" name="Line 273"/>
            <p:cNvSpPr>
              <a:spLocks noChangeShapeType="1"/>
            </p:cNvSpPr>
            <p:nvPr/>
          </p:nvSpPr>
          <p:spPr bwMode="auto">
            <a:xfrm flipV="1">
              <a:off x="4634" y="1722"/>
              <a:ext cx="1" cy="7"/>
            </a:xfrm>
            <a:prstGeom prst="line">
              <a:avLst/>
            </a:prstGeom>
            <a:noFill/>
            <a:ln w="0">
              <a:solidFill>
                <a:srgbClr val="000000"/>
              </a:solidFill>
              <a:round/>
              <a:headEnd/>
              <a:tailEnd/>
            </a:ln>
          </p:spPr>
          <p:txBody>
            <a:bodyPr wrap="none" lIns="0" tIns="0" rIns="0" bIns="0">
              <a:spAutoFit/>
            </a:bodyPr>
            <a:lstStyle/>
            <a:p>
              <a:endParaRPr lang="fr-FR"/>
            </a:p>
          </p:txBody>
        </p:sp>
        <p:sp>
          <p:nvSpPr>
            <p:cNvPr id="118807" name="Line 274"/>
            <p:cNvSpPr>
              <a:spLocks noChangeShapeType="1"/>
            </p:cNvSpPr>
            <p:nvPr/>
          </p:nvSpPr>
          <p:spPr bwMode="auto">
            <a:xfrm flipV="1">
              <a:off x="4980" y="1722"/>
              <a:ext cx="1" cy="7"/>
            </a:xfrm>
            <a:prstGeom prst="line">
              <a:avLst/>
            </a:prstGeom>
            <a:noFill/>
            <a:ln w="0">
              <a:solidFill>
                <a:srgbClr val="000000"/>
              </a:solidFill>
              <a:round/>
              <a:headEnd/>
              <a:tailEnd/>
            </a:ln>
          </p:spPr>
          <p:txBody>
            <a:bodyPr wrap="none" lIns="0" tIns="0" rIns="0" bIns="0">
              <a:spAutoFit/>
            </a:bodyPr>
            <a:lstStyle/>
            <a:p>
              <a:endParaRPr lang="fr-FR"/>
            </a:p>
          </p:txBody>
        </p:sp>
        <p:sp>
          <p:nvSpPr>
            <p:cNvPr id="118808" name="Rectangle 275"/>
            <p:cNvSpPr>
              <a:spLocks noChangeArrowheads="1"/>
            </p:cNvSpPr>
            <p:nvPr/>
          </p:nvSpPr>
          <p:spPr bwMode="auto">
            <a:xfrm>
              <a:off x="3926" y="2690"/>
              <a:ext cx="36" cy="78"/>
            </a:xfrm>
            <a:prstGeom prst="rect">
              <a:avLst/>
            </a:prstGeom>
            <a:noFill/>
            <a:ln w="9525">
              <a:noFill/>
              <a:miter lim="800000"/>
              <a:headEnd/>
              <a:tailEnd/>
            </a:ln>
          </p:spPr>
          <p:txBody>
            <a:bodyPr wrap="none" lIns="0" tIns="0" rIns="0" bIns="0">
              <a:spAutoFit/>
            </a:bodyPr>
            <a:lstStyle/>
            <a:p>
              <a:pPr algn="l" defTabSz="860425"/>
              <a:r>
                <a:rPr lang="fr-FR" sz="800" b="1">
                  <a:solidFill>
                    <a:srgbClr val="000000"/>
                  </a:solidFill>
                  <a:latin typeface="Arial" charset="0"/>
                </a:rPr>
                <a:t>2</a:t>
              </a:r>
              <a:endParaRPr lang="fr-FR" sz="2300"/>
            </a:p>
          </p:txBody>
        </p:sp>
        <p:sp>
          <p:nvSpPr>
            <p:cNvPr id="118809" name="Rectangle 276"/>
            <p:cNvSpPr>
              <a:spLocks noChangeArrowheads="1"/>
            </p:cNvSpPr>
            <p:nvPr/>
          </p:nvSpPr>
          <p:spPr bwMode="auto">
            <a:xfrm>
              <a:off x="4272" y="2690"/>
              <a:ext cx="36" cy="78"/>
            </a:xfrm>
            <a:prstGeom prst="rect">
              <a:avLst/>
            </a:prstGeom>
            <a:noFill/>
            <a:ln w="9525">
              <a:noFill/>
              <a:miter lim="800000"/>
              <a:headEnd/>
              <a:tailEnd/>
            </a:ln>
          </p:spPr>
          <p:txBody>
            <a:bodyPr wrap="none" lIns="0" tIns="0" rIns="0" bIns="0">
              <a:spAutoFit/>
            </a:bodyPr>
            <a:lstStyle/>
            <a:p>
              <a:pPr algn="l" defTabSz="860425"/>
              <a:r>
                <a:rPr lang="fr-FR" sz="800" b="1">
                  <a:solidFill>
                    <a:srgbClr val="000000"/>
                  </a:solidFill>
                  <a:latin typeface="Arial" charset="0"/>
                </a:rPr>
                <a:t>3</a:t>
              </a:r>
              <a:endParaRPr lang="fr-FR" sz="2300"/>
            </a:p>
          </p:txBody>
        </p:sp>
        <p:sp>
          <p:nvSpPr>
            <p:cNvPr id="118810" name="Rectangle 277"/>
            <p:cNvSpPr>
              <a:spLocks noChangeArrowheads="1"/>
            </p:cNvSpPr>
            <p:nvPr/>
          </p:nvSpPr>
          <p:spPr bwMode="auto">
            <a:xfrm>
              <a:off x="4618" y="2690"/>
              <a:ext cx="40" cy="78"/>
            </a:xfrm>
            <a:prstGeom prst="rect">
              <a:avLst/>
            </a:prstGeom>
            <a:noFill/>
            <a:ln w="9525">
              <a:noFill/>
              <a:miter lim="800000"/>
              <a:headEnd/>
              <a:tailEnd/>
            </a:ln>
          </p:spPr>
          <p:txBody>
            <a:bodyPr wrap="none" lIns="0" tIns="0" rIns="0" bIns="0">
              <a:spAutoFit/>
            </a:bodyPr>
            <a:lstStyle/>
            <a:p>
              <a:pPr algn="l" defTabSz="860425"/>
              <a:r>
                <a:rPr lang="fr-FR" sz="800" b="1">
                  <a:solidFill>
                    <a:srgbClr val="000000"/>
                  </a:solidFill>
                  <a:latin typeface="Arial" charset="0"/>
                </a:rPr>
                <a:t>4</a:t>
              </a:r>
              <a:endParaRPr lang="fr-FR" sz="2300"/>
            </a:p>
          </p:txBody>
        </p:sp>
        <p:sp>
          <p:nvSpPr>
            <p:cNvPr id="118811" name="Rectangle 278"/>
            <p:cNvSpPr>
              <a:spLocks noChangeArrowheads="1"/>
            </p:cNvSpPr>
            <p:nvPr/>
          </p:nvSpPr>
          <p:spPr bwMode="auto">
            <a:xfrm>
              <a:off x="4964" y="2690"/>
              <a:ext cx="40" cy="78"/>
            </a:xfrm>
            <a:prstGeom prst="rect">
              <a:avLst/>
            </a:prstGeom>
            <a:noFill/>
            <a:ln w="9525">
              <a:noFill/>
              <a:miter lim="800000"/>
              <a:headEnd/>
              <a:tailEnd/>
            </a:ln>
          </p:spPr>
          <p:txBody>
            <a:bodyPr wrap="none" lIns="0" tIns="0" rIns="0" bIns="0">
              <a:spAutoFit/>
            </a:bodyPr>
            <a:lstStyle/>
            <a:p>
              <a:pPr algn="l" defTabSz="860425"/>
              <a:r>
                <a:rPr lang="fr-FR" sz="800" b="1">
                  <a:solidFill>
                    <a:srgbClr val="000000"/>
                  </a:solidFill>
                  <a:latin typeface="Arial" charset="0"/>
                </a:rPr>
                <a:t>5</a:t>
              </a:r>
              <a:endParaRPr lang="fr-FR" sz="2300"/>
            </a:p>
          </p:txBody>
        </p:sp>
        <p:sp>
          <p:nvSpPr>
            <p:cNvPr id="118812" name="Rectangle 279"/>
            <p:cNvSpPr>
              <a:spLocks noChangeArrowheads="1"/>
            </p:cNvSpPr>
            <p:nvPr/>
          </p:nvSpPr>
          <p:spPr bwMode="auto">
            <a:xfrm>
              <a:off x="5311" y="2690"/>
              <a:ext cx="40" cy="78"/>
            </a:xfrm>
            <a:prstGeom prst="rect">
              <a:avLst/>
            </a:prstGeom>
            <a:noFill/>
            <a:ln w="9525">
              <a:noFill/>
              <a:miter lim="800000"/>
              <a:headEnd/>
              <a:tailEnd/>
            </a:ln>
          </p:spPr>
          <p:txBody>
            <a:bodyPr wrap="none" lIns="0" tIns="0" rIns="0" bIns="0">
              <a:spAutoFit/>
            </a:bodyPr>
            <a:lstStyle/>
            <a:p>
              <a:pPr algn="l" defTabSz="860425"/>
              <a:r>
                <a:rPr lang="fr-FR" sz="800" b="1">
                  <a:solidFill>
                    <a:srgbClr val="000000"/>
                  </a:solidFill>
                  <a:latin typeface="Arial" charset="0"/>
                </a:rPr>
                <a:t>6</a:t>
              </a:r>
              <a:endParaRPr lang="fr-FR" sz="2300"/>
            </a:p>
          </p:txBody>
        </p:sp>
        <p:sp>
          <p:nvSpPr>
            <p:cNvPr id="118813" name="Rectangle 280"/>
            <p:cNvSpPr>
              <a:spLocks noChangeArrowheads="1"/>
            </p:cNvSpPr>
            <p:nvPr/>
          </p:nvSpPr>
          <p:spPr bwMode="auto">
            <a:xfrm>
              <a:off x="4339" y="2759"/>
              <a:ext cx="582" cy="87"/>
            </a:xfrm>
            <a:prstGeom prst="rect">
              <a:avLst/>
            </a:prstGeom>
            <a:noFill/>
            <a:ln w="9525">
              <a:noFill/>
              <a:miter lim="800000"/>
              <a:headEnd/>
              <a:tailEnd/>
            </a:ln>
          </p:spPr>
          <p:txBody>
            <a:bodyPr wrap="none" lIns="0" tIns="0" rIns="0" bIns="0">
              <a:spAutoFit/>
            </a:bodyPr>
            <a:lstStyle/>
            <a:p>
              <a:pPr algn="l" defTabSz="860425"/>
              <a:r>
                <a:rPr lang="en-US" sz="900" b="1">
                  <a:solidFill>
                    <a:srgbClr val="000000"/>
                  </a:solidFill>
                  <a:latin typeface="Arial" charset="0"/>
                </a:rPr>
                <a:t>Frequency (GHz)</a:t>
              </a:r>
              <a:endParaRPr lang="fr-FR" sz="2300"/>
            </a:p>
          </p:txBody>
        </p:sp>
        <p:sp>
          <p:nvSpPr>
            <p:cNvPr id="118814" name="Freeform 281"/>
            <p:cNvSpPr>
              <a:spLocks/>
            </p:cNvSpPr>
            <p:nvPr/>
          </p:nvSpPr>
          <p:spPr bwMode="auto">
            <a:xfrm>
              <a:off x="3942" y="2667"/>
              <a:ext cx="0" cy="174"/>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0 w 34"/>
                <a:gd name="T18" fmla="*/ 5 h 5"/>
              </a:gdLst>
              <a:ahLst/>
              <a:cxnLst>
                <a:cxn ang="T10">
                  <a:pos x="T0" y="T1"/>
                </a:cxn>
                <a:cxn ang="T11">
                  <a:pos x="T2" y="T3"/>
                </a:cxn>
                <a:cxn ang="T12">
                  <a:pos x="T4" y="T5"/>
                </a:cxn>
                <a:cxn ang="T13">
                  <a:pos x="T6" y="T7"/>
                </a:cxn>
                <a:cxn ang="T14">
                  <a:pos x="T8" y="T9"/>
                </a:cxn>
              </a:cxnLst>
              <a:rect l="T15" t="T16" r="T17" b="T18"/>
              <a:pathLst>
                <a:path w="34" h="5">
                  <a:moveTo>
                    <a:pt x="5" y="0"/>
                  </a:moveTo>
                  <a:lnTo>
                    <a:pt x="0" y="5"/>
                  </a:lnTo>
                  <a:lnTo>
                    <a:pt x="29" y="5"/>
                  </a:lnTo>
                  <a:lnTo>
                    <a:pt x="34"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15" name="Freeform 282"/>
            <p:cNvSpPr>
              <a:spLocks/>
            </p:cNvSpPr>
            <p:nvPr/>
          </p:nvSpPr>
          <p:spPr bwMode="auto">
            <a:xfrm>
              <a:off x="3953" y="2667"/>
              <a:ext cx="0" cy="174"/>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0 w 34"/>
                <a:gd name="T18" fmla="*/ 5 h 5"/>
              </a:gdLst>
              <a:ahLst/>
              <a:cxnLst>
                <a:cxn ang="T10">
                  <a:pos x="T0" y="T1"/>
                </a:cxn>
                <a:cxn ang="T11">
                  <a:pos x="T2" y="T3"/>
                </a:cxn>
                <a:cxn ang="T12">
                  <a:pos x="T4" y="T5"/>
                </a:cxn>
                <a:cxn ang="T13">
                  <a:pos x="T6" y="T7"/>
                </a:cxn>
                <a:cxn ang="T14">
                  <a:pos x="T8" y="T9"/>
                </a:cxn>
              </a:cxnLst>
              <a:rect l="T15" t="T16" r="T17" b="T18"/>
              <a:pathLst>
                <a:path w="34" h="5">
                  <a:moveTo>
                    <a:pt x="5" y="0"/>
                  </a:moveTo>
                  <a:lnTo>
                    <a:pt x="0" y="5"/>
                  </a:lnTo>
                  <a:lnTo>
                    <a:pt x="29" y="5"/>
                  </a:lnTo>
                  <a:lnTo>
                    <a:pt x="34"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16" name="Freeform 283"/>
            <p:cNvSpPr>
              <a:spLocks/>
            </p:cNvSpPr>
            <p:nvPr/>
          </p:nvSpPr>
          <p:spPr bwMode="auto">
            <a:xfrm>
              <a:off x="3965" y="2667"/>
              <a:ext cx="0" cy="174"/>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0 w 34"/>
                <a:gd name="T18" fmla="*/ 5 h 5"/>
              </a:gdLst>
              <a:ahLst/>
              <a:cxnLst>
                <a:cxn ang="T10">
                  <a:pos x="T0" y="T1"/>
                </a:cxn>
                <a:cxn ang="T11">
                  <a:pos x="T2" y="T3"/>
                </a:cxn>
                <a:cxn ang="T12">
                  <a:pos x="T4" y="T5"/>
                </a:cxn>
                <a:cxn ang="T13">
                  <a:pos x="T6" y="T7"/>
                </a:cxn>
                <a:cxn ang="T14">
                  <a:pos x="T8" y="T9"/>
                </a:cxn>
              </a:cxnLst>
              <a:rect l="T15" t="T16" r="T17" b="T18"/>
              <a:pathLst>
                <a:path w="34" h="5">
                  <a:moveTo>
                    <a:pt x="5" y="0"/>
                  </a:moveTo>
                  <a:lnTo>
                    <a:pt x="0" y="5"/>
                  </a:lnTo>
                  <a:lnTo>
                    <a:pt x="29" y="5"/>
                  </a:lnTo>
                  <a:lnTo>
                    <a:pt x="34"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17" name="Freeform 284"/>
            <p:cNvSpPr>
              <a:spLocks/>
            </p:cNvSpPr>
            <p:nvPr/>
          </p:nvSpPr>
          <p:spPr bwMode="auto">
            <a:xfrm>
              <a:off x="3977" y="2667"/>
              <a:ext cx="0" cy="174"/>
            </a:xfrm>
            <a:custGeom>
              <a:avLst/>
              <a:gdLst>
                <a:gd name="T0" fmla="*/ 0 w 33"/>
                <a:gd name="T1" fmla="*/ 0 h 5"/>
                <a:gd name="T2" fmla="*/ 0 w 33"/>
                <a:gd name="T3" fmla="*/ 0 h 5"/>
                <a:gd name="T4" fmla="*/ 0 w 33"/>
                <a:gd name="T5" fmla="*/ 0 h 5"/>
                <a:gd name="T6" fmla="*/ 0 w 33"/>
                <a:gd name="T7" fmla="*/ 0 h 5"/>
                <a:gd name="T8" fmla="*/ 0 w 33"/>
                <a:gd name="T9" fmla="*/ 0 h 5"/>
                <a:gd name="T10" fmla="*/ 0 60000 65536"/>
                <a:gd name="T11" fmla="*/ 0 60000 65536"/>
                <a:gd name="T12" fmla="*/ 0 60000 65536"/>
                <a:gd name="T13" fmla="*/ 0 60000 65536"/>
                <a:gd name="T14" fmla="*/ 0 60000 65536"/>
                <a:gd name="T15" fmla="*/ 0 w 33"/>
                <a:gd name="T16" fmla="*/ 0 h 5"/>
                <a:gd name="T17" fmla="*/ 0 w 33"/>
                <a:gd name="T18" fmla="*/ 5 h 5"/>
              </a:gdLst>
              <a:ahLst/>
              <a:cxnLst>
                <a:cxn ang="T10">
                  <a:pos x="T0" y="T1"/>
                </a:cxn>
                <a:cxn ang="T11">
                  <a:pos x="T2" y="T3"/>
                </a:cxn>
                <a:cxn ang="T12">
                  <a:pos x="T4" y="T5"/>
                </a:cxn>
                <a:cxn ang="T13">
                  <a:pos x="T6" y="T7"/>
                </a:cxn>
                <a:cxn ang="T14">
                  <a:pos x="T8" y="T9"/>
                </a:cxn>
              </a:cxnLst>
              <a:rect l="T15" t="T16" r="T17" b="T18"/>
              <a:pathLst>
                <a:path w="33" h="5">
                  <a:moveTo>
                    <a:pt x="5" y="0"/>
                  </a:moveTo>
                  <a:lnTo>
                    <a:pt x="0" y="5"/>
                  </a:lnTo>
                  <a:lnTo>
                    <a:pt x="28" y="5"/>
                  </a:lnTo>
                  <a:lnTo>
                    <a:pt x="33"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18" name="Freeform 285"/>
            <p:cNvSpPr>
              <a:spLocks/>
            </p:cNvSpPr>
            <p:nvPr/>
          </p:nvSpPr>
          <p:spPr bwMode="auto">
            <a:xfrm>
              <a:off x="3989" y="2667"/>
              <a:ext cx="0" cy="174"/>
            </a:xfrm>
            <a:custGeom>
              <a:avLst/>
              <a:gdLst>
                <a:gd name="T0" fmla="*/ 0 w 33"/>
                <a:gd name="T1" fmla="*/ 0 h 5"/>
                <a:gd name="T2" fmla="*/ 0 w 33"/>
                <a:gd name="T3" fmla="*/ 0 h 5"/>
                <a:gd name="T4" fmla="*/ 0 w 33"/>
                <a:gd name="T5" fmla="*/ 0 h 5"/>
                <a:gd name="T6" fmla="*/ 0 w 33"/>
                <a:gd name="T7" fmla="*/ 0 h 5"/>
                <a:gd name="T8" fmla="*/ 0 w 33"/>
                <a:gd name="T9" fmla="*/ 0 h 5"/>
                <a:gd name="T10" fmla="*/ 0 60000 65536"/>
                <a:gd name="T11" fmla="*/ 0 60000 65536"/>
                <a:gd name="T12" fmla="*/ 0 60000 65536"/>
                <a:gd name="T13" fmla="*/ 0 60000 65536"/>
                <a:gd name="T14" fmla="*/ 0 60000 65536"/>
                <a:gd name="T15" fmla="*/ 0 w 33"/>
                <a:gd name="T16" fmla="*/ 0 h 5"/>
                <a:gd name="T17" fmla="*/ 0 w 33"/>
                <a:gd name="T18" fmla="*/ 5 h 5"/>
              </a:gdLst>
              <a:ahLst/>
              <a:cxnLst>
                <a:cxn ang="T10">
                  <a:pos x="T0" y="T1"/>
                </a:cxn>
                <a:cxn ang="T11">
                  <a:pos x="T2" y="T3"/>
                </a:cxn>
                <a:cxn ang="T12">
                  <a:pos x="T4" y="T5"/>
                </a:cxn>
                <a:cxn ang="T13">
                  <a:pos x="T6" y="T7"/>
                </a:cxn>
                <a:cxn ang="T14">
                  <a:pos x="T8" y="T9"/>
                </a:cxn>
              </a:cxnLst>
              <a:rect l="T15" t="T16" r="T17" b="T18"/>
              <a:pathLst>
                <a:path w="33" h="5">
                  <a:moveTo>
                    <a:pt x="5" y="0"/>
                  </a:moveTo>
                  <a:lnTo>
                    <a:pt x="0" y="5"/>
                  </a:lnTo>
                  <a:lnTo>
                    <a:pt x="28" y="5"/>
                  </a:lnTo>
                  <a:lnTo>
                    <a:pt x="33"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19" name="Freeform 286"/>
            <p:cNvSpPr>
              <a:spLocks/>
            </p:cNvSpPr>
            <p:nvPr/>
          </p:nvSpPr>
          <p:spPr bwMode="auto">
            <a:xfrm>
              <a:off x="4001" y="2667"/>
              <a:ext cx="0" cy="174"/>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0 w 34"/>
                <a:gd name="T18" fmla="*/ 5 h 5"/>
              </a:gdLst>
              <a:ahLst/>
              <a:cxnLst>
                <a:cxn ang="T10">
                  <a:pos x="T0" y="T1"/>
                </a:cxn>
                <a:cxn ang="T11">
                  <a:pos x="T2" y="T3"/>
                </a:cxn>
                <a:cxn ang="T12">
                  <a:pos x="T4" y="T5"/>
                </a:cxn>
                <a:cxn ang="T13">
                  <a:pos x="T6" y="T7"/>
                </a:cxn>
                <a:cxn ang="T14">
                  <a:pos x="T8" y="T9"/>
                </a:cxn>
              </a:cxnLst>
              <a:rect l="T15" t="T16" r="T17" b="T18"/>
              <a:pathLst>
                <a:path w="34" h="5">
                  <a:moveTo>
                    <a:pt x="6" y="0"/>
                  </a:moveTo>
                  <a:lnTo>
                    <a:pt x="0" y="5"/>
                  </a:lnTo>
                  <a:lnTo>
                    <a:pt x="29" y="5"/>
                  </a:lnTo>
                  <a:lnTo>
                    <a:pt x="34"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20" name="Freeform 287"/>
            <p:cNvSpPr>
              <a:spLocks/>
            </p:cNvSpPr>
            <p:nvPr/>
          </p:nvSpPr>
          <p:spPr bwMode="auto">
            <a:xfrm>
              <a:off x="4012" y="2667"/>
              <a:ext cx="0" cy="174"/>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0 w 34"/>
                <a:gd name="T18" fmla="*/ 5 h 5"/>
              </a:gdLst>
              <a:ahLst/>
              <a:cxnLst>
                <a:cxn ang="T10">
                  <a:pos x="T0" y="T1"/>
                </a:cxn>
                <a:cxn ang="T11">
                  <a:pos x="T2" y="T3"/>
                </a:cxn>
                <a:cxn ang="T12">
                  <a:pos x="T4" y="T5"/>
                </a:cxn>
                <a:cxn ang="T13">
                  <a:pos x="T6" y="T7"/>
                </a:cxn>
                <a:cxn ang="T14">
                  <a:pos x="T8" y="T9"/>
                </a:cxn>
              </a:cxnLst>
              <a:rect l="T15" t="T16" r="T17" b="T18"/>
              <a:pathLst>
                <a:path w="34" h="5">
                  <a:moveTo>
                    <a:pt x="6" y="0"/>
                  </a:moveTo>
                  <a:lnTo>
                    <a:pt x="0" y="5"/>
                  </a:lnTo>
                  <a:lnTo>
                    <a:pt x="29" y="5"/>
                  </a:lnTo>
                  <a:lnTo>
                    <a:pt x="34"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21" name="Freeform 288"/>
            <p:cNvSpPr>
              <a:spLocks/>
            </p:cNvSpPr>
            <p:nvPr/>
          </p:nvSpPr>
          <p:spPr bwMode="auto">
            <a:xfrm>
              <a:off x="4024" y="2667"/>
              <a:ext cx="0" cy="174"/>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0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22" name="Freeform 289"/>
            <p:cNvSpPr>
              <a:spLocks/>
            </p:cNvSpPr>
            <p:nvPr/>
          </p:nvSpPr>
          <p:spPr bwMode="auto">
            <a:xfrm>
              <a:off x="4036" y="2667"/>
              <a:ext cx="0" cy="174"/>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0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8" y="5"/>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23" name="Freeform 290"/>
            <p:cNvSpPr>
              <a:spLocks/>
            </p:cNvSpPr>
            <p:nvPr/>
          </p:nvSpPr>
          <p:spPr bwMode="auto">
            <a:xfrm>
              <a:off x="4048" y="2667"/>
              <a:ext cx="0" cy="174"/>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0 w 34"/>
                <a:gd name="T18" fmla="*/ 5 h 5"/>
              </a:gdLst>
              <a:ahLst/>
              <a:cxnLst>
                <a:cxn ang="T10">
                  <a:pos x="T0" y="T1"/>
                </a:cxn>
                <a:cxn ang="T11">
                  <a:pos x="T2" y="T3"/>
                </a:cxn>
                <a:cxn ang="T12">
                  <a:pos x="T4" y="T5"/>
                </a:cxn>
                <a:cxn ang="T13">
                  <a:pos x="T6" y="T7"/>
                </a:cxn>
                <a:cxn ang="T14">
                  <a:pos x="T8" y="T9"/>
                </a:cxn>
              </a:cxnLst>
              <a:rect l="T15" t="T16" r="T17" b="T18"/>
              <a:pathLst>
                <a:path w="34" h="5">
                  <a:moveTo>
                    <a:pt x="6" y="0"/>
                  </a:moveTo>
                  <a:lnTo>
                    <a:pt x="0" y="5"/>
                  </a:lnTo>
                  <a:lnTo>
                    <a:pt x="28" y="5"/>
                  </a:lnTo>
                  <a:lnTo>
                    <a:pt x="34"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24" name="Freeform 291"/>
            <p:cNvSpPr>
              <a:spLocks/>
            </p:cNvSpPr>
            <p:nvPr/>
          </p:nvSpPr>
          <p:spPr bwMode="auto">
            <a:xfrm>
              <a:off x="4060" y="2667"/>
              <a:ext cx="0" cy="174"/>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0 w 34"/>
                <a:gd name="T18" fmla="*/ 5 h 5"/>
              </a:gdLst>
              <a:ahLst/>
              <a:cxnLst>
                <a:cxn ang="T10">
                  <a:pos x="T0" y="T1"/>
                </a:cxn>
                <a:cxn ang="T11">
                  <a:pos x="T2" y="T3"/>
                </a:cxn>
                <a:cxn ang="T12">
                  <a:pos x="T4" y="T5"/>
                </a:cxn>
                <a:cxn ang="T13">
                  <a:pos x="T6" y="T7"/>
                </a:cxn>
                <a:cxn ang="T14">
                  <a:pos x="T8" y="T9"/>
                </a:cxn>
              </a:cxnLst>
              <a:rect l="T15" t="T16" r="T17" b="T18"/>
              <a:pathLst>
                <a:path w="34" h="5">
                  <a:moveTo>
                    <a:pt x="6" y="0"/>
                  </a:moveTo>
                  <a:lnTo>
                    <a:pt x="0" y="5"/>
                  </a:lnTo>
                  <a:lnTo>
                    <a:pt x="28" y="5"/>
                  </a:lnTo>
                  <a:lnTo>
                    <a:pt x="34"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25" name="Freeform 292"/>
            <p:cNvSpPr>
              <a:spLocks/>
            </p:cNvSpPr>
            <p:nvPr/>
          </p:nvSpPr>
          <p:spPr bwMode="auto">
            <a:xfrm>
              <a:off x="4071" y="2667"/>
              <a:ext cx="0" cy="174"/>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0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26" name="Freeform 293"/>
            <p:cNvSpPr>
              <a:spLocks/>
            </p:cNvSpPr>
            <p:nvPr/>
          </p:nvSpPr>
          <p:spPr bwMode="auto">
            <a:xfrm>
              <a:off x="4083" y="2667"/>
              <a:ext cx="0" cy="174"/>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0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27" name="Freeform 294"/>
            <p:cNvSpPr>
              <a:spLocks/>
            </p:cNvSpPr>
            <p:nvPr/>
          </p:nvSpPr>
          <p:spPr bwMode="auto">
            <a:xfrm>
              <a:off x="4095" y="2667"/>
              <a:ext cx="0" cy="174"/>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0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28" name="Freeform 295"/>
            <p:cNvSpPr>
              <a:spLocks/>
            </p:cNvSpPr>
            <p:nvPr/>
          </p:nvSpPr>
          <p:spPr bwMode="auto">
            <a:xfrm>
              <a:off x="4107" y="2667"/>
              <a:ext cx="0" cy="174"/>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0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8" y="5"/>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29" name="Freeform 296"/>
            <p:cNvSpPr>
              <a:spLocks/>
            </p:cNvSpPr>
            <p:nvPr/>
          </p:nvSpPr>
          <p:spPr bwMode="auto">
            <a:xfrm>
              <a:off x="4118" y="2667"/>
              <a:ext cx="0" cy="174"/>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0 w 34"/>
                <a:gd name="T18" fmla="*/ 5 h 5"/>
              </a:gdLst>
              <a:ahLst/>
              <a:cxnLst>
                <a:cxn ang="T10">
                  <a:pos x="T0" y="T1"/>
                </a:cxn>
                <a:cxn ang="T11">
                  <a:pos x="T2" y="T3"/>
                </a:cxn>
                <a:cxn ang="T12">
                  <a:pos x="T4" y="T5"/>
                </a:cxn>
                <a:cxn ang="T13">
                  <a:pos x="T6" y="T7"/>
                </a:cxn>
                <a:cxn ang="T14">
                  <a:pos x="T8" y="T9"/>
                </a:cxn>
              </a:cxnLst>
              <a:rect l="T15" t="T16" r="T17" b="T18"/>
              <a:pathLst>
                <a:path w="34" h="5">
                  <a:moveTo>
                    <a:pt x="6" y="0"/>
                  </a:moveTo>
                  <a:lnTo>
                    <a:pt x="0" y="5"/>
                  </a:lnTo>
                  <a:lnTo>
                    <a:pt x="28" y="5"/>
                  </a:lnTo>
                  <a:lnTo>
                    <a:pt x="34"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30" name="Freeform 297"/>
            <p:cNvSpPr>
              <a:spLocks/>
            </p:cNvSpPr>
            <p:nvPr/>
          </p:nvSpPr>
          <p:spPr bwMode="auto">
            <a:xfrm>
              <a:off x="4130" y="2667"/>
              <a:ext cx="0" cy="174"/>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0 w 34"/>
                <a:gd name="T18" fmla="*/ 5 h 5"/>
              </a:gdLst>
              <a:ahLst/>
              <a:cxnLst>
                <a:cxn ang="T10">
                  <a:pos x="T0" y="T1"/>
                </a:cxn>
                <a:cxn ang="T11">
                  <a:pos x="T2" y="T3"/>
                </a:cxn>
                <a:cxn ang="T12">
                  <a:pos x="T4" y="T5"/>
                </a:cxn>
                <a:cxn ang="T13">
                  <a:pos x="T6" y="T7"/>
                </a:cxn>
                <a:cxn ang="T14">
                  <a:pos x="T8" y="T9"/>
                </a:cxn>
              </a:cxnLst>
              <a:rect l="T15" t="T16" r="T17" b="T18"/>
              <a:pathLst>
                <a:path w="34" h="5">
                  <a:moveTo>
                    <a:pt x="6" y="0"/>
                  </a:moveTo>
                  <a:lnTo>
                    <a:pt x="0" y="5"/>
                  </a:lnTo>
                  <a:lnTo>
                    <a:pt x="28" y="5"/>
                  </a:lnTo>
                  <a:lnTo>
                    <a:pt x="34"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31" name="Freeform 298"/>
            <p:cNvSpPr>
              <a:spLocks/>
            </p:cNvSpPr>
            <p:nvPr/>
          </p:nvSpPr>
          <p:spPr bwMode="auto">
            <a:xfrm>
              <a:off x="4142" y="2667"/>
              <a:ext cx="0" cy="174"/>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0 w 34"/>
                <a:gd name="T18" fmla="*/ 5 h 5"/>
              </a:gdLst>
              <a:ahLst/>
              <a:cxnLst>
                <a:cxn ang="T10">
                  <a:pos x="T0" y="T1"/>
                </a:cxn>
                <a:cxn ang="T11">
                  <a:pos x="T2" y="T3"/>
                </a:cxn>
                <a:cxn ang="T12">
                  <a:pos x="T4" y="T5"/>
                </a:cxn>
                <a:cxn ang="T13">
                  <a:pos x="T6" y="T7"/>
                </a:cxn>
                <a:cxn ang="T14">
                  <a:pos x="T8" y="T9"/>
                </a:cxn>
              </a:cxnLst>
              <a:rect l="T15" t="T16" r="T17" b="T18"/>
              <a:pathLst>
                <a:path w="34" h="5">
                  <a:moveTo>
                    <a:pt x="5" y="0"/>
                  </a:moveTo>
                  <a:lnTo>
                    <a:pt x="0" y="5"/>
                  </a:lnTo>
                  <a:lnTo>
                    <a:pt x="29" y="5"/>
                  </a:lnTo>
                  <a:lnTo>
                    <a:pt x="34"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32" name="Freeform 299"/>
            <p:cNvSpPr>
              <a:spLocks/>
            </p:cNvSpPr>
            <p:nvPr/>
          </p:nvSpPr>
          <p:spPr bwMode="auto">
            <a:xfrm>
              <a:off x="4154" y="2667"/>
              <a:ext cx="0" cy="174"/>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0 w 34"/>
                <a:gd name="T18" fmla="*/ 5 h 5"/>
              </a:gdLst>
              <a:ahLst/>
              <a:cxnLst>
                <a:cxn ang="T10">
                  <a:pos x="T0" y="T1"/>
                </a:cxn>
                <a:cxn ang="T11">
                  <a:pos x="T2" y="T3"/>
                </a:cxn>
                <a:cxn ang="T12">
                  <a:pos x="T4" y="T5"/>
                </a:cxn>
                <a:cxn ang="T13">
                  <a:pos x="T6" y="T7"/>
                </a:cxn>
                <a:cxn ang="T14">
                  <a:pos x="T8" y="T9"/>
                </a:cxn>
              </a:cxnLst>
              <a:rect l="T15" t="T16" r="T17" b="T18"/>
              <a:pathLst>
                <a:path w="34" h="5">
                  <a:moveTo>
                    <a:pt x="5" y="0"/>
                  </a:moveTo>
                  <a:lnTo>
                    <a:pt x="0" y="5"/>
                  </a:lnTo>
                  <a:lnTo>
                    <a:pt x="29" y="5"/>
                  </a:lnTo>
                  <a:lnTo>
                    <a:pt x="34"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33" name="Freeform 300"/>
            <p:cNvSpPr>
              <a:spLocks/>
            </p:cNvSpPr>
            <p:nvPr/>
          </p:nvSpPr>
          <p:spPr bwMode="auto">
            <a:xfrm>
              <a:off x="4166" y="2667"/>
              <a:ext cx="0" cy="174"/>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0 w 34"/>
                <a:gd name="T18" fmla="*/ 5 h 5"/>
              </a:gdLst>
              <a:ahLst/>
              <a:cxnLst>
                <a:cxn ang="T10">
                  <a:pos x="T0" y="T1"/>
                </a:cxn>
                <a:cxn ang="T11">
                  <a:pos x="T2" y="T3"/>
                </a:cxn>
                <a:cxn ang="T12">
                  <a:pos x="T4" y="T5"/>
                </a:cxn>
                <a:cxn ang="T13">
                  <a:pos x="T6" y="T7"/>
                </a:cxn>
                <a:cxn ang="T14">
                  <a:pos x="T8" y="T9"/>
                </a:cxn>
              </a:cxnLst>
              <a:rect l="T15" t="T16" r="T17" b="T18"/>
              <a:pathLst>
                <a:path w="34" h="5">
                  <a:moveTo>
                    <a:pt x="5" y="0"/>
                  </a:moveTo>
                  <a:lnTo>
                    <a:pt x="0" y="5"/>
                  </a:lnTo>
                  <a:lnTo>
                    <a:pt x="29" y="5"/>
                  </a:lnTo>
                  <a:lnTo>
                    <a:pt x="34"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34" name="Freeform 301"/>
            <p:cNvSpPr>
              <a:spLocks/>
            </p:cNvSpPr>
            <p:nvPr/>
          </p:nvSpPr>
          <p:spPr bwMode="auto">
            <a:xfrm>
              <a:off x="4177" y="2667"/>
              <a:ext cx="0" cy="174"/>
            </a:xfrm>
            <a:custGeom>
              <a:avLst/>
              <a:gdLst>
                <a:gd name="T0" fmla="*/ 0 w 33"/>
                <a:gd name="T1" fmla="*/ 0 h 5"/>
                <a:gd name="T2" fmla="*/ 0 w 33"/>
                <a:gd name="T3" fmla="*/ 0 h 5"/>
                <a:gd name="T4" fmla="*/ 0 w 33"/>
                <a:gd name="T5" fmla="*/ 0 h 5"/>
                <a:gd name="T6" fmla="*/ 0 w 33"/>
                <a:gd name="T7" fmla="*/ 0 h 5"/>
                <a:gd name="T8" fmla="*/ 0 w 33"/>
                <a:gd name="T9" fmla="*/ 0 h 5"/>
                <a:gd name="T10" fmla="*/ 0 60000 65536"/>
                <a:gd name="T11" fmla="*/ 0 60000 65536"/>
                <a:gd name="T12" fmla="*/ 0 60000 65536"/>
                <a:gd name="T13" fmla="*/ 0 60000 65536"/>
                <a:gd name="T14" fmla="*/ 0 60000 65536"/>
                <a:gd name="T15" fmla="*/ 0 w 33"/>
                <a:gd name="T16" fmla="*/ 0 h 5"/>
                <a:gd name="T17" fmla="*/ 0 w 33"/>
                <a:gd name="T18" fmla="*/ 5 h 5"/>
              </a:gdLst>
              <a:ahLst/>
              <a:cxnLst>
                <a:cxn ang="T10">
                  <a:pos x="T0" y="T1"/>
                </a:cxn>
                <a:cxn ang="T11">
                  <a:pos x="T2" y="T3"/>
                </a:cxn>
                <a:cxn ang="T12">
                  <a:pos x="T4" y="T5"/>
                </a:cxn>
                <a:cxn ang="T13">
                  <a:pos x="T6" y="T7"/>
                </a:cxn>
                <a:cxn ang="T14">
                  <a:pos x="T8" y="T9"/>
                </a:cxn>
              </a:cxnLst>
              <a:rect l="T15" t="T16" r="T17" b="T18"/>
              <a:pathLst>
                <a:path w="33" h="5">
                  <a:moveTo>
                    <a:pt x="5" y="0"/>
                  </a:moveTo>
                  <a:lnTo>
                    <a:pt x="0" y="5"/>
                  </a:lnTo>
                  <a:lnTo>
                    <a:pt x="28" y="5"/>
                  </a:lnTo>
                  <a:lnTo>
                    <a:pt x="33"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35" name="Freeform 302"/>
            <p:cNvSpPr>
              <a:spLocks/>
            </p:cNvSpPr>
            <p:nvPr/>
          </p:nvSpPr>
          <p:spPr bwMode="auto">
            <a:xfrm>
              <a:off x="4189" y="2667"/>
              <a:ext cx="0" cy="174"/>
            </a:xfrm>
            <a:custGeom>
              <a:avLst/>
              <a:gdLst>
                <a:gd name="T0" fmla="*/ 0 w 33"/>
                <a:gd name="T1" fmla="*/ 0 h 5"/>
                <a:gd name="T2" fmla="*/ 0 w 33"/>
                <a:gd name="T3" fmla="*/ 0 h 5"/>
                <a:gd name="T4" fmla="*/ 0 w 33"/>
                <a:gd name="T5" fmla="*/ 0 h 5"/>
                <a:gd name="T6" fmla="*/ 0 w 33"/>
                <a:gd name="T7" fmla="*/ 0 h 5"/>
                <a:gd name="T8" fmla="*/ 0 w 33"/>
                <a:gd name="T9" fmla="*/ 0 h 5"/>
                <a:gd name="T10" fmla="*/ 0 60000 65536"/>
                <a:gd name="T11" fmla="*/ 0 60000 65536"/>
                <a:gd name="T12" fmla="*/ 0 60000 65536"/>
                <a:gd name="T13" fmla="*/ 0 60000 65536"/>
                <a:gd name="T14" fmla="*/ 0 60000 65536"/>
                <a:gd name="T15" fmla="*/ 0 w 33"/>
                <a:gd name="T16" fmla="*/ 0 h 5"/>
                <a:gd name="T17" fmla="*/ 0 w 33"/>
                <a:gd name="T18" fmla="*/ 5 h 5"/>
              </a:gdLst>
              <a:ahLst/>
              <a:cxnLst>
                <a:cxn ang="T10">
                  <a:pos x="T0" y="T1"/>
                </a:cxn>
                <a:cxn ang="T11">
                  <a:pos x="T2" y="T3"/>
                </a:cxn>
                <a:cxn ang="T12">
                  <a:pos x="T4" y="T5"/>
                </a:cxn>
                <a:cxn ang="T13">
                  <a:pos x="T6" y="T7"/>
                </a:cxn>
                <a:cxn ang="T14">
                  <a:pos x="T8" y="T9"/>
                </a:cxn>
              </a:cxnLst>
              <a:rect l="T15" t="T16" r="T17" b="T18"/>
              <a:pathLst>
                <a:path w="33" h="5">
                  <a:moveTo>
                    <a:pt x="5" y="0"/>
                  </a:moveTo>
                  <a:lnTo>
                    <a:pt x="0" y="5"/>
                  </a:lnTo>
                  <a:lnTo>
                    <a:pt x="28" y="5"/>
                  </a:lnTo>
                  <a:lnTo>
                    <a:pt x="33"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36" name="Freeform 303"/>
            <p:cNvSpPr>
              <a:spLocks/>
            </p:cNvSpPr>
            <p:nvPr/>
          </p:nvSpPr>
          <p:spPr bwMode="auto">
            <a:xfrm>
              <a:off x="4201" y="2667"/>
              <a:ext cx="0" cy="174"/>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0 w 34"/>
                <a:gd name="T18" fmla="*/ 5 h 5"/>
              </a:gdLst>
              <a:ahLst/>
              <a:cxnLst>
                <a:cxn ang="T10">
                  <a:pos x="T0" y="T1"/>
                </a:cxn>
                <a:cxn ang="T11">
                  <a:pos x="T2" y="T3"/>
                </a:cxn>
                <a:cxn ang="T12">
                  <a:pos x="T4" y="T5"/>
                </a:cxn>
                <a:cxn ang="T13">
                  <a:pos x="T6" y="T7"/>
                </a:cxn>
                <a:cxn ang="T14">
                  <a:pos x="T8" y="T9"/>
                </a:cxn>
              </a:cxnLst>
              <a:rect l="T15" t="T16" r="T17" b="T18"/>
              <a:pathLst>
                <a:path w="34" h="5">
                  <a:moveTo>
                    <a:pt x="6" y="0"/>
                  </a:moveTo>
                  <a:lnTo>
                    <a:pt x="0" y="5"/>
                  </a:lnTo>
                  <a:lnTo>
                    <a:pt x="29" y="5"/>
                  </a:lnTo>
                  <a:lnTo>
                    <a:pt x="34"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37" name="Freeform 304"/>
            <p:cNvSpPr>
              <a:spLocks/>
            </p:cNvSpPr>
            <p:nvPr/>
          </p:nvSpPr>
          <p:spPr bwMode="auto">
            <a:xfrm>
              <a:off x="4213" y="2667"/>
              <a:ext cx="0" cy="174"/>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0 w 34"/>
                <a:gd name="T18" fmla="*/ 5 h 5"/>
              </a:gdLst>
              <a:ahLst/>
              <a:cxnLst>
                <a:cxn ang="T10">
                  <a:pos x="T0" y="T1"/>
                </a:cxn>
                <a:cxn ang="T11">
                  <a:pos x="T2" y="T3"/>
                </a:cxn>
                <a:cxn ang="T12">
                  <a:pos x="T4" y="T5"/>
                </a:cxn>
                <a:cxn ang="T13">
                  <a:pos x="T6" y="T7"/>
                </a:cxn>
                <a:cxn ang="T14">
                  <a:pos x="T8" y="T9"/>
                </a:cxn>
              </a:cxnLst>
              <a:rect l="T15" t="T16" r="T17" b="T18"/>
              <a:pathLst>
                <a:path w="34" h="5">
                  <a:moveTo>
                    <a:pt x="6" y="0"/>
                  </a:moveTo>
                  <a:lnTo>
                    <a:pt x="0" y="5"/>
                  </a:lnTo>
                  <a:lnTo>
                    <a:pt x="29" y="5"/>
                  </a:lnTo>
                  <a:lnTo>
                    <a:pt x="34"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38" name="Freeform 305"/>
            <p:cNvSpPr>
              <a:spLocks/>
            </p:cNvSpPr>
            <p:nvPr/>
          </p:nvSpPr>
          <p:spPr bwMode="auto">
            <a:xfrm>
              <a:off x="4225" y="2667"/>
              <a:ext cx="0" cy="174"/>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0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39" name="Freeform 306"/>
            <p:cNvSpPr>
              <a:spLocks/>
            </p:cNvSpPr>
            <p:nvPr/>
          </p:nvSpPr>
          <p:spPr bwMode="auto">
            <a:xfrm>
              <a:off x="4236" y="2667"/>
              <a:ext cx="0" cy="174"/>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0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8" y="5"/>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40" name="Freeform 307"/>
            <p:cNvSpPr>
              <a:spLocks/>
            </p:cNvSpPr>
            <p:nvPr/>
          </p:nvSpPr>
          <p:spPr bwMode="auto">
            <a:xfrm>
              <a:off x="4248" y="2667"/>
              <a:ext cx="0" cy="174"/>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0 w 34"/>
                <a:gd name="T18" fmla="*/ 5 h 5"/>
              </a:gdLst>
              <a:ahLst/>
              <a:cxnLst>
                <a:cxn ang="T10">
                  <a:pos x="T0" y="T1"/>
                </a:cxn>
                <a:cxn ang="T11">
                  <a:pos x="T2" y="T3"/>
                </a:cxn>
                <a:cxn ang="T12">
                  <a:pos x="T4" y="T5"/>
                </a:cxn>
                <a:cxn ang="T13">
                  <a:pos x="T6" y="T7"/>
                </a:cxn>
                <a:cxn ang="T14">
                  <a:pos x="T8" y="T9"/>
                </a:cxn>
              </a:cxnLst>
              <a:rect l="T15" t="T16" r="T17" b="T18"/>
              <a:pathLst>
                <a:path w="34" h="5">
                  <a:moveTo>
                    <a:pt x="6" y="0"/>
                  </a:moveTo>
                  <a:lnTo>
                    <a:pt x="0" y="5"/>
                  </a:lnTo>
                  <a:lnTo>
                    <a:pt x="28" y="5"/>
                  </a:lnTo>
                  <a:lnTo>
                    <a:pt x="34"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41" name="Freeform 308"/>
            <p:cNvSpPr>
              <a:spLocks/>
            </p:cNvSpPr>
            <p:nvPr/>
          </p:nvSpPr>
          <p:spPr bwMode="auto">
            <a:xfrm>
              <a:off x="4260" y="2667"/>
              <a:ext cx="0" cy="174"/>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0 w 35"/>
                <a:gd name="T18" fmla="*/ 5 h 5"/>
              </a:gdLst>
              <a:ahLst/>
              <a:cxnLst>
                <a:cxn ang="T10">
                  <a:pos x="T0" y="T1"/>
                </a:cxn>
                <a:cxn ang="T11">
                  <a:pos x="T2" y="T3"/>
                </a:cxn>
                <a:cxn ang="T12">
                  <a:pos x="T4" y="T5"/>
                </a:cxn>
                <a:cxn ang="T13">
                  <a:pos x="T6" y="T7"/>
                </a:cxn>
                <a:cxn ang="T14">
                  <a:pos x="T8" y="T9"/>
                </a:cxn>
              </a:cxnLst>
              <a:rect l="T15" t="T16" r="T17" b="T18"/>
              <a:pathLst>
                <a:path w="35" h="5">
                  <a:moveTo>
                    <a:pt x="7" y="0"/>
                  </a:moveTo>
                  <a:lnTo>
                    <a:pt x="0" y="5"/>
                  </a:lnTo>
                  <a:lnTo>
                    <a:pt x="29" y="5"/>
                  </a:lnTo>
                  <a:lnTo>
                    <a:pt x="35" y="0"/>
                  </a:lnTo>
                  <a:lnTo>
                    <a:pt x="7"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42" name="Freeform 309"/>
            <p:cNvSpPr>
              <a:spLocks/>
            </p:cNvSpPr>
            <p:nvPr/>
          </p:nvSpPr>
          <p:spPr bwMode="auto">
            <a:xfrm>
              <a:off x="4272" y="2667"/>
              <a:ext cx="0" cy="174"/>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0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43" name="Freeform 310"/>
            <p:cNvSpPr>
              <a:spLocks/>
            </p:cNvSpPr>
            <p:nvPr/>
          </p:nvSpPr>
          <p:spPr bwMode="auto">
            <a:xfrm>
              <a:off x="4284" y="2667"/>
              <a:ext cx="0" cy="174"/>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0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44" name="Freeform 311"/>
            <p:cNvSpPr>
              <a:spLocks/>
            </p:cNvSpPr>
            <p:nvPr/>
          </p:nvSpPr>
          <p:spPr bwMode="auto">
            <a:xfrm>
              <a:off x="4295" y="2667"/>
              <a:ext cx="0" cy="174"/>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0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45" name="Freeform 312"/>
            <p:cNvSpPr>
              <a:spLocks/>
            </p:cNvSpPr>
            <p:nvPr/>
          </p:nvSpPr>
          <p:spPr bwMode="auto">
            <a:xfrm>
              <a:off x="4307" y="2667"/>
              <a:ext cx="0" cy="174"/>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0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8" y="5"/>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46" name="Freeform 313"/>
            <p:cNvSpPr>
              <a:spLocks/>
            </p:cNvSpPr>
            <p:nvPr/>
          </p:nvSpPr>
          <p:spPr bwMode="auto">
            <a:xfrm>
              <a:off x="4319" y="2667"/>
              <a:ext cx="0" cy="174"/>
            </a:xfrm>
            <a:custGeom>
              <a:avLst/>
              <a:gdLst>
                <a:gd name="T0" fmla="*/ 0 w 33"/>
                <a:gd name="T1" fmla="*/ 0 h 5"/>
                <a:gd name="T2" fmla="*/ 0 w 33"/>
                <a:gd name="T3" fmla="*/ 0 h 5"/>
                <a:gd name="T4" fmla="*/ 0 w 33"/>
                <a:gd name="T5" fmla="*/ 0 h 5"/>
                <a:gd name="T6" fmla="*/ 0 w 33"/>
                <a:gd name="T7" fmla="*/ 0 h 5"/>
                <a:gd name="T8" fmla="*/ 0 w 33"/>
                <a:gd name="T9" fmla="*/ 0 h 5"/>
                <a:gd name="T10" fmla="*/ 0 60000 65536"/>
                <a:gd name="T11" fmla="*/ 0 60000 65536"/>
                <a:gd name="T12" fmla="*/ 0 60000 65536"/>
                <a:gd name="T13" fmla="*/ 0 60000 65536"/>
                <a:gd name="T14" fmla="*/ 0 60000 65536"/>
                <a:gd name="T15" fmla="*/ 0 w 33"/>
                <a:gd name="T16" fmla="*/ 0 h 5"/>
                <a:gd name="T17" fmla="*/ 0 w 33"/>
                <a:gd name="T18" fmla="*/ 5 h 5"/>
              </a:gdLst>
              <a:ahLst/>
              <a:cxnLst>
                <a:cxn ang="T10">
                  <a:pos x="T0" y="T1"/>
                </a:cxn>
                <a:cxn ang="T11">
                  <a:pos x="T2" y="T3"/>
                </a:cxn>
                <a:cxn ang="T12">
                  <a:pos x="T4" y="T5"/>
                </a:cxn>
                <a:cxn ang="T13">
                  <a:pos x="T6" y="T7"/>
                </a:cxn>
                <a:cxn ang="T14">
                  <a:pos x="T8" y="T9"/>
                </a:cxn>
              </a:cxnLst>
              <a:rect l="T15" t="T16" r="T17" b="T18"/>
              <a:pathLst>
                <a:path w="33" h="5">
                  <a:moveTo>
                    <a:pt x="5" y="0"/>
                  </a:moveTo>
                  <a:lnTo>
                    <a:pt x="0" y="5"/>
                  </a:lnTo>
                  <a:lnTo>
                    <a:pt x="27" y="5"/>
                  </a:lnTo>
                  <a:lnTo>
                    <a:pt x="33"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47" name="Freeform 314"/>
            <p:cNvSpPr>
              <a:spLocks/>
            </p:cNvSpPr>
            <p:nvPr/>
          </p:nvSpPr>
          <p:spPr bwMode="auto">
            <a:xfrm>
              <a:off x="4331" y="2667"/>
              <a:ext cx="0" cy="174"/>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0 w 34"/>
                <a:gd name="T18" fmla="*/ 5 h 5"/>
              </a:gdLst>
              <a:ahLst/>
              <a:cxnLst>
                <a:cxn ang="T10">
                  <a:pos x="T0" y="T1"/>
                </a:cxn>
                <a:cxn ang="T11">
                  <a:pos x="T2" y="T3"/>
                </a:cxn>
                <a:cxn ang="T12">
                  <a:pos x="T4" y="T5"/>
                </a:cxn>
                <a:cxn ang="T13">
                  <a:pos x="T6" y="T7"/>
                </a:cxn>
                <a:cxn ang="T14">
                  <a:pos x="T8" y="T9"/>
                </a:cxn>
              </a:cxnLst>
              <a:rect l="T15" t="T16" r="T17" b="T18"/>
              <a:pathLst>
                <a:path w="34" h="5">
                  <a:moveTo>
                    <a:pt x="6" y="0"/>
                  </a:moveTo>
                  <a:lnTo>
                    <a:pt x="0" y="5"/>
                  </a:lnTo>
                  <a:lnTo>
                    <a:pt x="28" y="5"/>
                  </a:lnTo>
                  <a:lnTo>
                    <a:pt x="34"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48" name="Freeform 315"/>
            <p:cNvSpPr>
              <a:spLocks/>
            </p:cNvSpPr>
            <p:nvPr/>
          </p:nvSpPr>
          <p:spPr bwMode="auto">
            <a:xfrm>
              <a:off x="4343" y="2667"/>
              <a:ext cx="0" cy="174"/>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0 w 34"/>
                <a:gd name="T18" fmla="*/ 5 h 5"/>
              </a:gdLst>
              <a:ahLst/>
              <a:cxnLst>
                <a:cxn ang="T10">
                  <a:pos x="T0" y="T1"/>
                </a:cxn>
                <a:cxn ang="T11">
                  <a:pos x="T2" y="T3"/>
                </a:cxn>
                <a:cxn ang="T12">
                  <a:pos x="T4" y="T5"/>
                </a:cxn>
                <a:cxn ang="T13">
                  <a:pos x="T6" y="T7"/>
                </a:cxn>
                <a:cxn ang="T14">
                  <a:pos x="T8" y="T9"/>
                </a:cxn>
              </a:cxnLst>
              <a:rect l="T15" t="T16" r="T17" b="T18"/>
              <a:pathLst>
                <a:path w="34" h="5">
                  <a:moveTo>
                    <a:pt x="5" y="0"/>
                  </a:moveTo>
                  <a:lnTo>
                    <a:pt x="0" y="5"/>
                  </a:lnTo>
                  <a:lnTo>
                    <a:pt x="29" y="5"/>
                  </a:lnTo>
                  <a:lnTo>
                    <a:pt x="34"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49" name="Freeform 316"/>
            <p:cNvSpPr>
              <a:spLocks/>
            </p:cNvSpPr>
            <p:nvPr/>
          </p:nvSpPr>
          <p:spPr bwMode="auto">
            <a:xfrm>
              <a:off x="4354" y="2667"/>
              <a:ext cx="0" cy="174"/>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0 w 34"/>
                <a:gd name="T18" fmla="*/ 5 h 5"/>
              </a:gdLst>
              <a:ahLst/>
              <a:cxnLst>
                <a:cxn ang="T10">
                  <a:pos x="T0" y="T1"/>
                </a:cxn>
                <a:cxn ang="T11">
                  <a:pos x="T2" y="T3"/>
                </a:cxn>
                <a:cxn ang="T12">
                  <a:pos x="T4" y="T5"/>
                </a:cxn>
                <a:cxn ang="T13">
                  <a:pos x="T6" y="T7"/>
                </a:cxn>
                <a:cxn ang="T14">
                  <a:pos x="T8" y="T9"/>
                </a:cxn>
              </a:cxnLst>
              <a:rect l="T15" t="T16" r="T17" b="T18"/>
              <a:pathLst>
                <a:path w="34" h="5">
                  <a:moveTo>
                    <a:pt x="5" y="0"/>
                  </a:moveTo>
                  <a:lnTo>
                    <a:pt x="0" y="5"/>
                  </a:lnTo>
                  <a:lnTo>
                    <a:pt x="29" y="5"/>
                  </a:lnTo>
                  <a:lnTo>
                    <a:pt x="34"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50" name="Freeform 317"/>
            <p:cNvSpPr>
              <a:spLocks/>
            </p:cNvSpPr>
            <p:nvPr/>
          </p:nvSpPr>
          <p:spPr bwMode="auto">
            <a:xfrm>
              <a:off x="4366" y="2667"/>
              <a:ext cx="0" cy="174"/>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0 w 34"/>
                <a:gd name="T18" fmla="*/ 5 h 5"/>
              </a:gdLst>
              <a:ahLst/>
              <a:cxnLst>
                <a:cxn ang="T10">
                  <a:pos x="T0" y="T1"/>
                </a:cxn>
                <a:cxn ang="T11">
                  <a:pos x="T2" y="T3"/>
                </a:cxn>
                <a:cxn ang="T12">
                  <a:pos x="T4" y="T5"/>
                </a:cxn>
                <a:cxn ang="T13">
                  <a:pos x="T6" y="T7"/>
                </a:cxn>
                <a:cxn ang="T14">
                  <a:pos x="T8" y="T9"/>
                </a:cxn>
              </a:cxnLst>
              <a:rect l="T15" t="T16" r="T17" b="T18"/>
              <a:pathLst>
                <a:path w="34" h="5">
                  <a:moveTo>
                    <a:pt x="5" y="0"/>
                  </a:moveTo>
                  <a:lnTo>
                    <a:pt x="0" y="5"/>
                  </a:lnTo>
                  <a:lnTo>
                    <a:pt x="29" y="5"/>
                  </a:lnTo>
                  <a:lnTo>
                    <a:pt x="34"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51" name="Freeform 318"/>
            <p:cNvSpPr>
              <a:spLocks/>
            </p:cNvSpPr>
            <p:nvPr/>
          </p:nvSpPr>
          <p:spPr bwMode="auto">
            <a:xfrm>
              <a:off x="4378" y="2667"/>
              <a:ext cx="0" cy="174"/>
            </a:xfrm>
            <a:custGeom>
              <a:avLst/>
              <a:gdLst>
                <a:gd name="T0" fmla="*/ 0 w 33"/>
                <a:gd name="T1" fmla="*/ 0 h 5"/>
                <a:gd name="T2" fmla="*/ 0 w 33"/>
                <a:gd name="T3" fmla="*/ 0 h 5"/>
                <a:gd name="T4" fmla="*/ 0 w 33"/>
                <a:gd name="T5" fmla="*/ 0 h 5"/>
                <a:gd name="T6" fmla="*/ 0 w 33"/>
                <a:gd name="T7" fmla="*/ 0 h 5"/>
                <a:gd name="T8" fmla="*/ 0 w 33"/>
                <a:gd name="T9" fmla="*/ 0 h 5"/>
                <a:gd name="T10" fmla="*/ 0 60000 65536"/>
                <a:gd name="T11" fmla="*/ 0 60000 65536"/>
                <a:gd name="T12" fmla="*/ 0 60000 65536"/>
                <a:gd name="T13" fmla="*/ 0 60000 65536"/>
                <a:gd name="T14" fmla="*/ 0 60000 65536"/>
                <a:gd name="T15" fmla="*/ 0 w 33"/>
                <a:gd name="T16" fmla="*/ 0 h 5"/>
                <a:gd name="T17" fmla="*/ 0 w 33"/>
                <a:gd name="T18" fmla="*/ 5 h 5"/>
              </a:gdLst>
              <a:ahLst/>
              <a:cxnLst>
                <a:cxn ang="T10">
                  <a:pos x="T0" y="T1"/>
                </a:cxn>
                <a:cxn ang="T11">
                  <a:pos x="T2" y="T3"/>
                </a:cxn>
                <a:cxn ang="T12">
                  <a:pos x="T4" y="T5"/>
                </a:cxn>
                <a:cxn ang="T13">
                  <a:pos x="T6" y="T7"/>
                </a:cxn>
                <a:cxn ang="T14">
                  <a:pos x="T8" y="T9"/>
                </a:cxn>
              </a:cxnLst>
              <a:rect l="T15" t="T16" r="T17" b="T18"/>
              <a:pathLst>
                <a:path w="33" h="5">
                  <a:moveTo>
                    <a:pt x="5" y="0"/>
                  </a:moveTo>
                  <a:lnTo>
                    <a:pt x="0" y="5"/>
                  </a:lnTo>
                  <a:lnTo>
                    <a:pt x="28" y="5"/>
                  </a:lnTo>
                  <a:lnTo>
                    <a:pt x="33"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52" name="Freeform 319"/>
            <p:cNvSpPr>
              <a:spLocks/>
            </p:cNvSpPr>
            <p:nvPr/>
          </p:nvSpPr>
          <p:spPr bwMode="auto">
            <a:xfrm>
              <a:off x="4390" y="2667"/>
              <a:ext cx="0" cy="174"/>
            </a:xfrm>
            <a:custGeom>
              <a:avLst/>
              <a:gdLst>
                <a:gd name="T0" fmla="*/ 0 w 33"/>
                <a:gd name="T1" fmla="*/ 0 h 5"/>
                <a:gd name="T2" fmla="*/ 0 w 33"/>
                <a:gd name="T3" fmla="*/ 0 h 5"/>
                <a:gd name="T4" fmla="*/ 0 w 33"/>
                <a:gd name="T5" fmla="*/ 0 h 5"/>
                <a:gd name="T6" fmla="*/ 0 w 33"/>
                <a:gd name="T7" fmla="*/ 0 h 5"/>
                <a:gd name="T8" fmla="*/ 0 w 33"/>
                <a:gd name="T9" fmla="*/ 0 h 5"/>
                <a:gd name="T10" fmla="*/ 0 60000 65536"/>
                <a:gd name="T11" fmla="*/ 0 60000 65536"/>
                <a:gd name="T12" fmla="*/ 0 60000 65536"/>
                <a:gd name="T13" fmla="*/ 0 60000 65536"/>
                <a:gd name="T14" fmla="*/ 0 60000 65536"/>
                <a:gd name="T15" fmla="*/ 0 w 33"/>
                <a:gd name="T16" fmla="*/ 0 h 5"/>
                <a:gd name="T17" fmla="*/ 0 w 33"/>
                <a:gd name="T18" fmla="*/ 5 h 5"/>
              </a:gdLst>
              <a:ahLst/>
              <a:cxnLst>
                <a:cxn ang="T10">
                  <a:pos x="T0" y="T1"/>
                </a:cxn>
                <a:cxn ang="T11">
                  <a:pos x="T2" y="T3"/>
                </a:cxn>
                <a:cxn ang="T12">
                  <a:pos x="T4" y="T5"/>
                </a:cxn>
                <a:cxn ang="T13">
                  <a:pos x="T6" y="T7"/>
                </a:cxn>
                <a:cxn ang="T14">
                  <a:pos x="T8" y="T9"/>
                </a:cxn>
              </a:cxnLst>
              <a:rect l="T15" t="T16" r="T17" b="T18"/>
              <a:pathLst>
                <a:path w="33" h="5">
                  <a:moveTo>
                    <a:pt x="5" y="0"/>
                  </a:moveTo>
                  <a:lnTo>
                    <a:pt x="0" y="5"/>
                  </a:lnTo>
                  <a:lnTo>
                    <a:pt x="28" y="5"/>
                  </a:lnTo>
                  <a:lnTo>
                    <a:pt x="33"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53" name="Freeform 320"/>
            <p:cNvSpPr>
              <a:spLocks/>
            </p:cNvSpPr>
            <p:nvPr/>
          </p:nvSpPr>
          <p:spPr bwMode="auto">
            <a:xfrm>
              <a:off x="4401" y="2667"/>
              <a:ext cx="0" cy="174"/>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0 w 34"/>
                <a:gd name="T18" fmla="*/ 5 h 5"/>
              </a:gdLst>
              <a:ahLst/>
              <a:cxnLst>
                <a:cxn ang="T10">
                  <a:pos x="T0" y="T1"/>
                </a:cxn>
                <a:cxn ang="T11">
                  <a:pos x="T2" y="T3"/>
                </a:cxn>
                <a:cxn ang="T12">
                  <a:pos x="T4" y="T5"/>
                </a:cxn>
                <a:cxn ang="T13">
                  <a:pos x="T6" y="T7"/>
                </a:cxn>
                <a:cxn ang="T14">
                  <a:pos x="T8" y="T9"/>
                </a:cxn>
              </a:cxnLst>
              <a:rect l="T15" t="T16" r="T17" b="T18"/>
              <a:pathLst>
                <a:path w="34" h="5">
                  <a:moveTo>
                    <a:pt x="7" y="0"/>
                  </a:moveTo>
                  <a:lnTo>
                    <a:pt x="0" y="5"/>
                  </a:lnTo>
                  <a:lnTo>
                    <a:pt x="29" y="5"/>
                  </a:lnTo>
                  <a:lnTo>
                    <a:pt x="34" y="0"/>
                  </a:lnTo>
                  <a:lnTo>
                    <a:pt x="7"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54" name="Freeform 321"/>
            <p:cNvSpPr>
              <a:spLocks/>
            </p:cNvSpPr>
            <p:nvPr/>
          </p:nvSpPr>
          <p:spPr bwMode="auto">
            <a:xfrm>
              <a:off x="4413" y="2667"/>
              <a:ext cx="0" cy="174"/>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0 w 34"/>
                <a:gd name="T18" fmla="*/ 5 h 5"/>
              </a:gdLst>
              <a:ahLst/>
              <a:cxnLst>
                <a:cxn ang="T10">
                  <a:pos x="T0" y="T1"/>
                </a:cxn>
                <a:cxn ang="T11">
                  <a:pos x="T2" y="T3"/>
                </a:cxn>
                <a:cxn ang="T12">
                  <a:pos x="T4" y="T5"/>
                </a:cxn>
                <a:cxn ang="T13">
                  <a:pos x="T6" y="T7"/>
                </a:cxn>
                <a:cxn ang="T14">
                  <a:pos x="T8" y="T9"/>
                </a:cxn>
              </a:cxnLst>
              <a:rect l="T15" t="T16" r="T17" b="T18"/>
              <a:pathLst>
                <a:path w="34" h="5">
                  <a:moveTo>
                    <a:pt x="6" y="0"/>
                  </a:moveTo>
                  <a:lnTo>
                    <a:pt x="0" y="5"/>
                  </a:lnTo>
                  <a:lnTo>
                    <a:pt x="29" y="5"/>
                  </a:lnTo>
                  <a:lnTo>
                    <a:pt x="34"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55" name="Freeform 322"/>
            <p:cNvSpPr>
              <a:spLocks/>
            </p:cNvSpPr>
            <p:nvPr/>
          </p:nvSpPr>
          <p:spPr bwMode="auto">
            <a:xfrm>
              <a:off x="4425" y="2667"/>
              <a:ext cx="0" cy="174"/>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0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56" name="Freeform 323"/>
            <p:cNvSpPr>
              <a:spLocks/>
            </p:cNvSpPr>
            <p:nvPr/>
          </p:nvSpPr>
          <p:spPr bwMode="auto">
            <a:xfrm>
              <a:off x="4437" y="2667"/>
              <a:ext cx="0" cy="174"/>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0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8" y="5"/>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57" name="Freeform 324"/>
            <p:cNvSpPr>
              <a:spLocks/>
            </p:cNvSpPr>
            <p:nvPr/>
          </p:nvSpPr>
          <p:spPr bwMode="auto">
            <a:xfrm>
              <a:off x="4449" y="2667"/>
              <a:ext cx="0" cy="174"/>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0 w 34"/>
                <a:gd name="T18" fmla="*/ 5 h 5"/>
              </a:gdLst>
              <a:ahLst/>
              <a:cxnLst>
                <a:cxn ang="T10">
                  <a:pos x="T0" y="T1"/>
                </a:cxn>
                <a:cxn ang="T11">
                  <a:pos x="T2" y="T3"/>
                </a:cxn>
                <a:cxn ang="T12">
                  <a:pos x="T4" y="T5"/>
                </a:cxn>
                <a:cxn ang="T13">
                  <a:pos x="T6" y="T7"/>
                </a:cxn>
                <a:cxn ang="T14">
                  <a:pos x="T8" y="T9"/>
                </a:cxn>
              </a:cxnLst>
              <a:rect l="T15" t="T16" r="T17" b="T18"/>
              <a:pathLst>
                <a:path w="34" h="5">
                  <a:moveTo>
                    <a:pt x="6" y="0"/>
                  </a:moveTo>
                  <a:lnTo>
                    <a:pt x="0" y="5"/>
                  </a:lnTo>
                  <a:lnTo>
                    <a:pt x="28" y="5"/>
                  </a:lnTo>
                  <a:lnTo>
                    <a:pt x="34"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58" name="Freeform 325"/>
            <p:cNvSpPr>
              <a:spLocks/>
            </p:cNvSpPr>
            <p:nvPr/>
          </p:nvSpPr>
          <p:spPr bwMode="auto">
            <a:xfrm>
              <a:off x="4460" y="2667"/>
              <a:ext cx="0" cy="174"/>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0 w 35"/>
                <a:gd name="T18" fmla="*/ 5 h 5"/>
              </a:gdLst>
              <a:ahLst/>
              <a:cxnLst>
                <a:cxn ang="T10">
                  <a:pos x="T0" y="T1"/>
                </a:cxn>
                <a:cxn ang="T11">
                  <a:pos x="T2" y="T3"/>
                </a:cxn>
                <a:cxn ang="T12">
                  <a:pos x="T4" y="T5"/>
                </a:cxn>
                <a:cxn ang="T13">
                  <a:pos x="T6" y="T7"/>
                </a:cxn>
                <a:cxn ang="T14">
                  <a:pos x="T8" y="T9"/>
                </a:cxn>
              </a:cxnLst>
              <a:rect l="T15" t="T16" r="T17" b="T18"/>
              <a:pathLst>
                <a:path w="35" h="5">
                  <a:moveTo>
                    <a:pt x="7" y="0"/>
                  </a:moveTo>
                  <a:lnTo>
                    <a:pt x="0" y="5"/>
                  </a:lnTo>
                  <a:lnTo>
                    <a:pt x="29" y="5"/>
                  </a:lnTo>
                  <a:lnTo>
                    <a:pt x="35" y="0"/>
                  </a:lnTo>
                  <a:lnTo>
                    <a:pt x="7"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59" name="Freeform 326"/>
            <p:cNvSpPr>
              <a:spLocks/>
            </p:cNvSpPr>
            <p:nvPr/>
          </p:nvSpPr>
          <p:spPr bwMode="auto">
            <a:xfrm>
              <a:off x="4472" y="2667"/>
              <a:ext cx="0" cy="174"/>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0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60" name="Freeform 327"/>
            <p:cNvSpPr>
              <a:spLocks/>
            </p:cNvSpPr>
            <p:nvPr/>
          </p:nvSpPr>
          <p:spPr bwMode="auto">
            <a:xfrm>
              <a:off x="4484" y="2667"/>
              <a:ext cx="0" cy="174"/>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0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61" name="Freeform 328"/>
            <p:cNvSpPr>
              <a:spLocks/>
            </p:cNvSpPr>
            <p:nvPr/>
          </p:nvSpPr>
          <p:spPr bwMode="auto">
            <a:xfrm>
              <a:off x="4496" y="2667"/>
              <a:ext cx="0" cy="174"/>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0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62" name="Freeform 329"/>
            <p:cNvSpPr>
              <a:spLocks/>
            </p:cNvSpPr>
            <p:nvPr/>
          </p:nvSpPr>
          <p:spPr bwMode="auto">
            <a:xfrm>
              <a:off x="4508" y="2667"/>
              <a:ext cx="0" cy="174"/>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0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8" y="5"/>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63" name="Freeform 330"/>
            <p:cNvSpPr>
              <a:spLocks/>
            </p:cNvSpPr>
            <p:nvPr/>
          </p:nvSpPr>
          <p:spPr bwMode="auto">
            <a:xfrm>
              <a:off x="4519" y="2667"/>
              <a:ext cx="0" cy="174"/>
            </a:xfrm>
            <a:custGeom>
              <a:avLst/>
              <a:gdLst>
                <a:gd name="T0" fmla="*/ 0 w 33"/>
                <a:gd name="T1" fmla="*/ 0 h 5"/>
                <a:gd name="T2" fmla="*/ 0 w 33"/>
                <a:gd name="T3" fmla="*/ 0 h 5"/>
                <a:gd name="T4" fmla="*/ 0 w 33"/>
                <a:gd name="T5" fmla="*/ 0 h 5"/>
                <a:gd name="T6" fmla="*/ 0 w 33"/>
                <a:gd name="T7" fmla="*/ 0 h 5"/>
                <a:gd name="T8" fmla="*/ 0 w 33"/>
                <a:gd name="T9" fmla="*/ 0 h 5"/>
                <a:gd name="T10" fmla="*/ 0 60000 65536"/>
                <a:gd name="T11" fmla="*/ 0 60000 65536"/>
                <a:gd name="T12" fmla="*/ 0 60000 65536"/>
                <a:gd name="T13" fmla="*/ 0 60000 65536"/>
                <a:gd name="T14" fmla="*/ 0 60000 65536"/>
                <a:gd name="T15" fmla="*/ 0 w 33"/>
                <a:gd name="T16" fmla="*/ 0 h 5"/>
                <a:gd name="T17" fmla="*/ 0 w 33"/>
                <a:gd name="T18" fmla="*/ 5 h 5"/>
              </a:gdLst>
              <a:ahLst/>
              <a:cxnLst>
                <a:cxn ang="T10">
                  <a:pos x="T0" y="T1"/>
                </a:cxn>
                <a:cxn ang="T11">
                  <a:pos x="T2" y="T3"/>
                </a:cxn>
                <a:cxn ang="T12">
                  <a:pos x="T4" y="T5"/>
                </a:cxn>
                <a:cxn ang="T13">
                  <a:pos x="T6" y="T7"/>
                </a:cxn>
                <a:cxn ang="T14">
                  <a:pos x="T8" y="T9"/>
                </a:cxn>
              </a:cxnLst>
              <a:rect l="T15" t="T16" r="T17" b="T18"/>
              <a:pathLst>
                <a:path w="33" h="5">
                  <a:moveTo>
                    <a:pt x="5" y="0"/>
                  </a:moveTo>
                  <a:lnTo>
                    <a:pt x="0" y="5"/>
                  </a:lnTo>
                  <a:lnTo>
                    <a:pt x="27" y="5"/>
                  </a:lnTo>
                  <a:lnTo>
                    <a:pt x="33"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64" name="Freeform 331"/>
            <p:cNvSpPr>
              <a:spLocks/>
            </p:cNvSpPr>
            <p:nvPr/>
          </p:nvSpPr>
          <p:spPr bwMode="auto">
            <a:xfrm>
              <a:off x="4531" y="2667"/>
              <a:ext cx="0" cy="174"/>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0 w 34"/>
                <a:gd name="T18" fmla="*/ 5 h 5"/>
              </a:gdLst>
              <a:ahLst/>
              <a:cxnLst>
                <a:cxn ang="T10">
                  <a:pos x="T0" y="T1"/>
                </a:cxn>
                <a:cxn ang="T11">
                  <a:pos x="T2" y="T3"/>
                </a:cxn>
                <a:cxn ang="T12">
                  <a:pos x="T4" y="T5"/>
                </a:cxn>
                <a:cxn ang="T13">
                  <a:pos x="T6" y="T7"/>
                </a:cxn>
                <a:cxn ang="T14">
                  <a:pos x="T8" y="T9"/>
                </a:cxn>
              </a:cxnLst>
              <a:rect l="T15" t="T16" r="T17" b="T18"/>
              <a:pathLst>
                <a:path w="34" h="5">
                  <a:moveTo>
                    <a:pt x="6" y="0"/>
                  </a:moveTo>
                  <a:lnTo>
                    <a:pt x="0" y="5"/>
                  </a:lnTo>
                  <a:lnTo>
                    <a:pt x="28" y="5"/>
                  </a:lnTo>
                  <a:lnTo>
                    <a:pt x="34"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65" name="Freeform 332"/>
            <p:cNvSpPr>
              <a:spLocks/>
            </p:cNvSpPr>
            <p:nvPr/>
          </p:nvSpPr>
          <p:spPr bwMode="auto">
            <a:xfrm>
              <a:off x="4543" y="2667"/>
              <a:ext cx="0" cy="174"/>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0 w 34"/>
                <a:gd name="T18" fmla="*/ 5 h 5"/>
              </a:gdLst>
              <a:ahLst/>
              <a:cxnLst>
                <a:cxn ang="T10">
                  <a:pos x="T0" y="T1"/>
                </a:cxn>
                <a:cxn ang="T11">
                  <a:pos x="T2" y="T3"/>
                </a:cxn>
                <a:cxn ang="T12">
                  <a:pos x="T4" y="T5"/>
                </a:cxn>
                <a:cxn ang="T13">
                  <a:pos x="T6" y="T7"/>
                </a:cxn>
                <a:cxn ang="T14">
                  <a:pos x="T8" y="T9"/>
                </a:cxn>
              </a:cxnLst>
              <a:rect l="T15" t="T16" r="T17" b="T18"/>
              <a:pathLst>
                <a:path w="34" h="5">
                  <a:moveTo>
                    <a:pt x="5" y="0"/>
                  </a:moveTo>
                  <a:lnTo>
                    <a:pt x="0" y="5"/>
                  </a:lnTo>
                  <a:lnTo>
                    <a:pt x="29" y="5"/>
                  </a:lnTo>
                  <a:lnTo>
                    <a:pt x="34"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66" name="Freeform 333"/>
            <p:cNvSpPr>
              <a:spLocks/>
            </p:cNvSpPr>
            <p:nvPr/>
          </p:nvSpPr>
          <p:spPr bwMode="auto">
            <a:xfrm>
              <a:off x="4555" y="2667"/>
              <a:ext cx="0" cy="174"/>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0 w 34"/>
                <a:gd name="T18" fmla="*/ 5 h 5"/>
              </a:gdLst>
              <a:ahLst/>
              <a:cxnLst>
                <a:cxn ang="T10">
                  <a:pos x="T0" y="T1"/>
                </a:cxn>
                <a:cxn ang="T11">
                  <a:pos x="T2" y="T3"/>
                </a:cxn>
                <a:cxn ang="T12">
                  <a:pos x="T4" y="T5"/>
                </a:cxn>
                <a:cxn ang="T13">
                  <a:pos x="T6" y="T7"/>
                </a:cxn>
                <a:cxn ang="T14">
                  <a:pos x="T8" y="T9"/>
                </a:cxn>
              </a:cxnLst>
              <a:rect l="T15" t="T16" r="T17" b="T18"/>
              <a:pathLst>
                <a:path w="34" h="5">
                  <a:moveTo>
                    <a:pt x="5" y="0"/>
                  </a:moveTo>
                  <a:lnTo>
                    <a:pt x="0" y="5"/>
                  </a:lnTo>
                  <a:lnTo>
                    <a:pt x="29" y="5"/>
                  </a:lnTo>
                  <a:lnTo>
                    <a:pt x="34"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67" name="Freeform 334"/>
            <p:cNvSpPr>
              <a:spLocks/>
            </p:cNvSpPr>
            <p:nvPr/>
          </p:nvSpPr>
          <p:spPr bwMode="auto">
            <a:xfrm>
              <a:off x="4567" y="2667"/>
              <a:ext cx="0" cy="174"/>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0 w 34"/>
                <a:gd name="T18" fmla="*/ 5 h 5"/>
              </a:gdLst>
              <a:ahLst/>
              <a:cxnLst>
                <a:cxn ang="T10">
                  <a:pos x="T0" y="T1"/>
                </a:cxn>
                <a:cxn ang="T11">
                  <a:pos x="T2" y="T3"/>
                </a:cxn>
                <a:cxn ang="T12">
                  <a:pos x="T4" y="T5"/>
                </a:cxn>
                <a:cxn ang="T13">
                  <a:pos x="T6" y="T7"/>
                </a:cxn>
                <a:cxn ang="T14">
                  <a:pos x="T8" y="T9"/>
                </a:cxn>
              </a:cxnLst>
              <a:rect l="T15" t="T16" r="T17" b="T18"/>
              <a:pathLst>
                <a:path w="34" h="5">
                  <a:moveTo>
                    <a:pt x="5" y="0"/>
                  </a:moveTo>
                  <a:lnTo>
                    <a:pt x="0" y="5"/>
                  </a:lnTo>
                  <a:lnTo>
                    <a:pt x="29" y="5"/>
                  </a:lnTo>
                  <a:lnTo>
                    <a:pt x="34"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68" name="Freeform 335"/>
            <p:cNvSpPr>
              <a:spLocks/>
            </p:cNvSpPr>
            <p:nvPr/>
          </p:nvSpPr>
          <p:spPr bwMode="auto">
            <a:xfrm>
              <a:off x="4578" y="2667"/>
              <a:ext cx="0" cy="174"/>
            </a:xfrm>
            <a:custGeom>
              <a:avLst/>
              <a:gdLst>
                <a:gd name="T0" fmla="*/ 0 w 33"/>
                <a:gd name="T1" fmla="*/ 0 h 5"/>
                <a:gd name="T2" fmla="*/ 0 w 33"/>
                <a:gd name="T3" fmla="*/ 0 h 5"/>
                <a:gd name="T4" fmla="*/ 0 w 33"/>
                <a:gd name="T5" fmla="*/ 0 h 5"/>
                <a:gd name="T6" fmla="*/ 0 w 33"/>
                <a:gd name="T7" fmla="*/ 0 h 5"/>
                <a:gd name="T8" fmla="*/ 0 w 33"/>
                <a:gd name="T9" fmla="*/ 0 h 5"/>
                <a:gd name="T10" fmla="*/ 0 60000 65536"/>
                <a:gd name="T11" fmla="*/ 0 60000 65536"/>
                <a:gd name="T12" fmla="*/ 0 60000 65536"/>
                <a:gd name="T13" fmla="*/ 0 60000 65536"/>
                <a:gd name="T14" fmla="*/ 0 60000 65536"/>
                <a:gd name="T15" fmla="*/ 0 w 33"/>
                <a:gd name="T16" fmla="*/ 0 h 5"/>
                <a:gd name="T17" fmla="*/ 0 w 33"/>
                <a:gd name="T18" fmla="*/ 5 h 5"/>
              </a:gdLst>
              <a:ahLst/>
              <a:cxnLst>
                <a:cxn ang="T10">
                  <a:pos x="T0" y="T1"/>
                </a:cxn>
                <a:cxn ang="T11">
                  <a:pos x="T2" y="T3"/>
                </a:cxn>
                <a:cxn ang="T12">
                  <a:pos x="T4" y="T5"/>
                </a:cxn>
                <a:cxn ang="T13">
                  <a:pos x="T6" y="T7"/>
                </a:cxn>
                <a:cxn ang="T14">
                  <a:pos x="T8" y="T9"/>
                </a:cxn>
              </a:cxnLst>
              <a:rect l="T15" t="T16" r="T17" b="T18"/>
              <a:pathLst>
                <a:path w="33" h="5">
                  <a:moveTo>
                    <a:pt x="5" y="0"/>
                  </a:moveTo>
                  <a:lnTo>
                    <a:pt x="0" y="5"/>
                  </a:lnTo>
                  <a:lnTo>
                    <a:pt x="28" y="5"/>
                  </a:lnTo>
                  <a:lnTo>
                    <a:pt x="33"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69" name="Freeform 336"/>
            <p:cNvSpPr>
              <a:spLocks/>
            </p:cNvSpPr>
            <p:nvPr/>
          </p:nvSpPr>
          <p:spPr bwMode="auto">
            <a:xfrm>
              <a:off x="4590" y="2667"/>
              <a:ext cx="0" cy="174"/>
            </a:xfrm>
            <a:custGeom>
              <a:avLst/>
              <a:gdLst>
                <a:gd name="T0" fmla="*/ 0 w 33"/>
                <a:gd name="T1" fmla="*/ 0 h 5"/>
                <a:gd name="T2" fmla="*/ 0 w 33"/>
                <a:gd name="T3" fmla="*/ 0 h 5"/>
                <a:gd name="T4" fmla="*/ 0 w 33"/>
                <a:gd name="T5" fmla="*/ 0 h 5"/>
                <a:gd name="T6" fmla="*/ 0 w 33"/>
                <a:gd name="T7" fmla="*/ 0 h 5"/>
                <a:gd name="T8" fmla="*/ 0 w 33"/>
                <a:gd name="T9" fmla="*/ 0 h 5"/>
                <a:gd name="T10" fmla="*/ 0 60000 65536"/>
                <a:gd name="T11" fmla="*/ 0 60000 65536"/>
                <a:gd name="T12" fmla="*/ 0 60000 65536"/>
                <a:gd name="T13" fmla="*/ 0 60000 65536"/>
                <a:gd name="T14" fmla="*/ 0 60000 65536"/>
                <a:gd name="T15" fmla="*/ 0 w 33"/>
                <a:gd name="T16" fmla="*/ 0 h 5"/>
                <a:gd name="T17" fmla="*/ 0 w 33"/>
                <a:gd name="T18" fmla="*/ 5 h 5"/>
              </a:gdLst>
              <a:ahLst/>
              <a:cxnLst>
                <a:cxn ang="T10">
                  <a:pos x="T0" y="T1"/>
                </a:cxn>
                <a:cxn ang="T11">
                  <a:pos x="T2" y="T3"/>
                </a:cxn>
                <a:cxn ang="T12">
                  <a:pos x="T4" y="T5"/>
                </a:cxn>
                <a:cxn ang="T13">
                  <a:pos x="T6" y="T7"/>
                </a:cxn>
                <a:cxn ang="T14">
                  <a:pos x="T8" y="T9"/>
                </a:cxn>
              </a:cxnLst>
              <a:rect l="T15" t="T16" r="T17" b="T18"/>
              <a:pathLst>
                <a:path w="33" h="5">
                  <a:moveTo>
                    <a:pt x="5" y="0"/>
                  </a:moveTo>
                  <a:lnTo>
                    <a:pt x="0" y="5"/>
                  </a:lnTo>
                  <a:lnTo>
                    <a:pt x="28" y="5"/>
                  </a:lnTo>
                  <a:lnTo>
                    <a:pt x="33"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70" name="Freeform 337"/>
            <p:cNvSpPr>
              <a:spLocks/>
            </p:cNvSpPr>
            <p:nvPr/>
          </p:nvSpPr>
          <p:spPr bwMode="auto">
            <a:xfrm>
              <a:off x="4602" y="2667"/>
              <a:ext cx="0" cy="174"/>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0 w 34"/>
                <a:gd name="T18" fmla="*/ 5 h 5"/>
              </a:gdLst>
              <a:ahLst/>
              <a:cxnLst>
                <a:cxn ang="T10">
                  <a:pos x="T0" y="T1"/>
                </a:cxn>
                <a:cxn ang="T11">
                  <a:pos x="T2" y="T3"/>
                </a:cxn>
                <a:cxn ang="T12">
                  <a:pos x="T4" y="T5"/>
                </a:cxn>
                <a:cxn ang="T13">
                  <a:pos x="T6" y="T7"/>
                </a:cxn>
                <a:cxn ang="T14">
                  <a:pos x="T8" y="T9"/>
                </a:cxn>
              </a:cxnLst>
              <a:rect l="T15" t="T16" r="T17" b="T18"/>
              <a:pathLst>
                <a:path w="34" h="5">
                  <a:moveTo>
                    <a:pt x="6" y="0"/>
                  </a:moveTo>
                  <a:lnTo>
                    <a:pt x="0" y="5"/>
                  </a:lnTo>
                  <a:lnTo>
                    <a:pt x="29" y="5"/>
                  </a:lnTo>
                  <a:lnTo>
                    <a:pt x="34"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71" name="Freeform 338"/>
            <p:cNvSpPr>
              <a:spLocks/>
            </p:cNvSpPr>
            <p:nvPr/>
          </p:nvSpPr>
          <p:spPr bwMode="auto">
            <a:xfrm>
              <a:off x="4614" y="2667"/>
              <a:ext cx="0" cy="174"/>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0 w 34"/>
                <a:gd name="T18" fmla="*/ 5 h 5"/>
              </a:gdLst>
              <a:ahLst/>
              <a:cxnLst>
                <a:cxn ang="T10">
                  <a:pos x="T0" y="T1"/>
                </a:cxn>
                <a:cxn ang="T11">
                  <a:pos x="T2" y="T3"/>
                </a:cxn>
                <a:cxn ang="T12">
                  <a:pos x="T4" y="T5"/>
                </a:cxn>
                <a:cxn ang="T13">
                  <a:pos x="T6" y="T7"/>
                </a:cxn>
                <a:cxn ang="T14">
                  <a:pos x="T8" y="T9"/>
                </a:cxn>
              </a:cxnLst>
              <a:rect l="T15" t="T16" r="T17" b="T18"/>
              <a:pathLst>
                <a:path w="34" h="5">
                  <a:moveTo>
                    <a:pt x="6" y="0"/>
                  </a:moveTo>
                  <a:lnTo>
                    <a:pt x="0" y="5"/>
                  </a:lnTo>
                  <a:lnTo>
                    <a:pt x="29" y="5"/>
                  </a:lnTo>
                  <a:lnTo>
                    <a:pt x="34"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72" name="Freeform 339"/>
            <p:cNvSpPr>
              <a:spLocks/>
            </p:cNvSpPr>
            <p:nvPr/>
          </p:nvSpPr>
          <p:spPr bwMode="auto">
            <a:xfrm>
              <a:off x="4626" y="2667"/>
              <a:ext cx="0" cy="174"/>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0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73" name="Freeform 340"/>
            <p:cNvSpPr>
              <a:spLocks/>
            </p:cNvSpPr>
            <p:nvPr/>
          </p:nvSpPr>
          <p:spPr bwMode="auto">
            <a:xfrm>
              <a:off x="4637" y="2667"/>
              <a:ext cx="0" cy="174"/>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0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8" y="5"/>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74" name="Freeform 341"/>
            <p:cNvSpPr>
              <a:spLocks/>
            </p:cNvSpPr>
            <p:nvPr/>
          </p:nvSpPr>
          <p:spPr bwMode="auto">
            <a:xfrm>
              <a:off x="4649" y="2667"/>
              <a:ext cx="0" cy="174"/>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0 w 34"/>
                <a:gd name="T18" fmla="*/ 5 h 5"/>
              </a:gdLst>
              <a:ahLst/>
              <a:cxnLst>
                <a:cxn ang="T10">
                  <a:pos x="T0" y="T1"/>
                </a:cxn>
                <a:cxn ang="T11">
                  <a:pos x="T2" y="T3"/>
                </a:cxn>
                <a:cxn ang="T12">
                  <a:pos x="T4" y="T5"/>
                </a:cxn>
                <a:cxn ang="T13">
                  <a:pos x="T6" y="T7"/>
                </a:cxn>
                <a:cxn ang="T14">
                  <a:pos x="T8" y="T9"/>
                </a:cxn>
              </a:cxnLst>
              <a:rect l="T15" t="T16" r="T17" b="T18"/>
              <a:pathLst>
                <a:path w="34" h="5">
                  <a:moveTo>
                    <a:pt x="6" y="0"/>
                  </a:moveTo>
                  <a:lnTo>
                    <a:pt x="0" y="5"/>
                  </a:lnTo>
                  <a:lnTo>
                    <a:pt x="28" y="5"/>
                  </a:lnTo>
                  <a:lnTo>
                    <a:pt x="34"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75" name="Freeform 342"/>
            <p:cNvSpPr>
              <a:spLocks/>
            </p:cNvSpPr>
            <p:nvPr/>
          </p:nvSpPr>
          <p:spPr bwMode="auto">
            <a:xfrm>
              <a:off x="4661" y="2667"/>
              <a:ext cx="0" cy="174"/>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0 w 35"/>
                <a:gd name="T18" fmla="*/ 5 h 5"/>
              </a:gdLst>
              <a:ahLst/>
              <a:cxnLst>
                <a:cxn ang="T10">
                  <a:pos x="T0" y="T1"/>
                </a:cxn>
                <a:cxn ang="T11">
                  <a:pos x="T2" y="T3"/>
                </a:cxn>
                <a:cxn ang="T12">
                  <a:pos x="T4" y="T5"/>
                </a:cxn>
                <a:cxn ang="T13">
                  <a:pos x="T6" y="T7"/>
                </a:cxn>
                <a:cxn ang="T14">
                  <a:pos x="T8" y="T9"/>
                </a:cxn>
              </a:cxnLst>
              <a:rect l="T15" t="T16" r="T17" b="T18"/>
              <a:pathLst>
                <a:path w="35" h="5">
                  <a:moveTo>
                    <a:pt x="7" y="0"/>
                  </a:moveTo>
                  <a:lnTo>
                    <a:pt x="0" y="5"/>
                  </a:lnTo>
                  <a:lnTo>
                    <a:pt x="29" y="5"/>
                  </a:lnTo>
                  <a:lnTo>
                    <a:pt x="35" y="0"/>
                  </a:lnTo>
                  <a:lnTo>
                    <a:pt x="7"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76" name="Freeform 343"/>
            <p:cNvSpPr>
              <a:spLocks/>
            </p:cNvSpPr>
            <p:nvPr/>
          </p:nvSpPr>
          <p:spPr bwMode="auto">
            <a:xfrm>
              <a:off x="4673" y="2667"/>
              <a:ext cx="0" cy="174"/>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0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77" name="Freeform 344"/>
            <p:cNvSpPr>
              <a:spLocks/>
            </p:cNvSpPr>
            <p:nvPr/>
          </p:nvSpPr>
          <p:spPr bwMode="auto">
            <a:xfrm>
              <a:off x="4684" y="2667"/>
              <a:ext cx="0" cy="174"/>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0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78" name="Freeform 345"/>
            <p:cNvSpPr>
              <a:spLocks/>
            </p:cNvSpPr>
            <p:nvPr/>
          </p:nvSpPr>
          <p:spPr bwMode="auto">
            <a:xfrm>
              <a:off x="4696" y="2667"/>
              <a:ext cx="0" cy="174"/>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0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79" name="Freeform 346"/>
            <p:cNvSpPr>
              <a:spLocks/>
            </p:cNvSpPr>
            <p:nvPr/>
          </p:nvSpPr>
          <p:spPr bwMode="auto">
            <a:xfrm>
              <a:off x="4708" y="2667"/>
              <a:ext cx="0" cy="174"/>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0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8" y="5"/>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80" name="Freeform 347"/>
            <p:cNvSpPr>
              <a:spLocks/>
            </p:cNvSpPr>
            <p:nvPr/>
          </p:nvSpPr>
          <p:spPr bwMode="auto">
            <a:xfrm>
              <a:off x="4720" y="2667"/>
              <a:ext cx="0" cy="174"/>
            </a:xfrm>
            <a:custGeom>
              <a:avLst/>
              <a:gdLst>
                <a:gd name="T0" fmla="*/ 0 w 33"/>
                <a:gd name="T1" fmla="*/ 0 h 5"/>
                <a:gd name="T2" fmla="*/ 0 w 33"/>
                <a:gd name="T3" fmla="*/ 0 h 5"/>
                <a:gd name="T4" fmla="*/ 0 w 33"/>
                <a:gd name="T5" fmla="*/ 0 h 5"/>
                <a:gd name="T6" fmla="*/ 0 w 33"/>
                <a:gd name="T7" fmla="*/ 0 h 5"/>
                <a:gd name="T8" fmla="*/ 0 w 33"/>
                <a:gd name="T9" fmla="*/ 0 h 5"/>
                <a:gd name="T10" fmla="*/ 0 60000 65536"/>
                <a:gd name="T11" fmla="*/ 0 60000 65536"/>
                <a:gd name="T12" fmla="*/ 0 60000 65536"/>
                <a:gd name="T13" fmla="*/ 0 60000 65536"/>
                <a:gd name="T14" fmla="*/ 0 60000 65536"/>
                <a:gd name="T15" fmla="*/ 0 w 33"/>
                <a:gd name="T16" fmla="*/ 0 h 5"/>
                <a:gd name="T17" fmla="*/ 0 w 33"/>
                <a:gd name="T18" fmla="*/ 5 h 5"/>
              </a:gdLst>
              <a:ahLst/>
              <a:cxnLst>
                <a:cxn ang="T10">
                  <a:pos x="T0" y="T1"/>
                </a:cxn>
                <a:cxn ang="T11">
                  <a:pos x="T2" y="T3"/>
                </a:cxn>
                <a:cxn ang="T12">
                  <a:pos x="T4" y="T5"/>
                </a:cxn>
                <a:cxn ang="T13">
                  <a:pos x="T6" y="T7"/>
                </a:cxn>
                <a:cxn ang="T14">
                  <a:pos x="T8" y="T9"/>
                </a:cxn>
              </a:cxnLst>
              <a:rect l="T15" t="T16" r="T17" b="T18"/>
              <a:pathLst>
                <a:path w="33" h="5">
                  <a:moveTo>
                    <a:pt x="5" y="0"/>
                  </a:moveTo>
                  <a:lnTo>
                    <a:pt x="0" y="5"/>
                  </a:lnTo>
                  <a:lnTo>
                    <a:pt x="27" y="5"/>
                  </a:lnTo>
                  <a:lnTo>
                    <a:pt x="33"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81" name="Freeform 348"/>
            <p:cNvSpPr>
              <a:spLocks/>
            </p:cNvSpPr>
            <p:nvPr/>
          </p:nvSpPr>
          <p:spPr bwMode="auto">
            <a:xfrm>
              <a:off x="4732" y="2667"/>
              <a:ext cx="0" cy="174"/>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0 w 34"/>
                <a:gd name="T18" fmla="*/ 5 h 5"/>
              </a:gdLst>
              <a:ahLst/>
              <a:cxnLst>
                <a:cxn ang="T10">
                  <a:pos x="T0" y="T1"/>
                </a:cxn>
                <a:cxn ang="T11">
                  <a:pos x="T2" y="T3"/>
                </a:cxn>
                <a:cxn ang="T12">
                  <a:pos x="T4" y="T5"/>
                </a:cxn>
                <a:cxn ang="T13">
                  <a:pos x="T6" y="T7"/>
                </a:cxn>
                <a:cxn ang="T14">
                  <a:pos x="T8" y="T9"/>
                </a:cxn>
              </a:cxnLst>
              <a:rect l="T15" t="T16" r="T17" b="T18"/>
              <a:pathLst>
                <a:path w="34" h="5">
                  <a:moveTo>
                    <a:pt x="6" y="0"/>
                  </a:moveTo>
                  <a:lnTo>
                    <a:pt x="0" y="5"/>
                  </a:lnTo>
                  <a:lnTo>
                    <a:pt x="29" y="5"/>
                  </a:lnTo>
                  <a:lnTo>
                    <a:pt x="34"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82" name="Freeform 349"/>
            <p:cNvSpPr>
              <a:spLocks/>
            </p:cNvSpPr>
            <p:nvPr/>
          </p:nvSpPr>
          <p:spPr bwMode="auto">
            <a:xfrm>
              <a:off x="4743" y="2667"/>
              <a:ext cx="0" cy="174"/>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0 w 34"/>
                <a:gd name="T18" fmla="*/ 5 h 5"/>
              </a:gdLst>
              <a:ahLst/>
              <a:cxnLst>
                <a:cxn ang="T10">
                  <a:pos x="T0" y="T1"/>
                </a:cxn>
                <a:cxn ang="T11">
                  <a:pos x="T2" y="T3"/>
                </a:cxn>
                <a:cxn ang="T12">
                  <a:pos x="T4" y="T5"/>
                </a:cxn>
                <a:cxn ang="T13">
                  <a:pos x="T6" y="T7"/>
                </a:cxn>
                <a:cxn ang="T14">
                  <a:pos x="T8" y="T9"/>
                </a:cxn>
              </a:cxnLst>
              <a:rect l="T15" t="T16" r="T17" b="T18"/>
              <a:pathLst>
                <a:path w="34" h="5">
                  <a:moveTo>
                    <a:pt x="5" y="0"/>
                  </a:moveTo>
                  <a:lnTo>
                    <a:pt x="0" y="5"/>
                  </a:lnTo>
                  <a:lnTo>
                    <a:pt x="29" y="5"/>
                  </a:lnTo>
                  <a:lnTo>
                    <a:pt x="34"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83" name="Freeform 350"/>
            <p:cNvSpPr>
              <a:spLocks/>
            </p:cNvSpPr>
            <p:nvPr/>
          </p:nvSpPr>
          <p:spPr bwMode="auto">
            <a:xfrm>
              <a:off x="4755" y="2667"/>
              <a:ext cx="0" cy="174"/>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0 w 34"/>
                <a:gd name="T18" fmla="*/ 5 h 5"/>
              </a:gdLst>
              <a:ahLst/>
              <a:cxnLst>
                <a:cxn ang="T10">
                  <a:pos x="T0" y="T1"/>
                </a:cxn>
                <a:cxn ang="T11">
                  <a:pos x="T2" y="T3"/>
                </a:cxn>
                <a:cxn ang="T12">
                  <a:pos x="T4" y="T5"/>
                </a:cxn>
                <a:cxn ang="T13">
                  <a:pos x="T6" y="T7"/>
                </a:cxn>
                <a:cxn ang="T14">
                  <a:pos x="T8" y="T9"/>
                </a:cxn>
              </a:cxnLst>
              <a:rect l="T15" t="T16" r="T17" b="T18"/>
              <a:pathLst>
                <a:path w="34" h="5">
                  <a:moveTo>
                    <a:pt x="5" y="0"/>
                  </a:moveTo>
                  <a:lnTo>
                    <a:pt x="0" y="5"/>
                  </a:lnTo>
                  <a:lnTo>
                    <a:pt x="29" y="5"/>
                  </a:lnTo>
                  <a:lnTo>
                    <a:pt x="34"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84" name="Freeform 351"/>
            <p:cNvSpPr>
              <a:spLocks/>
            </p:cNvSpPr>
            <p:nvPr/>
          </p:nvSpPr>
          <p:spPr bwMode="auto">
            <a:xfrm>
              <a:off x="4767" y="2667"/>
              <a:ext cx="0" cy="174"/>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0 w 34"/>
                <a:gd name="T18" fmla="*/ 5 h 5"/>
              </a:gdLst>
              <a:ahLst/>
              <a:cxnLst>
                <a:cxn ang="T10">
                  <a:pos x="T0" y="T1"/>
                </a:cxn>
                <a:cxn ang="T11">
                  <a:pos x="T2" y="T3"/>
                </a:cxn>
                <a:cxn ang="T12">
                  <a:pos x="T4" y="T5"/>
                </a:cxn>
                <a:cxn ang="T13">
                  <a:pos x="T6" y="T7"/>
                </a:cxn>
                <a:cxn ang="T14">
                  <a:pos x="T8" y="T9"/>
                </a:cxn>
              </a:cxnLst>
              <a:rect l="T15" t="T16" r="T17" b="T18"/>
              <a:pathLst>
                <a:path w="34" h="5">
                  <a:moveTo>
                    <a:pt x="5" y="0"/>
                  </a:moveTo>
                  <a:lnTo>
                    <a:pt x="0" y="5"/>
                  </a:lnTo>
                  <a:lnTo>
                    <a:pt x="28" y="5"/>
                  </a:lnTo>
                  <a:lnTo>
                    <a:pt x="34"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85" name="Freeform 352"/>
            <p:cNvSpPr>
              <a:spLocks/>
            </p:cNvSpPr>
            <p:nvPr/>
          </p:nvSpPr>
          <p:spPr bwMode="auto">
            <a:xfrm>
              <a:off x="4779" y="2667"/>
              <a:ext cx="0" cy="174"/>
            </a:xfrm>
            <a:custGeom>
              <a:avLst/>
              <a:gdLst>
                <a:gd name="T0" fmla="*/ 0 w 33"/>
                <a:gd name="T1" fmla="*/ 0 h 5"/>
                <a:gd name="T2" fmla="*/ 0 w 33"/>
                <a:gd name="T3" fmla="*/ 0 h 5"/>
                <a:gd name="T4" fmla="*/ 0 w 33"/>
                <a:gd name="T5" fmla="*/ 0 h 5"/>
                <a:gd name="T6" fmla="*/ 0 w 33"/>
                <a:gd name="T7" fmla="*/ 0 h 5"/>
                <a:gd name="T8" fmla="*/ 0 w 33"/>
                <a:gd name="T9" fmla="*/ 0 h 5"/>
                <a:gd name="T10" fmla="*/ 0 60000 65536"/>
                <a:gd name="T11" fmla="*/ 0 60000 65536"/>
                <a:gd name="T12" fmla="*/ 0 60000 65536"/>
                <a:gd name="T13" fmla="*/ 0 60000 65536"/>
                <a:gd name="T14" fmla="*/ 0 60000 65536"/>
                <a:gd name="T15" fmla="*/ 0 w 33"/>
                <a:gd name="T16" fmla="*/ 0 h 5"/>
                <a:gd name="T17" fmla="*/ 0 w 33"/>
                <a:gd name="T18" fmla="*/ 5 h 5"/>
              </a:gdLst>
              <a:ahLst/>
              <a:cxnLst>
                <a:cxn ang="T10">
                  <a:pos x="T0" y="T1"/>
                </a:cxn>
                <a:cxn ang="T11">
                  <a:pos x="T2" y="T3"/>
                </a:cxn>
                <a:cxn ang="T12">
                  <a:pos x="T4" y="T5"/>
                </a:cxn>
                <a:cxn ang="T13">
                  <a:pos x="T6" y="T7"/>
                </a:cxn>
                <a:cxn ang="T14">
                  <a:pos x="T8" y="T9"/>
                </a:cxn>
              </a:cxnLst>
              <a:rect l="T15" t="T16" r="T17" b="T18"/>
              <a:pathLst>
                <a:path w="33" h="5">
                  <a:moveTo>
                    <a:pt x="5" y="0"/>
                  </a:moveTo>
                  <a:lnTo>
                    <a:pt x="0" y="5"/>
                  </a:lnTo>
                  <a:lnTo>
                    <a:pt x="28" y="5"/>
                  </a:lnTo>
                  <a:lnTo>
                    <a:pt x="33"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86" name="Freeform 353"/>
            <p:cNvSpPr>
              <a:spLocks/>
            </p:cNvSpPr>
            <p:nvPr/>
          </p:nvSpPr>
          <p:spPr bwMode="auto">
            <a:xfrm>
              <a:off x="4791" y="2667"/>
              <a:ext cx="0" cy="174"/>
            </a:xfrm>
            <a:custGeom>
              <a:avLst/>
              <a:gdLst>
                <a:gd name="T0" fmla="*/ 0 w 33"/>
                <a:gd name="T1" fmla="*/ 0 h 5"/>
                <a:gd name="T2" fmla="*/ 0 w 33"/>
                <a:gd name="T3" fmla="*/ 0 h 5"/>
                <a:gd name="T4" fmla="*/ 0 w 33"/>
                <a:gd name="T5" fmla="*/ 0 h 5"/>
                <a:gd name="T6" fmla="*/ 0 w 33"/>
                <a:gd name="T7" fmla="*/ 0 h 5"/>
                <a:gd name="T8" fmla="*/ 0 w 33"/>
                <a:gd name="T9" fmla="*/ 0 h 5"/>
                <a:gd name="T10" fmla="*/ 0 60000 65536"/>
                <a:gd name="T11" fmla="*/ 0 60000 65536"/>
                <a:gd name="T12" fmla="*/ 0 60000 65536"/>
                <a:gd name="T13" fmla="*/ 0 60000 65536"/>
                <a:gd name="T14" fmla="*/ 0 60000 65536"/>
                <a:gd name="T15" fmla="*/ 0 w 33"/>
                <a:gd name="T16" fmla="*/ 0 h 5"/>
                <a:gd name="T17" fmla="*/ 0 w 33"/>
                <a:gd name="T18" fmla="*/ 5 h 5"/>
              </a:gdLst>
              <a:ahLst/>
              <a:cxnLst>
                <a:cxn ang="T10">
                  <a:pos x="T0" y="T1"/>
                </a:cxn>
                <a:cxn ang="T11">
                  <a:pos x="T2" y="T3"/>
                </a:cxn>
                <a:cxn ang="T12">
                  <a:pos x="T4" y="T5"/>
                </a:cxn>
                <a:cxn ang="T13">
                  <a:pos x="T6" y="T7"/>
                </a:cxn>
                <a:cxn ang="T14">
                  <a:pos x="T8" y="T9"/>
                </a:cxn>
              </a:cxnLst>
              <a:rect l="T15" t="T16" r="T17" b="T18"/>
              <a:pathLst>
                <a:path w="33" h="5">
                  <a:moveTo>
                    <a:pt x="5" y="0"/>
                  </a:moveTo>
                  <a:lnTo>
                    <a:pt x="0" y="5"/>
                  </a:lnTo>
                  <a:lnTo>
                    <a:pt x="28" y="5"/>
                  </a:lnTo>
                  <a:lnTo>
                    <a:pt x="33"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87" name="Freeform 354"/>
            <p:cNvSpPr>
              <a:spLocks/>
            </p:cNvSpPr>
            <p:nvPr/>
          </p:nvSpPr>
          <p:spPr bwMode="auto">
            <a:xfrm>
              <a:off x="4802" y="2667"/>
              <a:ext cx="0" cy="174"/>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0 w 34"/>
                <a:gd name="T18" fmla="*/ 5 h 5"/>
              </a:gdLst>
              <a:ahLst/>
              <a:cxnLst>
                <a:cxn ang="T10">
                  <a:pos x="T0" y="T1"/>
                </a:cxn>
                <a:cxn ang="T11">
                  <a:pos x="T2" y="T3"/>
                </a:cxn>
                <a:cxn ang="T12">
                  <a:pos x="T4" y="T5"/>
                </a:cxn>
                <a:cxn ang="T13">
                  <a:pos x="T6" y="T7"/>
                </a:cxn>
                <a:cxn ang="T14">
                  <a:pos x="T8" y="T9"/>
                </a:cxn>
              </a:cxnLst>
              <a:rect l="T15" t="T16" r="T17" b="T18"/>
              <a:pathLst>
                <a:path w="34" h="5">
                  <a:moveTo>
                    <a:pt x="6" y="0"/>
                  </a:moveTo>
                  <a:lnTo>
                    <a:pt x="0" y="5"/>
                  </a:lnTo>
                  <a:lnTo>
                    <a:pt x="29" y="5"/>
                  </a:lnTo>
                  <a:lnTo>
                    <a:pt x="34"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88" name="Freeform 355"/>
            <p:cNvSpPr>
              <a:spLocks/>
            </p:cNvSpPr>
            <p:nvPr/>
          </p:nvSpPr>
          <p:spPr bwMode="auto">
            <a:xfrm>
              <a:off x="4814" y="2667"/>
              <a:ext cx="0" cy="174"/>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0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89" name="Freeform 356"/>
            <p:cNvSpPr>
              <a:spLocks/>
            </p:cNvSpPr>
            <p:nvPr/>
          </p:nvSpPr>
          <p:spPr bwMode="auto">
            <a:xfrm>
              <a:off x="4826" y="2667"/>
              <a:ext cx="0" cy="174"/>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0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90" name="Freeform 357"/>
            <p:cNvSpPr>
              <a:spLocks/>
            </p:cNvSpPr>
            <p:nvPr/>
          </p:nvSpPr>
          <p:spPr bwMode="auto">
            <a:xfrm>
              <a:off x="4838" y="2667"/>
              <a:ext cx="0" cy="174"/>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0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8" y="5"/>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91" name="Freeform 358"/>
            <p:cNvSpPr>
              <a:spLocks/>
            </p:cNvSpPr>
            <p:nvPr/>
          </p:nvSpPr>
          <p:spPr bwMode="auto">
            <a:xfrm>
              <a:off x="4850" y="2667"/>
              <a:ext cx="0" cy="174"/>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0 w 34"/>
                <a:gd name="T18" fmla="*/ 5 h 5"/>
              </a:gdLst>
              <a:ahLst/>
              <a:cxnLst>
                <a:cxn ang="T10">
                  <a:pos x="T0" y="T1"/>
                </a:cxn>
                <a:cxn ang="T11">
                  <a:pos x="T2" y="T3"/>
                </a:cxn>
                <a:cxn ang="T12">
                  <a:pos x="T4" y="T5"/>
                </a:cxn>
                <a:cxn ang="T13">
                  <a:pos x="T6" y="T7"/>
                </a:cxn>
                <a:cxn ang="T14">
                  <a:pos x="T8" y="T9"/>
                </a:cxn>
              </a:cxnLst>
              <a:rect l="T15" t="T16" r="T17" b="T18"/>
              <a:pathLst>
                <a:path w="34" h="5">
                  <a:moveTo>
                    <a:pt x="6" y="0"/>
                  </a:moveTo>
                  <a:lnTo>
                    <a:pt x="0" y="5"/>
                  </a:lnTo>
                  <a:lnTo>
                    <a:pt x="28" y="5"/>
                  </a:lnTo>
                  <a:lnTo>
                    <a:pt x="34"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92" name="Freeform 359"/>
            <p:cNvSpPr>
              <a:spLocks/>
            </p:cNvSpPr>
            <p:nvPr/>
          </p:nvSpPr>
          <p:spPr bwMode="auto">
            <a:xfrm>
              <a:off x="4861" y="2667"/>
              <a:ext cx="0" cy="174"/>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0 w 35"/>
                <a:gd name="T18" fmla="*/ 5 h 5"/>
              </a:gdLst>
              <a:ahLst/>
              <a:cxnLst>
                <a:cxn ang="T10">
                  <a:pos x="T0" y="T1"/>
                </a:cxn>
                <a:cxn ang="T11">
                  <a:pos x="T2" y="T3"/>
                </a:cxn>
                <a:cxn ang="T12">
                  <a:pos x="T4" y="T5"/>
                </a:cxn>
                <a:cxn ang="T13">
                  <a:pos x="T6" y="T7"/>
                </a:cxn>
                <a:cxn ang="T14">
                  <a:pos x="T8" y="T9"/>
                </a:cxn>
              </a:cxnLst>
              <a:rect l="T15" t="T16" r="T17" b="T18"/>
              <a:pathLst>
                <a:path w="35" h="5">
                  <a:moveTo>
                    <a:pt x="7" y="0"/>
                  </a:moveTo>
                  <a:lnTo>
                    <a:pt x="0" y="5"/>
                  </a:lnTo>
                  <a:lnTo>
                    <a:pt x="29" y="5"/>
                  </a:lnTo>
                  <a:lnTo>
                    <a:pt x="35" y="0"/>
                  </a:lnTo>
                  <a:lnTo>
                    <a:pt x="7"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93" name="Freeform 360"/>
            <p:cNvSpPr>
              <a:spLocks/>
            </p:cNvSpPr>
            <p:nvPr/>
          </p:nvSpPr>
          <p:spPr bwMode="auto">
            <a:xfrm>
              <a:off x="4873" y="2667"/>
              <a:ext cx="0" cy="174"/>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0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94" name="Freeform 361"/>
            <p:cNvSpPr>
              <a:spLocks/>
            </p:cNvSpPr>
            <p:nvPr/>
          </p:nvSpPr>
          <p:spPr bwMode="auto">
            <a:xfrm>
              <a:off x="4885" y="2667"/>
              <a:ext cx="0" cy="174"/>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0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95" name="Freeform 362"/>
            <p:cNvSpPr>
              <a:spLocks/>
            </p:cNvSpPr>
            <p:nvPr/>
          </p:nvSpPr>
          <p:spPr bwMode="auto">
            <a:xfrm>
              <a:off x="4897" y="2667"/>
              <a:ext cx="0" cy="174"/>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0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96" name="Freeform 363"/>
            <p:cNvSpPr>
              <a:spLocks/>
            </p:cNvSpPr>
            <p:nvPr/>
          </p:nvSpPr>
          <p:spPr bwMode="auto">
            <a:xfrm>
              <a:off x="4909" y="2667"/>
              <a:ext cx="0" cy="174"/>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0 w 34"/>
                <a:gd name="T18" fmla="*/ 5 h 5"/>
              </a:gdLst>
              <a:ahLst/>
              <a:cxnLst>
                <a:cxn ang="T10">
                  <a:pos x="T0" y="T1"/>
                </a:cxn>
                <a:cxn ang="T11">
                  <a:pos x="T2" y="T3"/>
                </a:cxn>
                <a:cxn ang="T12">
                  <a:pos x="T4" y="T5"/>
                </a:cxn>
                <a:cxn ang="T13">
                  <a:pos x="T6" y="T7"/>
                </a:cxn>
                <a:cxn ang="T14">
                  <a:pos x="T8" y="T9"/>
                </a:cxn>
              </a:cxnLst>
              <a:rect l="T15" t="T16" r="T17" b="T18"/>
              <a:pathLst>
                <a:path w="34" h="5">
                  <a:moveTo>
                    <a:pt x="6" y="0"/>
                  </a:moveTo>
                  <a:lnTo>
                    <a:pt x="0" y="5"/>
                  </a:lnTo>
                  <a:lnTo>
                    <a:pt x="28" y="5"/>
                  </a:lnTo>
                  <a:lnTo>
                    <a:pt x="34"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97" name="Freeform 364"/>
            <p:cNvSpPr>
              <a:spLocks/>
            </p:cNvSpPr>
            <p:nvPr/>
          </p:nvSpPr>
          <p:spPr bwMode="auto">
            <a:xfrm>
              <a:off x="4920" y="2667"/>
              <a:ext cx="0" cy="174"/>
            </a:xfrm>
            <a:custGeom>
              <a:avLst/>
              <a:gdLst>
                <a:gd name="T0" fmla="*/ 0 w 33"/>
                <a:gd name="T1" fmla="*/ 0 h 5"/>
                <a:gd name="T2" fmla="*/ 0 w 33"/>
                <a:gd name="T3" fmla="*/ 0 h 5"/>
                <a:gd name="T4" fmla="*/ 0 w 33"/>
                <a:gd name="T5" fmla="*/ 0 h 5"/>
                <a:gd name="T6" fmla="*/ 0 w 33"/>
                <a:gd name="T7" fmla="*/ 0 h 5"/>
                <a:gd name="T8" fmla="*/ 0 w 33"/>
                <a:gd name="T9" fmla="*/ 0 h 5"/>
                <a:gd name="T10" fmla="*/ 0 60000 65536"/>
                <a:gd name="T11" fmla="*/ 0 60000 65536"/>
                <a:gd name="T12" fmla="*/ 0 60000 65536"/>
                <a:gd name="T13" fmla="*/ 0 60000 65536"/>
                <a:gd name="T14" fmla="*/ 0 60000 65536"/>
                <a:gd name="T15" fmla="*/ 0 w 33"/>
                <a:gd name="T16" fmla="*/ 0 h 5"/>
                <a:gd name="T17" fmla="*/ 0 w 33"/>
                <a:gd name="T18" fmla="*/ 5 h 5"/>
              </a:gdLst>
              <a:ahLst/>
              <a:cxnLst>
                <a:cxn ang="T10">
                  <a:pos x="T0" y="T1"/>
                </a:cxn>
                <a:cxn ang="T11">
                  <a:pos x="T2" y="T3"/>
                </a:cxn>
                <a:cxn ang="T12">
                  <a:pos x="T4" y="T5"/>
                </a:cxn>
                <a:cxn ang="T13">
                  <a:pos x="T6" y="T7"/>
                </a:cxn>
                <a:cxn ang="T14">
                  <a:pos x="T8" y="T9"/>
                </a:cxn>
              </a:cxnLst>
              <a:rect l="T15" t="T16" r="T17" b="T18"/>
              <a:pathLst>
                <a:path w="33" h="5">
                  <a:moveTo>
                    <a:pt x="5" y="0"/>
                  </a:moveTo>
                  <a:lnTo>
                    <a:pt x="0" y="5"/>
                  </a:lnTo>
                  <a:lnTo>
                    <a:pt x="27" y="5"/>
                  </a:lnTo>
                  <a:lnTo>
                    <a:pt x="33"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98" name="Freeform 365"/>
            <p:cNvSpPr>
              <a:spLocks/>
            </p:cNvSpPr>
            <p:nvPr/>
          </p:nvSpPr>
          <p:spPr bwMode="auto">
            <a:xfrm>
              <a:off x="4932" y="2667"/>
              <a:ext cx="0" cy="174"/>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0 w 34"/>
                <a:gd name="T18" fmla="*/ 5 h 5"/>
              </a:gdLst>
              <a:ahLst/>
              <a:cxnLst>
                <a:cxn ang="T10">
                  <a:pos x="T0" y="T1"/>
                </a:cxn>
                <a:cxn ang="T11">
                  <a:pos x="T2" y="T3"/>
                </a:cxn>
                <a:cxn ang="T12">
                  <a:pos x="T4" y="T5"/>
                </a:cxn>
                <a:cxn ang="T13">
                  <a:pos x="T6" y="T7"/>
                </a:cxn>
                <a:cxn ang="T14">
                  <a:pos x="T8" y="T9"/>
                </a:cxn>
              </a:cxnLst>
              <a:rect l="T15" t="T16" r="T17" b="T18"/>
              <a:pathLst>
                <a:path w="34" h="5">
                  <a:moveTo>
                    <a:pt x="6" y="0"/>
                  </a:moveTo>
                  <a:lnTo>
                    <a:pt x="0" y="5"/>
                  </a:lnTo>
                  <a:lnTo>
                    <a:pt x="29" y="5"/>
                  </a:lnTo>
                  <a:lnTo>
                    <a:pt x="34"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899" name="Freeform 366"/>
            <p:cNvSpPr>
              <a:spLocks/>
            </p:cNvSpPr>
            <p:nvPr/>
          </p:nvSpPr>
          <p:spPr bwMode="auto">
            <a:xfrm>
              <a:off x="4944" y="2667"/>
              <a:ext cx="0" cy="174"/>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0 w 34"/>
                <a:gd name="T18" fmla="*/ 5 h 5"/>
              </a:gdLst>
              <a:ahLst/>
              <a:cxnLst>
                <a:cxn ang="T10">
                  <a:pos x="T0" y="T1"/>
                </a:cxn>
                <a:cxn ang="T11">
                  <a:pos x="T2" y="T3"/>
                </a:cxn>
                <a:cxn ang="T12">
                  <a:pos x="T4" y="T5"/>
                </a:cxn>
                <a:cxn ang="T13">
                  <a:pos x="T6" y="T7"/>
                </a:cxn>
                <a:cxn ang="T14">
                  <a:pos x="T8" y="T9"/>
                </a:cxn>
              </a:cxnLst>
              <a:rect l="T15" t="T16" r="T17" b="T18"/>
              <a:pathLst>
                <a:path w="34" h="5">
                  <a:moveTo>
                    <a:pt x="5" y="0"/>
                  </a:moveTo>
                  <a:lnTo>
                    <a:pt x="0" y="5"/>
                  </a:lnTo>
                  <a:lnTo>
                    <a:pt x="29" y="5"/>
                  </a:lnTo>
                  <a:lnTo>
                    <a:pt x="34"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900" name="Freeform 367"/>
            <p:cNvSpPr>
              <a:spLocks/>
            </p:cNvSpPr>
            <p:nvPr/>
          </p:nvSpPr>
          <p:spPr bwMode="auto">
            <a:xfrm>
              <a:off x="4956" y="2667"/>
              <a:ext cx="0" cy="174"/>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0 w 34"/>
                <a:gd name="T18" fmla="*/ 5 h 5"/>
              </a:gdLst>
              <a:ahLst/>
              <a:cxnLst>
                <a:cxn ang="T10">
                  <a:pos x="T0" y="T1"/>
                </a:cxn>
                <a:cxn ang="T11">
                  <a:pos x="T2" y="T3"/>
                </a:cxn>
                <a:cxn ang="T12">
                  <a:pos x="T4" y="T5"/>
                </a:cxn>
                <a:cxn ang="T13">
                  <a:pos x="T6" y="T7"/>
                </a:cxn>
                <a:cxn ang="T14">
                  <a:pos x="T8" y="T9"/>
                </a:cxn>
              </a:cxnLst>
              <a:rect l="T15" t="T16" r="T17" b="T18"/>
              <a:pathLst>
                <a:path w="34" h="5">
                  <a:moveTo>
                    <a:pt x="5" y="0"/>
                  </a:moveTo>
                  <a:lnTo>
                    <a:pt x="0" y="5"/>
                  </a:lnTo>
                  <a:lnTo>
                    <a:pt x="29" y="5"/>
                  </a:lnTo>
                  <a:lnTo>
                    <a:pt x="34"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901" name="Freeform 368"/>
            <p:cNvSpPr>
              <a:spLocks/>
            </p:cNvSpPr>
            <p:nvPr/>
          </p:nvSpPr>
          <p:spPr bwMode="auto">
            <a:xfrm>
              <a:off x="4968" y="2667"/>
              <a:ext cx="0" cy="174"/>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0 w 34"/>
                <a:gd name="T18" fmla="*/ 5 h 5"/>
              </a:gdLst>
              <a:ahLst/>
              <a:cxnLst>
                <a:cxn ang="T10">
                  <a:pos x="T0" y="T1"/>
                </a:cxn>
                <a:cxn ang="T11">
                  <a:pos x="T2" y="T3"/>
                </a:cxn>
                <a:cxn ang="T12">
                  <a:pos x="T4" y="T5"/>
                </a:cxn>
                <a:cxn ang="T13">
                  <a:pos x="T6" y="T7"/>
                </a:cxn>
                <a:cxn ang="T14">
                  <a:pos x="T8" y="T9"/>
                </a:cxn>
              </a:cxnLst>
              <a:rect l="T15" t="T16" r="T17" b="T18"/>
              <a:pathLst>
                <a:path w="34" h="5">
                  <a:moveTo>
                    <a:pt x="5" y="0"/>
                  </a:moveTo>
                  <a:lnTo>
                    <a:pt x="0" y="5"/>
                  </a:lnTo>
                  <a:lnTo>
                    <a:pt x="28" y="5"/>
                  </a:lnTo>
                  <a:lnTo>
                    <a:pt x="34"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902" name="Freeform 369"/>
            <p:cNvSpPr>
              <a:spLocks/>
            </p:cNvSpPr>
            <p:nvPr/>
          </p:nvSpPr>
          <p:spPr bwMode="auto">
            <a:xfrm>
              <a:off x="4979" y="2667"/>
              <a:ext cx="0" cy="174"/>
            </a:xfrm>
            <a:custGeom>
              <a:avLst/>
              <a:gdLst>
                <a:gd name="T0" fmla="*/ 0 w 33"/>
                <a:gd name="T1" fmla="*/ 0 h 5"/>
                <a:gd name="T2" fmla="*/ 0 w 33"/>
                <a:gd name="T3" fmla="*/ 0 h 5"/>
                <a:gd name="T4" fmla="*/ 0 w 33"/>
                <a:gd name="T5" fmla="*/ 0 h 5"/>
                <a:gd name="T6" fmla="*/ 0 w 33"/>
                <a:gd name="T7" fmla="*/ 0 h 5"/>
                <a:gd name="T8" fmla="*/ 0 w 33"/>
                <a:gd name="T9" fmla="*/ 0 h 5"/>
                <a:gd name="T10" fmla="*/ 0 60000 65536"/>
                <a:gd name="T11" fmla="*/ 0 60000 65536"/>
                <a:gd name="T12" fmla="*/ 0 60000 65536"/>
                <a:gd name="T13" fmla="*/ 0 60000 65536"/>
                <a:gd name="T14" fmla="*/ 0 60000 65536"/>
                <a:gd name="T15" fmla="*/ 0 w 33"/>
                <a:gd name="T16" fmla="*/ 0 h 5"/>
                <a:gd name="T17" fmla="*/ 0 w 33"/>
                <a:gd name="T18" fmla="*/ 5 h 5"/>
              </a:gdLst>
              <a:ahLst/>
              <a:cxnLst>
                <a:cxn ang="T10">
                  <a:pos x="T0" y="T1"/>
                </a:cxn>
                <a:cxn ang="T11">
                  <a:pos x="T2" y="T3"/>
                </a:cxn>
                <a:cxn ang="T12">
                  <a:pos x="T4" y="T5"/>
                </a:cxn>
                <a:cxn ang="T13">
                  <a:pos x="T6" y="T7"/>
                </a:cxn>
                <a:cxn ang="T14">
                  <a:pos x="T8" y="T9"/>
                </a:cxn>
              </a:cxnLst>
              <a:rect l="T15" t="T16" r="T17" b="T18"/>
              <a:pathLst>
                <a:path w="33" h="5">
                  <a:moveTo>
                    <a:pt x="5" y="0"/>
                  </a:moveTo>
                  <a:lnTo>
                    <a:pt x="0" y="5"/>
                  </a:lnTo>
                  <a:lnTo>
                    <a:pt x="28" y="5"/>
                  </a:lnTo>
                  <a:lnTo>
                    <a:pt x="33"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903" name="Freeform 370"/>
            <p:cNvSpPr>
              <a:spLocks/>
            </p:cNvSpPr>
            <p:nvPr/>
          </p:nvSpPr>
          <p:spPr bwMode="auto">
            <a:xfrm>
              <a:off x="4991" y="2667"/>
              <a:ext cx="0" cy="174"/>
            </a:xfrm>
            <a:custGeom>
              <a:avLst/>
              <a:gdLst>
                <a:gd name="T0" fmla="*/ 0 w 33"/>
                <a:gd name="T1" fmla="*/ 0 h 5"/>
                <a:gd name="T2" fmla="*/ 0 w 33"/>
                <a:gd name="T3" fmla="*/ 0 h 5"/>
                <a:gd name="T4" fmla="*/ 0 w 33"/>
                <a:gd name="T5" fmla="*/ 0 h 5"/>
                <a:gd name="T6" fmla="*/ 0 w 33"/>
                <a:gd name="T7" fmla="*/ 0 h 5"/>
                <a:gd name="T8" fmla="*/ 0 w 33"/>
                <a:gd name="T9" fmla="*/ 0 h 5"/>
                <a:gd name="T10" fmla="*/ 0 60000 65536"/>
                <a:gd name="T11" fmla="*/ 0 60000 65536"/>
                <a:gd name="T12" fmla="*/ 0 60000 65536"/>
                <a:gd name="T13" fmla="*/ 0 60000 65536"/>
                <a:gd name="T14" fmla="*/ 0 60000 65536"/>
                <a:gd name="T15" fmla="*/ 0 w 33"/>
                <a:gd name="T16" fmla="*/ 0 h 5"/>
                <a:gd name="T17" fmla="*/ 0 w 33"/>
                <a:gd name="T18" fmla="*/ 5 h 5"/>
              </a:gdLst>
              <a:ahLst/>
              <a:cxnLst>
                <a:cxn ang="T10">
                  <a:pos x="T0" y="T1"/>
                </a:cxn>
                <a:cxn ang="T11">
                  <a:pos x="T2" y="T3"/>
                </a:cxn>
                <a:cxn ang="T12">
                  <a:pos x="T4" y="T5"/>
                </a:cxn>
                <a:cxn ang="T13">
                  <a:pos x="T6" y="T7"/>
                </a:cxn>
                <a:cxn ang="T14">
                  <a:pos x="T8" y="T9"/>
                </a:cxn>
              </a:cxnLst>
              <a:rect l="T15" t="T16" r="T17" b="T18"/>
              <a:pathLst>
                <a:path w="33" h="5">
                  <a:moveTo>
                    <a:pt x="5" y="0"/>
                  </a:moveTo>
                  <a:lnTo>
                    <a:pt x="0" y="5"/>
                  </a:lnTo>
                  <a:lnTo>
                    <a:pt x="28" y="5"/>
                  </a:lnTo>
                  <a:lnTo>
                    <a:pt x="33"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904" name="Freeform 371"/>
            <p:cNvSpPr>
              <a:spLocks/>
            </p:cNvSpPr>
            <p:nvPr/>
          </p:nvSpPr>
          <p:spPr bwMode="auto">
            <a:xfrm>
              <a:off x="5003" y="2667"/>
              <a:ext cx="0" cy="174"/>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0 w 34"/>
                <a:gd name="T18" fmla="*/ 5 h 5"/>
              </a:gdLst>
              <a:ahLst/>
              <a:cxnLst>
                <a:cxn ang="T10">
                  <a:pos x="T0" y="T1"/>
                </a:cxn>
                <a:cxn ang="T11">
                  <a:pos x="T2" y="T3"/>
                </a:cxn>
                <a:cxn ang="T12">
                  <a:pos x="T4" y="T5"/>
                </a:cxn>
                <a:cxn ang="T13">
                  <a:pos x="T6" y="T7"/>
                </a:cxn>
                <a:cxn ang="T14">
                  <a:pos x="T8" y="T9"/>
                </a:cxn>
              </a:cxnLst>
              <a:rect l="T15" t="T16" r="T17" b="T18"/>
              <a:pathLst>
                <a:path w="34" h="5">
                  <a:moveTo>
                    <a:pt x="6" y="0"/>
                  </a:moveTo>
                  <a:lnTo>
                    <a:pt x="0" y="5"/>
                  </a:lnTo>
                  <a:lnTo>
                    <a:pt x="29" y="5"/>
                  </a:lnTo>
                  <a:lnTo>
                    <a:pt x="34"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905" name="Freeform 372"/>
            <p:cNvSpPr>
              <a:spLocks/>
            </p:cNvSpPr>
            <p:nvPr/>
          </p:nvSpPr>
          <p:spPr bwMode="auto">
            <a:xfrm>
              <a:off x="5015" y="2667"/>
              <a:ext cx="0" cy="174"/>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0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906" name="Freeform 373"/>
            <p:cNvSpPr>
              <a:spLocks/>
            </p:cNvSpPr>
            <p:nvPr/>
          </p:nvSpPr>
          <p:spPr bwMode="auto">
            <a:xfrm>
              <a:off x="5026" y="2667"/>
              <a:ext cx="0" cy="174"/>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0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907" name="Freeform 374"/>
            <p:cNvSpPr>
              <a:spLocks/>
            </p:cNvSpPr>
            <p:nvPr/>
          </p:nvSpPr>
          <p:spPr bwMode="auto">
            <a:xfrm>
              <a:off x="5038" y="2667"/>
              <a:ext cx="0" cy="174"/>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0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8" y="5"/>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908" name="Freeform 375"/>
            <p:cNvSpPr>
              <a:spLocks/>
            </p:cNvSpPr>
            <p:nvPr/>
          </p:nvSpPr>
          <p:spPr bwMode="auto">
            <a:xfrm>
              <a:off x="5050" y="2667"/>
              <a:ext cx="0" cy="174"/>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0 w 34"/>
                <a:gd name="T18" fmla="*/ 5 h 5"/>
              </a:gdLst>
              <a:ahLst/>
              <a:cxnLst>
                <a:cxn ang="T10">
                  <a:pos x="T0" y="T1"/>
                </a:cxn>
                <a:cxn ang="T11">
                  <a:pos x="T2" y="T3"/>
                </a:cxn>
                <a:cxn ang="T12">
                  <a:pos x="T4" y="T5"/>
                </a:cxn>
                <a:cxn ang="T13">
                  <a:pos x="T6" y="T7"/>
                </a:cxn>
                <a:cxn ang="T14">
                  <a:pos x="T8" y="T9"/>
                </a:cxn>
              </a:cxnLst>
              <a:rect l="T15" t="T16" r="T17" b="T18"/>
              <a:pathLst>
                <a:path w="34" h="5">
                  <a:moveTo>
                    <a:pt x="6" y="0"/>
                  </a:moveTo>
                  <a:lnTo>
                    <a:pt x="0" y="5"/>
                  </a:lnTo>
                  <a:lnTo>
                    <a:pt x="28" y="5"/>
                  </a:lnTo>
                  <a:lnTo>
                    <a:pt x="34"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909" name="Freeform 376"/>
            <p:cNvSpPr>
              <a:spLocks/>
            </p:cNvSpPr>
            <p:nvPr/>
          </p:nvSpPr>
          <p:spPr bwMode="auto">
            <a:xfrm>
              <a:off x="5062" y="2667"/>
              <a:ext cx="0" cy="174"/>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0 w 35"/>
                <a:gd name="T18" fmla="*/ 5 h 5"/>
              </a:gdLst>
              <a:ahLst/>
              <a:cxnLst>
                <a:cxn ang="T10">
                  <a:pos x="T0" y="T1"/>
                </a:cxn>
                <a:cxn ang="T11">
                  <a:pos x="T2" y="T3"/>
                </a:cxn>
                <a:cxn ang="T12">
                  <a:pos x="T4" y="T5"/>
                </a:cxn>
                <a:cxn ang="T13">
                  <a:pos x="T6" y="T7"/>
                </a:cxn>
                <a:cxn ang="T14">
                  <a:pos x="T8" y="T9"/>
                </a:cxn>
              </a:cxnLst>
              <a:rect l="T15" t="T16" r="T17" b="T18"/>
              <a:pathLst>
                <a:path w="35" h="5">
                  <a:moveTo>
                    <a:pt x="7" y="0"/>
                  </a:moveTo>
                  <a:lnTo>
                    <a:pt x="0" y="5"/>
                  </a:lnTo>
                  <a:lnTo>
                    <a:pt x="29" y="5"/>
                  </a:lnTo>
                  <a:lnTo>
                    <a:pt x="35" y="0"/>
                  </a:lnTo>
                  <a:lnTo>
                    <a:pt x="7"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910" name="Freeform 377"/>
            <p:cNvSpPr>
              <a:spLocks/>
            </p:cNvSpPr>
            <p:nvPr/>
          </p:nvSpPr>
          <p:spPr bwMode="auto">
            <a:xfrm>
              <a:off x="5074" y="2667"/>
              <a:ext cx="0" cy="174"/>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0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911" name="Freeform 378"/>
            <p:cNvSpPr>
              <a:spLocks/>
            </p:cNvSpPr>
            <p:nvPr/>
          </p:nvSpPr>
          <p:spPr bwMode="auto">
            <a:xfrm>
              <a:off x="5085" y="2667"/>
              <a:ext cx="0" cy="174"/>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0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912" name="Freeform 379"/>
            <p:cNvSpPr>
              <a:spLocks/>
            </p:cNvSpPr>
            <p:nvPr/>
          </p:nvSpPr>
          <p:spPr bwMode="auto">
            <a:xfrm>
              <a:off x="5097" y="2667"/>
              <a:ext cx="0" cy="174"/>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0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913" name="Freeform 380"/>
            <p:cNvSpPr>
              <a:spLocks/>
            </p:cNvSpPr>
            <p:nvPr/>
          </p:nvSpPr>
          <p:spPr bwMode="auto">
            <a:xfrm>
              <a:off x="5109" y="2667"/>
              <a:ext cx="0" cy="174"/>
            </a:xfrm>
            <a:custGeom>
              <a:avLst/>
              <a:gdLst>
                <a:gd name="T0" fmla="*/ 0 w 33"/>
                <a:gd name="T1" fmla="*/ 0 h 5"/>
                <a:gd name="T2" fmla="*/ 0 w 33"/>
                <a:gd name="T3" fmla="*/ 0 h 5"/>
                <a:gd name="T4" fmla="*/ 0 w 33"/>
                <a:gd name="T5" fmla="*/ 0 h 5"/>
                <a:gd name="T6" fmla="*/ 0 w 33"/>
                <a:gd name="T7" fmla="*/ 0 h 5"/>
                <a:gd name="T8" fmla="*/ 0 w 33"/>
                <a:gd name="T9" fmla="*/ 0 h 5"/>
                <a:gd name="T10" fmla="*/ 0 60000 65536"/>
                <a:gd name="T11" fmla="*/ 0 60000 65536"/>
                <a:gd name="T12" fmla="*/ 0 60000 65536"/>
                <a:gd name="T13" fmla="*/ 0 60000 65536"/>
                <a:gd name="T14" fmla="*/ 0 60000 65536"/>
                <a:gd name="T15" fmla="*/ 0 w 33"/>
                <a:gd name="T16" fmla="*/ 0 h 5"/>
                <a:gd name="T17" fmla="*/ 0 w 33"/>
                <a:gd name="T18" fmla="*/ 5 h 5"/>
              </a:gdLst>
              <a:ahLst/>
              <a:cxnLst>
                <a:cxn ang="T10">
                  <a:pos x="T0" y="T1"/>
                </a:cxn>
                <a:cxn ang="T11">
                  <a:pos x="T2" y="T3"/>
                </a:cxn>
                <a:cxn ang="T12">
                  <a:pos x="T4" y="T5"/>
                </a:cxn>
                <a:cxn ang="T13">
                  <a:pos x="T6" y="T7"/>
                </a:cxn>
                <a:cxn ang="T14">
                  <a:pos x="T8" y="T9"/>
                </a:cxn>
              </a:cxnLst>
              <a:rect l="T15" t="T16" r="T17" b="T18"/>
              <a:pathLst>
                <a:path w="33" h="5">
                  <a:moveTo>
                    <a:pt x="5" y="0"/>
                  </a:moveTo>
                  <a:lnTo>
                    <a:pt x="0" y="5"/>
                  </a:lnTo>
                  <a:lnTo>
                    <a:pt x="27" y="5"/>
                  </a:lnTo>
                  <a:lnTo>
                    <a:pt x="33"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914" name="Freeform 381"/>
            <p:cNvSpPr>
              <a:spLocks/>
            </p:cNvSpPr>
            <p:nvPr/>
          </p:nvSpPr>
          <p:spPr bwMode="auto">
            <a:xfrm>
              <a:off x="5121" y="2667"/>
              <a:ext cx="0" cy="174"/>
            </a:xfrm>
            <a:custGeom>
              <a:avLst/>
              <a:gdLst>
                <a:gd name="T0" fmla="*/ 0 w 33"/>
                <a:gd name="T1" fmla="*/ 0 h 5"/>
                <a:gd name="T2" fmla="*/ 0 w 33"/>
                <a:gd name="T3" fmla="*/ 0 h 5"/>
                <a:gd name="T4" fmla="*/ 0 w 33"/>
                <a:gd name="T5" fmla="*/ 0 h 5"/>
                <a:gd name="T6" fmla="*/ 0 w 33"/>
                <a:gd name="T7" fmla="*/ 0 h 5"/>
                <a:gd name="T8" fmla="*/ 0 w 33"/>
                <a:gd name="T9" fmla="*/ 0 h 5"/>
                <a:gd name="T10" fmla="*/ 0 60000 65536"/>
                <a:gd name="T11" fmla="*/ 0 60000 65536"/>
                <a:gd name="T12" fmla="*/ 0 60000 65536"/>
                <a:gd name="T13" fmla="*/ 0 60000 65536"/>
                <a:gd name="T14" fmla="*/ 0 60000 65536"/>
                <a:gd name="T15" fmla="*/ 0 w 33"/>
                <a:gd name="T16" fmla="*/ 0 h 5"/>
                <a:gd name="T17" fmla="*/ 0 w 33"/>
                <a:gd name="T18" fmla="*/ 5 h 5"/>
              </a:gdLst>
              <a:ahLst/>
              <a:cxnLst>
                <a:cxn ang="T10">
                  <a:pos x="T0" y="T1"/>
                </a:cxn>
                <a:cxn ang="T11">
                  <a:pos x="T2" y="T3"/>
                </a:cxn>
                <a:cxn ang="T12">
                  <a:pos x="T4" y="T5"/>
                </a:cxn>
                <a:cxn ang="T13">
                  <a:pos x="T6" y="T7"/>
                </a:cxn>
                <a:cxn ang="T14">
                  <a:pos x="T8" y="T9"/>
                </a:cxn>
              </a:cxnLst>
              <a:rect l="T15" t="T16" r="T17" b="T18"/>
              <a:pathLst>
                <a:path w="33" h="5">
                  <a:moveTo>
                    <a:pt x="5" y="0"/>
                  </a:moveTo>
                  <a:lnTo>
                    <a:pt x="0" y="5"/>
                  </a:lnTo>
                  <a:lnTo>
                    <a:pt x="27" y="5"/>
                  </a:lnTo>
                  <a:lnTo>
                    <a:pt x="33"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915" name="Freeform 382"/>
            <p:cNvSpPr>
              <a:spLocks/>
            </p:cNvSpPr>
            <p:nvPr/>
          </p:nvSpPr>
          <p:spPr bwMode="auto">
            <a:xfrm>
              <a:off x="5133" y="2667"/>
              <a:ext cx="0" cy="174"/>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0 w 34"/>
                <a:gd name="T18" fmla="*/ 5 h 5"/>
              </a:gdLst>
              <a:ahLst/>
              <a:cxnLst>
                <a:cxn ang="T10">
                  <a:pos x="T0" y="T1"/>
                </a:cxn>
                <a:cxn ang="T11">
                  <a:pos x="T2" y="T3"/>
                </a:cxn>
                <a:cxn ang="T12">
                  <a:pos x="T4" y="T5"/>
                </a:cxn>
                <a:cxn ang="T13">
                  <a:pos x="T6" y="T7"/>
                </a:cxn>
                <a:cxn ang="T14">
                  <a:pos x="T8" y="T9"/>
                </a:cxn>
              </a:cxnLst>
              <a:rect l="T15" t="T16" r="T17" b="T18"/>
              <a:pathLst>
                <a:path w="34" h="5">
                  <a:moveTo>
                    <a:pt x="5" y="0"/>
                  </a:moveTo>
                  <a:lnTo>
                    <a:pt x="0" y="5"/>
                  </a:lnTo>
                  <a:lnTo>
                    <a:pt x="29" y="5"/>
                  </a:lnTo>
                  <a:lnTo>
                    <a:pt x="34"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916" name="Freeform 383"/>
            <p:cNvSpPr>
              <a:spLocks/>
            </p:cNvSpPr>
            <p:nvPr/>
          </p:nvSpPr>
          <p:spPr bwMode="auto">
            <a:xfrm>
              <a:off x="5144" y="2667"/>
              <a:ext cx="0" cy="174"/>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0 w 34"/>
                <a:gd name="T18" fmla="*/ 5 h 5"/>
              </a:gdLst>
              <a:ahLst/>
              <a:cxnLst>
                <a:cxn ang="T10">
                  <a:pos x="T0" y="T1"/>
                </a:cxn>
                <a:cxn ang="T11">
                  <a:pos x="T2" y="T3"/>
                </a:cxn>
                <a:cxn ang="T12">
                  <a:pos x="T4" y="T5"/>
                </a:cxn>
                <a:cxn ang="T13">
                  <a:pos x="T6" y="T7"/>
                </a:cxn>
                <a:cxn ang="T14">
                  <a:pos x="T8" y="T9"/>
                </a:cxn>
              </a:cxnLst>
              <a:rect l="T15" t="T16" r="T17" b="T18"/>
              <a:pathLst>
                <a:path w="34" h="5">
                  <a:moveTo>
                    <a:pt x="5" y="0"/>
                  </a:moveTo>
                  <a:lnTo>
                    <a:pt x="0" y="5"/>
                  </a:lnTo>
                  <a:lnTo>
                    <a:pt x="29" y="5"/>
                  </a:lnTo>
                  <a:lnTo>
                    <a:pt x="34"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917" name="Freeform 384"/>
            <p:cNvSpPr>
              <a:spLocks/>
            </p:cNvSpPr>
            <p:nvPr/>
          </p:nvSpPr>
          <p:spPr bwMode="auto">
            <a:xfrm>
              <a:off x="5156" y="2667"/>
              <a:ext cx="0" cy="174"/>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0 w 34"/>
                <a:gd name="T18" fmla="*/ 5 h 5"/>
              </a:gdLst>
              <a:ahLst/>
              <a:cxnLst>
                <a:cxn ang="T10">
                  <a:pos x="T0" y="T1"/>
                </a:cxn>
                <a:cxn ang="T11">
                  <a:pos x="T2" y="T3"/>
                </a:cxn>
                <a:cxn ang="T12">
                  <a:pos x="T4" y="T5"/>
                </a:cxn>
                <a:cxn ang="T13">
                  <a:pos x="T6" y="T7"/>
                </a:cxn>
                <a:cxn ang="T14">
                  <a:pos x="T8" y="T9"/>
                </a:cxn>
              </a:cxnLst>
              <a:rect l="T15" t="T16" r="T17" b="T18"/>
              <a:pathLst>
                <a:path w="34" h="5">
                  <a:moveTo>
                    <a:pt x="5" y="0"/>
                  </a:moveTo>
                  <a:lnTo>
                    <a:pt x="0" y="5"/>
                  </a:lnTo>
                  <a:lnTo>
                    <a:pt x="29" y="5"/>
                  </a:lnTo>
                  <a:lnTo>
                    <a:pt x="34"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918" name="Freeform 385"/>
            <p:cNvSpPr>
              <a:spLocks/>
            </p:cNvSpPr>
            <p:nvPr/>
          </p:nvSpPr>
          <p:spPr bwMode="auto">
            <a:xfrm>
              <a:off x="5168" y="2667"/>
              <a:ext cx="0" cy="174"/>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0 w 34"/>
                <a:gd name="T18" fmla="*/ 5 h 5"/>
              </a:gdLst>
              <a:ahLst/>
              <a:cxnLst>
                <a:cxn ang="T10">
                  <a:pos x="T0" y="T1"/>
                </a:cxn>
                <a:cxn ang="T11">
                  <a:pos x="T2" y="T3"/>
                </a:cxn>
                <a:cxn ang="T12">
                  <a:pos x="T4" y="T5"/>
                </a:cxn>
                <a:cxn ang="T13">
                  <a:pos x="T6" y="T7"/>
                </a:cxn>
                <a:cxn ang="T14">
                  <a:pos x="T8" y="T9"/>
                </a:cxn>
              </a:cxnLst>
              <a:rect l="T15" t="T16" r="T17" b="T18"/>
              <a:pathLst>
                <a:path w="34" h="5">
                  <a:moveTo>
                    <a:pt x="5" y="0"/>
                  </a:moveTo>
                  <a:lnTo>
                    <a:pt x="0" y="5"/>
                  </a:lnTo>
                  <a:lnTo>
                    <a:pt x="28" y="5"/>
                  </a:lnTo>
                  <a:lnTo>
                    <a:pt x="34"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919" name="Freeform 386"/>
            <p:cNvSpPr>
              <a:spLocks/>
            </p:cNvSpPr>
            <p:nvPr/>
          </p:nvSpPr>
          <p:spPr bwMode="auto">
            <a:xfrm>
              <a:off x="5180" y="2667"/>
              <a:ext cx="0" cy="174"/>
            </a:xfrm>
            <a:custGeom>
              <a:avLst/>
              <a:gdLst>
                <a:gd name="T0" fmla="*/ 0 w 33"/>
                <a:gd name="T1" fmla="*/ 0 h 5"/>
                <a:gd name="T2" fmla="*/ 0 w 33"/>
                <a:gd name="T3" fmla="*/ 0 h 5"/>
                <a:gd name="T4" fmla="*/ 0 w 33"/>
                <a:gd name="T5" fmla="*/ 0 h 5"/>
                <a:gd name="T6" fmla="*/ 0 w 33"/>
                <a:gd name="T7" fmla="*/ 0 h 5"/>
                <a:gd name="T8" fmla="*/ 0 w 33"/>
                <a:gd name="T9" fmla="*/ 0 h 5"/>
                <a:gd name="T10" fmla="*/ 0 60000 65536"/>
                <a:gd name="T11" fmla="*/ 0 60000 65536"/>
                <a:gd name="T12" fmla="*/ 0 60000 65536"/>
                <a:gd name="T13" fmla="*/ 0 60000 65536"/>
                <a:gd name="T14" fmla="*/ 0 60000 65536"/>
                <a:gd name="T15" fmla="*/ 0 w 33"/>
                <a:gd name="T16" fmla="*/ 0 h 5"/>
                <a:gd name="T17" fmla="*/ 0 w 33"/>
                <a:gd name="T18" fmla="*/ 5 h 5"/>
              </a:gdLst>
              <a:ahLst/>
              <a:cxnLst>
                <a:cxn ang="T10">
                  <a:pos x="T0" y="T1"/>
                </a:cxn>
                <a:cxn ang="T11">
                  <a:pos x="T2" y="T3"/>
                </a:cxn>
                <a:cxn ang="T12">
                  <a:pos x="T4" y="T5"/>
                </a:cxn>
                <a:cxn ang="T13">
                  <a:pos x="T6" y="T7"/>
                </a:cxn>
                <a:cxn ang="T14">
                  <a:pos x="T8" y="T9"/>
                </a:cxn>
              </a:cxnLst>
              <a:rect l="T15" t="T16" r="T17" b="T18"/>
              <a:pathLst>
                <a:path w="33" h="5">
                  <a:moveTo>
                    <a:pt x="5" y="0"/>
                  </a:moveTo>
                  <a:lnTo>
                    <a:pt x="0" y="5"/>
                  </a:lnTo>
                  <a:lnTo>
                    <a:pt x="28" y="5"/>
                  </a:lnTo>
                  <a:lnTo>
                    <a:pt x="33"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920" name="Freeform 387"/>
            <p:cNvSpPr>
              <a:spLocks/>
            </p:cNvSpPr>
            <p:nvPr/>
          </p:nvSpPr>
          <p:spPr bwMode="auto">
            <a:xfrm>
              <a:off x="5192" y="2667"/>
              <a:ext cx="0" cy="174"/>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0 w 34"/>
                <a:gd name="T18" fmla="*/ 5 h 5"/>
              </a:gdLst>
              <a:ahLst/>
              <a:cxnLst>
                <a:cxn ang="T10">
                  <a:pos x="T0" y="T1"/>
                </a:cxn>
                <a:cxn ang="T11">
                  <a:pos x="T2" y="T3"/>
                </a:cxn>
                <a:cxn ang="T12">
                  <a:pos x="T4" y="T5"/>
                </a:cxn>
                <a:cxn ang="T13">
                  <a:pos x="T6" y="T7"/>
                </a:cxn>
                <a:cxn ang="T14">
                  <a:pos x="T8" y="T9"/>
                </a:cxn>
              </a:cxnLst>
              <a:rect l="T15" t="T16" r="T17" b="T18"/>
              <a:pathLst>
                <a:path w="34" h="5">
                  <a:moveTo>
                    <a:pt x="7" y="0"/>
                  </a:moveTo>
                  <a:lnTo>
                    <a:pt x="0" y="5"/>
                  </a:lnTo>
                  <a:lnTo>
                    <a:pt x="29" y="5"/>
                  </a:lnTo>
                  <a:lnTo>
                    <a:pt x="34" y="0"/>
                  </a:lnTo>
                  <a:lnTo>
                    <a:pt x="7"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921" name="Freeform 388"/>
            <p:cNvSpPr>
              <a:spLocks/>
            </p:cNvSpPr>
            <p:nvPr/>
          </p:nvSpPr>
          <p:spPr bwMode="auto">
            <a:xfrm>
              <a:off x="5203" y="2667"/>
              <a:ext cx="0" cy="174"/>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0 w 34"/>
                <a:gd name="T18" fmla="*/ 5 h 5"/>
              </a:gdLst>
              <a:ahLst/>
              <a:cxnLst>
                <a:cxn ang="T10">
                  <a:pos x="T0" y="T1"/>
                </a:cxn>
                <a:cxn ang="T11">
                  <a:pos x="T2" y="T3"/>
                </a:cxn>
                <a:cxn ang="T12">
                  <a:pos x="T4" y="T5"/>
                </a:cxn>
                <a:cxn ang="T13">
                  <a:pos x="T6" y="T7"/>
                </a:cxn>
                <a:cxn ang="T14">
                  <a:pos x="T8" y="T9"/>
                </a:cxn>
              </a:cxnLst>
              <a:rect l="T15" t="T16" r="T17" b="T18"/>
              <a:pathLst>
                <a:path w="34" h="5">
                  <a:moveTo>
                    <a:pt x="6" y="0"/>
                  </a:moveTo>
                  <a:lnTo>
                    <a:pt x="0" y="5"/>
                  </a:lnTo>
                  <a:lnTo>
                    <a:pt x="29" y="5"/>
                  </a:lnTo>
                  <a:lnTo>
                    <a:pt x="34"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922" name="Freeform 389"/>
            <p:cNvSpPr>
              <a:spLocks/>
            </p:cNvSpPr>
            <p:nvPr/>
          </p:nvSpPr>
          <p:spPr bwMode="auto">
            <a:xfrm>
              <a:off x="5215" y="2667"/>
              <a:ext cx="0" cy="174"/>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0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923" name="Freeform 390"/>
            <p:cNvSpPr>
              <a:spLocks/>
            </p:cNvSpPr>
            <p:nvPr/>
          </p:nvSpPr>
          <p:spPr bwMode="auto">
            <a:xfrm>
              <a:off x="5227" y="2667"/>
              <a:ext cx="0" cy="174"/>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0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924" name="Freeform 391"/>
            <p:cNvSpPr>
              <a:spLocks/>
            </p:cNvSpPr>
            <p:nvPr/>
          </p:nvSpPr>
          <p:spPr bwMode="auto">
            <a:xfrm>
              <a:off x="5239" y="2667"/>
              <a:ext cx="0" cy="174"/>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0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8" y="5"/>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925" name="Freeform 392"/>
            <p:cNvSpPr>
              <a:spLocks/>
            </p:cNvSpPr>
            <p:nvPr/>
          </p:nvSpPr>
          <p:spPr bwMode="auto">
            <a:xfrm>
              <a:off x="5251" y="2667"/>
              <a:ext cx="0" cy="174"/>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0 w 34"/>
                <a:gd name="T18" fmla="*/ 5 h 5"/>
              </a:gdLst>
              <a:ahLst/>
              <a:cxnLst>
                <a:cxn ang="T10">
                  <a:pos x="T0" y="T1"/>
                </a:cxn>
                <a:cxn ang="T11">
                  <a:pos x="T2" y="T3"/>
                </a:cxn>
                <a:cxn ang="T12">
                  <a:pos x="T4" y="T5"/>
                </a:cxn>
                <a:cxn ang="T13">
                  <a:pos x="T6" y="T7"/>
                </a:cxn>
                <a:cxn ang="T14">
                  <a:pos x="T8" y="T9"/>
                </a:cxn>
              </a:cxnLst>
              <a:rect l="T15" t="T16" r="T17" b="T18"/>
              <a:pathLst>
                <a:path w="34" h="5">
                  <a:moveTo>
                    <a:pt x="6" y="0"/>
                  </a:moveTo>
                  <a:lnTo>
                    <a:pt x="0" y="5"/>
                  </a:lnTo>
                  <a:lnTo>
                    <a:pt x="28" y="5"/>
                  </a:lnTo>
                  <a:lnTo>
                    <a:pt x="34"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926" name="Freeform 393"/>
            <p:cNvSpPr>
              <a:spLocks/>
            </p:cNvSpPr>
            <p:nvPr/>
          </p:nvSpPr>
          <p:spPr bwMode="auto">
            <a:xfrm>
              <a:off x="5262" y="2667"/>
              <a:ext cx="0" cy="174"/>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0 w 35"/>
                <a:gd name="T18" fmla="*/ 5 h 5"/>
              </a:gdLst>
              <a:ahLst/>
              <a:cxnLst>
                <a:cxn ang="T10">
                  <a:pos x="T0" y="T1"/>
                </a:cxn>
                <a:cxn ang="T11">
                  <a:pos x="T2" y="T3"/>
                </a:cxn>
                <a:cxn ang="T12">
                  <a:pos x="T4" y="T5"/>
                </a:cxn>
                <a:cxn ang="T13">
                  <a:pos x="T6" y="T7"/>
                </a:cxn>
                <a:cxn ang="T14">
                  <a:pos x="T8" y="T9"/>
                </a:cxn>
              </a:cxnLst>
              <a:rect l="T15" t="T16" r="T17" b="T18"/>
              <a:pathLst>
                <a:path w="35" h="5">
                  <a:moveTo>
                    <a:pt x="7" y="0"/>
                  </a:moveTo>
                  <a:lnTo>
                    <a:pt x="0" y="5"/>
                  </a:lnTo>
                  <a:lnTo>
                    <a:pt x="29" y="5"/>
                  </a:lnTo>
                  <a:lnTo>
                    <a:pt x="35" y="0"/>
                  </a:lnTo>
                  <a:lnTo>
                    <a:pt x="7"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927" name="Freeform 394"/>
            <p:cNvSpPr>
              <a:spLocks/>
            </p:cNvSpPr>
            <p:nvPr/>
          </p:nvSpPr>
          <p:spPr bwMode="auto">
            <a:xfrm>
              <a:off x="5274" y="2667"/>
              <a:ext cx="0" cy="174"/>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0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928" name="Freeform 395"/>
            <p:cNvSpPr>
              <a:spLocks/>
            </p:cNvSpPr>
            <p:nvPr/>
          </p:nvSpPr>
          <p:spPr bwMode="auto">
            <a:xfrm>
              <a:off x="5286" y="2667"/>
              <a:ext cx="0" cy="174"/>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0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929" name="Freeform 396"/>
            <p:cNvSpPr>
              <a:spLocks/>
            </p:cNvSpPr>
            <p:nvPr/>
          </p:nvSpPr>
          <p:spPr bwMode="auto">
            <a:xfrm>
              <a:off x="5298" y="2667"/>
              <a:ext cx="0" cy="174"/>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0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930" name="Freeform 397"/>
            <p:cNvSpPr>
              <a:spLocks/>
            </p:cNvSpPr>
            <p:nvPr/>
          </p:nvSpPr>
          <p:spPr bwMode="auto">
            <a:xfrm>
              <a:off x="5310" y="2667"/>
              <a:ext cx="0" cy="174"/>
            </a:xfrm>
            <a:custGeom>
              <a:avLst/>
              <a:gdLst>
                <a:gd name="T0" fmla="*/ 0 w 33"/>
                <a:gd name="T1" fmla="*/ 0 h 5"/>
                <a:gd name="T2" fmla="*/ 0 w 33"/>
                <a:gd name="T3" fmla="*/ 0 h 5"/>
                <a:gd name="T4" fmla="*/ 0 w 33"/>
                <a:gd name="T5" fmla="*/ 0 h 5"/>
                <a:gd name="T6" fmla="*/ 0 w 33"/>
                <a:gd name="T7" fmla="*/ 0 h 5"/>
                <a:gd name="T8" fmla="*/ 0 w 33"/>
                <a:gd name="T9" fmla="*/ 0 h 5"/>
                <a:gd name="T10" fmla="*/ 0 60000 65536"/>
                <a:gd name="T11" fmla="*/ 0 60000 65536"/>
                <a:gd name="T12" fmla="*/ 0 60000 65536"/>
                <a:gd name="T13" fmla="*/ 0 60000 65536"/>
                <a:gd name="T14" fmla="*/ 0 60000 65536"/>
                <a:gd name="T15" fmla="*/ 0 w 33"/>
                <a:gd name="T16" fmla="*/ 0 h 5"/>
                <a:gd name="T17" fmla="*/ 0 w 33"/>
                <a:gd name="T18" fmla="*/ 5 h 5"/>
              </a:gdLst>
              <a:ahLst/>
              <a:cxnLst>
                <a:cxn ang="T10">
                  <a:pos x="T0" y="T1"/>
                </a:cxn>
                <a:cxn ang="T11">
                  <a:pos x="T2" y="T3"/>
                </a:cxn>
                <a:cxn ang="T12">
                  <a:pos x="T4" y="T5"/>
                </a:cxn>
                <a:cxn ang="T13">
                  <a:pos x="T6" y="T7"/>
                </a:cxn>
                <a:cxn ang="T14">
                  <a:pos x="T8" y="T9"/>
                </a:cxn>
              </a:cxnLst>
              <a:rect l="T15" t="T16" r="T17" b="T18"/>
              <a:pathLst>
                <a:path w="33" h="5">
                  <a:moveTo>
                    <a:pt x="5" y="0"/>
                  </a:moveTo>
                  <a:lnTo>
                    <a:pt x="0" y="5"/>
                  </a:lnTo>
                  <a:lnTo>
                    <a:pt x="27" y="5"/>
                  </a:lnTo>
                  <a:lnTo>
                    <a:pt x="33"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931" name="Freeform 398"/>
            <p:cNvSpPr>
              <a:spLocks/>
            </p:cNvSpPr>
            <p:nvPr/>
          </p:nvSpPr>
          <p:spPr bwMode="auto">
            <a:xfrm>
              <a:off x="5321" y="2667"/>
              <a:ext cx="0" cy="174"/>
            </a:xfrm>
            <a:custGeom>
              <a:avLst/>
              <a:gdLst>
                <a:gd name="T0" fmla="*/ 0 w 33"/>
                <a:gd name="T1" fmla="*/ 0 h 5"/>
                <a:gd name="T2" fmla="*/ 0 w 33"/>
                <a:gd name="T3" fmla="*/ 0 h 5"/>
                <a:gd name="T4" fmla="*/ 0 w 33"/>
                <a:gd name="T5" fmla="*/ 0 h 5"/>
                <a:gd name="T6" fmla="*/ 0 w 33"/>
                <a:gd name="T7" fmla="*/ 0 h 5"/>
                <a:gd name="T8" fmla="*/ 0 w 33"/>
                <a:gd name="T9" fmla="*/ 0 h 5"/>
                <a:gd name="T10" fmla="*/ 0 60000 65536"/>
                <a:gd name="T11" fmla="*/ 0 60000 65536"/>
                <a:gd name="T12" fmla="*/ 0 60000 65536"/>
                <a:gd name="T13" fmla="*/ 0 60000 65536"/>
                <a:gd name="T14" fmla="*/ 0 60000 65536"/>
                <a:gd name="T15" fmla="*/ 0 w 33"/>
                <a:gd name="T16" fmla="*/ 0 h 5"/>
                <a:gd name="T17" fmla="*/ 0 w 33"/>
                <a:gd name="T18" fmla="*/ 5 h 5"/>
              </a:gdLst>
              <a:ahLst/>
              <a:cxnLst>
                <a:cxn ang="T10">
                  <a:pos x="T0" y="T1"/>
                </a:cxn>
                <a:cxn ang="T11">
                  <a:pos x="T2" y="T3"/>
                </a:cxn>
                <a:cxn ang="T12">
                  <a:pos x="T4" y="T5"/>
                </a:cxn>
                <a:cxn ang="T13">
                  <a:pos x="T6" y="T7"/>
                </a:cxn>
                <a:cxn ang="T14">
                  <a:pos x="T8" y="T9"/>
                </a:cxn>
              </a:cxnLst>
              <a:rect l="T15" t="T16" r="T17" b="T18"/>
              <a:pathLst>
                <a:path w="33" h="5">
                  <a:moveTo>
                    <a:pt x="5" y="0"/>
                  </a:moveTo>
                  <a:lnTo>
                    <a:pt x="0" y="5"/>
                  </a:lnTo>
                  <a:lnTo>
                    <a:pt x="27" y="5"/>
                  </a:lnTo>
                  <a:lnTo>
                    <a:pt x="33"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932" name="Freeform 399"/>
            <p:cNvSpPr>
              <a:spLocks/>
            </p:cNvSpPr>
            <p:nvPr/>
          </p:nvSpPr>
          <p:spPr bwMode="auto">
            <a:xfrm>
              <a:off x="3942" y="2431"/>
              <a:ext cx="0" cy="174"/>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0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933" name="Freeform 400"/>
            <p:cNvSpPr>
              <a:spLocks/>
            </p:cNvSpPr>
            <p:nvPr/>
          </p:nvSpPr>
          <p:spPr bwMode="auto">
            <a:xfrm>
              <a:off x="3953" y="2431"/>
              <a:ext cx="0" cy="174"/>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0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934" name="Freeform 401"/>
            <p:cNvSpPr>
              <a:spLocks/>
            </p:cNvSpPr>
            <p:nvPr/>
          </p:nvSpPr>
          <p:spPr bwMode="auto">
            <a:xfrm>
              <a:off x="3965" y="2431"/>
              <a:ext cx="0" cy="174"/>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0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935" name="Freeform 402"/>
            <p:cNvSpPr>
              <a:spLocks/>
            </p:cNvSpPr>
            <p:nvPr/>
          </p:nvSpPr>
          <p:spPr bwMode="auto">
            <a:xfrm>
              <a:off x="3977" y="2431"/>
              <a:ext cx="0" cy="174"/>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0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8" y="6"/>
                  </a:lnTo>
                  <a:lnTo>
                    <a:pt x="33"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936" name="Freeform 403"/>
            <p:cNvSpPr>
              <a:spLocks/>
            </p:cNvSpPr>
            <p:nvPr/>
          </p:nvSpPr>
          <p:spPr bwMode="auto">
            <a:xfrm>
              <a:off x="3989" y="2431"/>
              <a:ext cx="0" cy="174"/>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0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8" y="6"/>
                  </a:lnTo>
                  <a:lnTo>
                    <a:pt x="33"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937" name="Freeform 404"/>
            <p:cNvSpPr>
              <a:spLocks/>
            </p:cNvSpPr>
            <p:nvPr/>
          </p:nvSpPr>
          <p:spPr bwMode="auto">
            <a:xfrm>
              <a:off x="4001" y="2431"/>
              <a:ext cx="0" cy="174"/>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0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9" y="6"/>
                  </a:lnTo>
                  <a:lnTo>
                    <a:pt x="34"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938" name="Freeform 405"/>
            <p:cNvSpPr>
              <a:spLocks/>
            </p:cNvSpPr>
            <p:nvPr/>
          </p:nvSpPr>
          <p:spPr bwMode="auto">
            <a:xfrm>
              <a:off x="4012" y="2431"/>
              <a:ext cx="0" cy="174"/>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0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9" y="6"/>
                  </a:lnTo>
                  <a:lnTo>
                    <a:pt x="34"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939" name="Freeform 406"/>
            <p:cNvSpPr>
              <a:spLocks/>
            </p:cNvSpPr>
            <p:nvPr/>
          </p:nvSpPr>
          <p:spPr bwMode="auto">
            <a:xfrm>
              <a:off x="4024" y="2431"/>
              <a:ext cx="0" cy="174"/>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0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940" name="Freeform 407"/>
            <p:cNvSpPr>
              <a:spLocks/>
            </p:cNvSpPr>
            <p:nvPr/>
          </p:nvSpPr>
          <p:spPr bwMode="auto">
            <a:xfrm>
              <a:off x="4036" y="2431"/>
              <a:ext cx="0" cy="174"/>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0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8" y="6"/>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941" name="Freeform 408"/>
            <p:cNvSpPr>
              <a:spLocks/>
            </p:cNvSpPr>
            <p:nvPr/>
          </p:nvSpPr>
          <p:spPr bwMode="auto">
            <a:xfrm>
              <a:off x="4048" y="2431"/>
              <a:ext cx="0" cy="174"/>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0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8" y="6"/>
                  </a:lnTo>
                  <a:lnTo>
                    <a:pt x="34"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118942" name="Freeform 409"/>
            <p:cNvSpPr>
              <a:spLocks/>
            </p:cNvSpPr>
            <p:nvPr/>
          </p:nvSpPr>
          <p:spPr bwMode="auto">
            <a:xfrm>
              <a:off x="4060" y="2431"/>
              <a:ext cx="0" cy="174"/>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0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8" y="6"/>
                  </a:lnTo>
                  <a:lnTo>
                    <a:pt x="34"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grpSp>
      <p:grpSp>
        <p:nvGrpSpPr>
          <p:cNvPr id="73738" name="Group 410"/>
          <p:cNvGrpSpPr>
            <a:grpSpLocks/>
          </p:cNvGrpSpPr>
          <p:nvPr/>
        </p:nvGrpSpPr>
        <p:grpSpPr bwMode="auto">
          <a:xfrm>
            <a:off x="6257925" y="3484563"/>
            <a:ext cx="2193925" cy="376237"/>
            <a:chOff x="3942" y="2195"/>
            <a:chExt cx="1382" cy="237"/>
          </a:xfrm>
        </p:grpSpPr>
        <p:sp>
          <p:nvSpPr>
            <p:cNvPr id="74511" name="Freeform 411"/>
            <p:cNvSpPr>
              <a:spLocks/>
            </p:cNvSpPr>
            <p:nvPr/>
          </p:nvSpPr>
          <p:spPr bwMode="auto">
            <a:xfrm>
              <a:off x="4071" y="2431"/>
              <a:ext cx="3"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512" name="Freeform 412"/>
            <p:cNvSpPr>
              <a:spLocks/>
            </p:cNvSpPr>
            <p:nvPr/>
          </p:nvSpPr>
          <p:spPr bwMode="auto">
            <a:xfrm>
              <a:off x="4083" y="2431"/>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513" name="Freeform 413"/>
            <p:cNvSpPr>
              <a:spLocks/>
            </p:cNvSpPr>
            <p:nvPr/>
          </p:nvSpPr>
          <p:spPr bwMode="auto">
            <a:xfrm>
              <a:off x="4095" y="2431"/>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514" name="Freeform 414"/>
            <p:cNvSpPr>
              <a:spLocks/>
            </p:cNvSpPr>
            <p:nvPr/>
          </p:nvSpPr>
          <p:spPr bwMode="auto">
            <a:xfrm>
              <a:off x="4107" y="2431"/>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8"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515" name="Freeform 415"/>
            <p:cNvSpPr>
              <a:spLocks/>
            </p:cNvSpPr>
            <p:nvPr/>
          </p:nvSpPr>
          <p:spPr bwMode="auto">
            <a:xfrm>
              <a:off x="4118" y="2431"/>
              <a:ext cx="3"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8"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516" name="Freeform 416"/>
            <p:cNvSpPr>
              <a:spLocks/>
            </p:cNvSpPr>
            <p:nvPr/>
          </p:nvSpPr>
          <p:spPr bwMode="auto">
            <a:xfrm>
              <a:off x="4130" y="2431"/>
              <a:ext cx="3"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8"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517" name="Freeform 417"/>
            <p:cNvSpPr>
              <a:spLocks/>
            </p:cNvSpPr>
            <p:nvPr/>
          </p:nvSpPr>
          <p:spPr bwMode="auto">
            <a:xfrm>
              <a:off x="4142" y="2431"/>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518" name="Freeform 418"/>
            <p:cNvSpPr>
              <a:spLocks/>
            </p:cNvSpPr>
            <p:nvPr/>
          </p:nvSpPr>
          <p:spPr bwMode="auto">
            <a:xfrm>
              <a:off x="4154" y="2431"/>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519" name="Freeform 419"/>
            <p:cNvSpPr>
              <a:spLocks/>
            </p:cNvSpPr>
            <p:nvPr/>
          </p:nvSpPr>
          <p:spPr bwMode="auto">
            <a:xfrm>
              <a:off x="4166" y="2431"/>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520" name="Freeform 420"/>
            <p:cNvSpPr>
              <a:spLocks/>
            </p:cNvSpPr>
            <p:nvPr/>
          </p:nvSpPr>
          <p:spPr bwMode="auto">
            <a:xfrm>
              <a:off x="4177" y="2431"/>
              <a:ext cx="3" cy="1"/>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33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8" y="6"/>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521" name="Freeform 421"/>
            <p:cNvSpPr>
              <a:spLocks/>
            </p:cNvSpPr>
            <p:nvPr/>
          </p:nvSpPr>
          <p:spPr bwMode="auto">
            <a:xfrm>
              <a:off x="4189" y="2431"/>
              <a:ext cx="2" cy="1"/>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33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8" y="6"/>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522" name="Freeform 422"/>
            <p:cNvSpPr>
              <a:spLocks/>
            </p:cNvSpPr>
            <p:nvPr/>
          </p:nvSpPr>
          <p:spPr bwMode="auto">
            <a:xfrm>
              <a:off x="4201" y="2431"/>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9"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523" name="Freeform 423"/>
            <p:cNvSpPr>
              <a:spLocks/>
            </p:cNvSpPr>
            <p:nvPr/>
          </p:nvSpPr>
          <p:spPr bwMode="auto">
            <a:xfrm>
              <a:off x="4213" y="2431"/>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9"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524" name="Freeform 424"/>
            <p:cNvSpPr>
              <a:spLocks/>
            </p:cNvSpPr>
            <p:nvPr/>
          </p:nvSpPr>
          <p:spPr bwMode="auto">
            <a:xfrm>
              <a:off x="4225" y="2431"/>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525" name="Freeform 425"/>
            <p:cNvSpPr>
              <a:spLocks/>
            </p:cNvSpPr>
            <p:nvPr/>
          </p:nvSpPr>
          <p:spPr bwMode="auto">
            <a:xfrm>
              <a:off x="4236" y="2431"/>
              <a:ext cx="3"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8"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526" name="Freeform 426"/>
            <p:cNvSpPr>
              <a:spLocks/>
            </p:cNvSpPr>
            <p:nvPr/>
          </p:nvSpPr>
          <p:spPr bwMode="auto">
            <a:xfrm>
              <a:off x="4248" y="2431"/>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8"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527" name="Freeform 427"/>
            <p:cNvSpPr>
              <a:spLocks/>
            </p:cNvSpPr>
            <p:nvPr/>
          </p:nvSpPr>
          <p:spPr bwMode="auto">
            <a:xfrm>
              <a:off x="4260" y="2431"/>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7" y="0"/>
                  </a:moveTo>
                  <a:lnTo>
                    <a:pt x="0" y="6"/>
                  </a:lnTo>
                  <a:lnTo>
                    <a:pt x="29" y="6"/>
                  </a:lnTo>
                  <a:lnTo>
                    <a:pt x="35" y="0"/>
                  </a:lnTo>
                  <a:lnTo>
                    <a:pt x="7" y="0"/>
                  </a:lnTo>
                  <a:close/>
                </a:path>
              </a:pathLst>
            </a:custGeom>
            <a:solidFill>
              <a:srgbClr val="000000"/>
            </a:solidFill>
            <a:ln w="0">
              <a:solidFill>
                <a:srgbClr val="000000"/>
              </a:solidFill>
              <a:round/>
              <a:headEnd/>
              <a:tailEnd/>
            </a:ln>
          </p:spPr>
          <p:txBody>
            <a:bodyPr/>
            <a:lstStyle/>
            <a:p>
              <a:endParaRPr lang="fr-FR"/>
            </a:p>
          </p:txBody>
        </p:sp>
        <p:sp>
          <p:nvSpPr>
            <p:cNvPr id="74528" name="Freeform 428"/>
            <p:cNvSpPr>
              <a:spLocks/>
            </p:cNvSpPr>
            <p:nvPr/>
          </p:nvSpPr>
          <p:spPr bwMode="auto">
            <a:xfrm>
              <a:off x="4272" y="2431"/>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529" name="Freeform 429"/>
            <p:cNvSpPr>
              <a:spLocks/>
            </p:cNvSpPr>
            <p:nvPr/>
          </p:nvSpPr>
          <p:spPr bwMode="auto">
            <a:xfrm>
              <a:off x="4284" y="2431"/>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530" name="Freeform 430"/>
            <p:cNvSpPr>
              <a:spLocks/>
            </p:cNvSpPr>
            <p:nvPr/>
          </p:nvSpPr>
          <p:spPr bwMode="auto">
            <a:xfrm>
              <a:off x="4295" y="2431"/>
              <a:ext cx="3"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531" name="Freeform 431"/>
            <p:cNvSpPr>
              <a:spLocks/>
            </p:cNvSpPr>
            <p:nvPr/>
          </p:nvSpPr>
          <p:spPr bwMode="auto">
            <a:xfrm>
              <a:off x="4307" y="2431"/>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8"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532" name="Freeform 432"/>
            <p:cNvSpPr>
              <a:spLocks/>
            </p:cNvSpPr>
            <p:nvPr/>
          </p:nvSpPr>
          <p:spPr bwMode="auto">
            <a:xfrm>
              <a:off x="4319" y="2431"/>
              <a:ext cx="2" cy="1"/>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33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7" y="6"/>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533" name="Freeform 433"/>
            <p:cNvSpPr>
              <a:spLocks/>
            </p:cNvSpPr>
            <p:nvPr/>
          </p:nvSpPr>
          <p:spPr bwMode="auto">
            <a:xfrm>
              <a:off x="4331" y="2431"/>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8"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534" name="Freeform 434"/>
            <p:cNvSpPr>
              <a:spLocks/>
            </p:cNvSpPr>
            <p:nvPr/>
          </p:nvSpPr>
          <p:spPr bwMode="auto">
            <a:xfrm>
              <a:off x="4343" y="2431"/>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535" name="Freeform 435"/>
            <p:cNvSpPr>
              <a:spLocks/>
            </p:cNvSpPr>
            <p:nvPr/>
          </p:nvSpPr>
          <p:spPr bwMode="auto">
            <a:xfrm>
              <a:off x="4354" y="2431"/>
              <a:ext cx="3"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536" name="Freeform 436"/>
            <p:cNvSpPr>
              <a:spLocks/>
            </p:cNvSpPr>
            <p:nvPr/>
          </p:nvSpPr>
          <p:spPr bwMode="auto">
            <a:xfrm>
              <a:off x="4366" y="2431"/>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537" name="Freeform 437"/>
            <p:cNvSpPr>
              <a:spLocks/>
            </p:cNvSpPr>
            <p:nvPr/>
          </p:nvSpPr>
          <p:spPr bwMode="auto">
            <a:xfrm>
              <a:off x="4378" y="2431"/>
              <a:ext cx="2" cy="1"/>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33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8" y="6"/>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538" name="Freeform 438"/>
            <p:cNvSpPr>
              <a:spLocks/>
            </p:cNvSpPr>
            <p:nvPr/>
          </p:nvSpPr>
          <p:spPr bwMode="auto">
            <a:xfrm>
              <a:off x="4390" y="2431"/>
              <a:ext cx="2" cy="1"/>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33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8" y="6"/>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539" name="Freeform 439"/>
            <p:cNvSpPr>
              <a:spLocks/>
            </p:cNvSpPr>
            <p:nvPr/>
          </p:nvSpPr>
          <p:spPr bwMode="auto">
            <a:xfrm>
              <a:off x="4401" y="2431"/>
              <a:ext cx="3"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7" y="0"/>
                  </a:moveTo>
                  <a:lnTo>
                    <a:pt x="0" y="6"/>
                  </a:lnTo>
                  <a:lnTo>
                    <a:pt x="29" y="6"/>
                  </a:lnTo>
                  <a:lnTo>
                    <a:pt x="34" y="0"/>
                  </a:lnTo>
                  <a:lnTo>
                    <a:pt x="7" y="0"/>
                  </a:lnTo>
                  <a:close/>
                </a:path>
              </a:pathLst>
            </a:custGeom>
            <a:solidFill>
              <a:srgbClr val="000000"/>
            </a:solidFill>
            <a:ln w="0">
              <a:solidFill>
                <a:srgbClr val="000000"/>
              </a:solidFill>
              <a:round/>
              <a:headEnd/>
              <a:tailEnd/>
            </a:ln>
          </p:spPr>
          <p:txBody>
            <a:bodyPr/>
            <a:lstStyle/>
            <a:p>
              <a:endParaRPr lang="fr-FR"/>
            </a:p>
          </p:txBody>
        </p:sp>
        <p:sp>
          <p:nvSpPr>
            <p:cNvPr id="74540" name="Freeform 440"/>
            <p:cNvSpPr>
              <a:spLocks/>
            </p:cNvSpPr>
            <p:nvPr/>
          </p:nvSpPr>
          <p:spPr bwMode="auto">
            <a:xfrm>
              <a:off x="4413" y="2431"/>
              <a:ext cx="3"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9"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541" name="Freeform 441"/>
            <p:cNvSpPr>
              <a:spLocks/>
            </p:cNvSpPr>
            <p:nvPr/>
          </p:nvSpPr>
          <p:spPr bwMode="auto">
            <a:xfrm>
              <a:off x="4425" y="2431"/>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542" name="Freeform 442"/>
            <p:cNvSpPr>
              <a:spLocks/>
            </p:cNvSpPr>
            <p:nvPr/>
          </p:nvSpPr>
          <p:spPr bwMode="auto">
            <a:xfrm>
              <a:off x="4437" y="2431"/>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8"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543" name="Freeform 443"/>
            <p:cNvSpPr>
              <a:spLocks/>
            </p:cNvSpPr>
            <p:nvPr/>
          </p:nvSpPr>
          <p:spPr bwMode="auto">
            <a:xfrm>
              <a:off x="4449" y="2431"/>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8"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544" name="Freeform 444"/>
            <p:cNvSpPr>
              <a:spLocks/>
            </p:cNvSpPr>
            <p:nvPr/>
          </p:nvSpPr>
          <p:spPr bwMode="auto">
            <a:xfrm>
              <a:off x="4460" y="2431"/>
              <a:ext cx="3"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7" y="0"/>
                  </a:moveTo>
                  <a:lnTo>
                    <a:pt x="0" y="6"/>
                  </a:lnTo>
                  <a:lnTo>
                    <a:pt x="29" y="6"/>
                  </a:lnTo>
                  <a:lnTo>
                    <a:pt x="35" y="0"/>
                  </a:lnTo>
                  <a:lnTo>
                    <a:pt x="7" y="0"/>
                  </a:lnTo>
                  <a:close/>
                </a:path>
              </a:pathLst>
            </a:custGeom>
            <a:solidFill>
              <a:srgbClr val="000000"/>
            </a:solidFill>
            <a:ln w="0">
              <a:solidFill>
                <a:srgbClr val="000000"/>
              </a:solidFill>
              <a:round/>
              <a:headEnd/>
              <a:tailEnd/>
            </a:ln>
          </p:spPr>
          <p:txBody>
            <a:bodyPr/>
            <a:lstStyle/>
            <a:p>
              <a:endParaRPr lang="fr-FR"/>
            </a:p>
          </p:txBody>
        </p:sp>
        <p:sp>
          <p:nvSpPr>
            <p:cNvPr id="74545" name="Freeform 445"/>
            <p:cNvSpPr>
              <a:spLocks/>
            </p:cNvSpPr>
            <p:nvPr/>
          </p:nvSpPr>
          <p:spPr bwMode="auto">
            <a:xfrm>
              <a:off x="4472" y="2431"/>
              <a:ext cx="3"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546" name="Freeform 446"/>
            <p:cNvSpPr>
              <a:spLocks/>
            </p:cNvSpPr>
            <p:nvPr/>
          </p:nvSpPr>
          <p:spPr bwMode="auto">
            <a:xfrm>
              <a:off x="4484" y="2431"/>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547" name="Freeform 447"/>
            <p:cNvSpPr>
              <a:spLocks/>
            </p:cNvSpPr>
            <p:nvPr/>
          </p:nvSpPr>
          <p:spPr bwMode="auto">
            <a:xfrm>
              <a:off x="4496" y="2431"/>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548" name="Freeform 448"/>
            <p:cNvSpPr>
              <a:spLocks/>
            </p:cNvSpPr>
            <p:nvPr/>
          </p:nvSpPr>
          <p:spPr bwMode="auto">
            <a:xfrm>
              <a:off x="4508" y="2431"/>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8"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549" name="Freeform 449"/>
            <p:cNvSpPr>
              <a:spLocks/>
            </p:cNvSpPr>
            <p:nvPr/>
          </p:nvSpPr>
          <p:spPr bwMode="auto">
            <a:xfrm>
              <a:off x="4519" y="2431"/>
              <a:ext cx="3" cy="1"/>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33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7" y="6"/>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550" name="Freeform 450"/>
            <p:cNvSpPr>
              <a:spLocks/>
            </p:cNvSpPr>
            <p:nvPr/>
          </p:nvSpPr>
          <p:spPr bwMode="auto">
            <a:xfrm>
              <a:off x="4531" y="2431"/>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8"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551" name="Freeform 451"/>
            <p:cNvSpPr>
              <a:spLocks/>
            </p:cNvSpPr>
            <p:nvPr/>
          </p:nvSpPr>
          <p:spPr bwMode="auto">
            <a:xfrm>
              <a:off x="4543" y="2431"/>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552" name="Freeform 452"/>
            <p:cNvSpPr>
              <a:spLocks/>
            </p:cNvSpPr>
            <p:nvPr/>
          </p:nvSpPr>
          <p:spPr bwMode="auto">
            <a:xfrm>
              <a:off x="4555" y="2431"/>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553" name="Freeform 453"/>
            <p:cNvSpPr>
              <a:spLocks/>
            </p:cNvSpPr>
            <p:nvPr/>
          </p:nvSpPr>
          <p:spPr bwMode="auto">
            <a:xfrm>
              <a:off x="4567" y="2431"/>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554" name="Freeform 454"/>
            <p:cNvSpPr>
              <a:spLocks/>
            </p:cNvSpPr>
            <p:nvPr/>
          </p:nvSpPr>
          <p:spPr bwMode="auto">
            <a:xfrm>
              <a:off x="4578" y="2431"/>
              <a:ext cx="3" cy="1"/>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33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8" y="6"/>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555" name="Freeform 455"/>
            <p:cNvSpPr>
              <a:spLocks/>
            </p:cNvSpPr>
            <p:nvPr/>
          </p:nvSpPr>
          <p:spPr bwMode="auto">
            <a:xfrm>
              <a:off x="4590" y="2431"/>
              <a:ext cx="2" cy="1"/>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33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8" y="6"/>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556" name="Freeform 456"/>
            <p:cNvSpPr>
              <a:spLocks/>
            </p:cNvSpPr>
            <p:nvPr/>
          </p:nvSpPr>
          <p:spPr bwMode="auto">
            <a:xfrm>
              <a:off x="4602" y="2431"/>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9"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557" name="Freeform 457"/>
            <p:cNvSpPr>
              <a:spLocks/>
            </p:cNvSpPr>
            <p:nvPr/>
          </p:nvSpPr>
          <p:spPr bwMode="auto">
            <a:xfrm>
              <a:off x="4614" y="2431"/>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9"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558" name="Freeform 458"/>
            <p:cNvSpPr>
              <a:spLocks/>
            </p:cNvSpPr>
            <p:nvPr/>
          </p:nvSpPr>
          <p:spPr bwMode="auto">
            <a:xfrm>
              <a:off x="4626" y="2431"/>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559" name="Freeform 459"/>
            <p:cNvSpPr>
              <a:spLocks/>
            </p:cNvSpPr>
            <p:nvPr/>
          </p:nvSpPr>
          <p:spPr bwMode="auto">
            <a:xfrm>
              <a:off x="4637" y="2431"/>
              <a:ext cx="3"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8"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560" name="Freeform 460"/>
            <p:cNvSpPr>
              <a:spLocks/>
            </p:cNvSpPr>
            <p:nvPr/>
          </p:nvSpPr>
          <p:spPr bwMode="auto">
            <a:xfrm>
              <a:off x="4649" y="2431"/>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8"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561" name="Freeform 461"/>
            <p:cNvSpPr>
              <a:spLocks/>
            </p:cNvSpPr>
            <p:nvPr/>
          </p:nvSpPr>
          <p:spPr bwMode="auto">
            <a:xfrm>
              <a:off x="4661" y="2431"/>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7" y="0"/>
                  </a:moveTo>
                  <a:lnTo>
                    <a:pt x="0" y="6"/>
                  </a:lnTo>
                  <a:lnTo>
                    <a:pt x="29" y="6"/>
                  </a:lnTo>
                  <a:lnTo>
                    <a:pt x="35" y="0"/>
                  </a:lnTo>
                  <a:lnTo>
                    <a:pt x="7" y="0"/>
                  </a:lnTo>
                  <a:close/>
                </a:path>
              </a:pathLst>
            </a:custGeom>
            <a:solidFill>
              <a:srgbClr val="000000"/>
            </a:solidFill>
            <a:ln w="0">
              <a:solidFill>
                <a:srgbClr val="000000"/>
              </a:solidFill>
              <a:round/>
              <a:headEnd/>
              <a:tailEnd/>
            </a:ln>
          </p:spPr>
          <p:txBody>
            <a:bodyPr/>
            <a:lstStyle/>
            <a:p>
              <a:endParaRPr lang="fr-FR"/>
            </a:p>
          </p:txBody>
        </p:sp>
        <p:sp>
          <p:nvSpPr>
            <p:cNvPr id="74562" name="Freeform 462"/>
            <p:cNvSpPr>
              <a:spLocks/>
            </p:cNvSpPr>
            <p:nvPr/>
          </p:nvSpPr>
          <p:spPr bwMode="auto">
            <a:xfrm>
              <a:off x="4673" y="2431"/>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563" name="Freeform 463"/>
            <p:cNvSpPr>
              <a:spLocks/>
            </p:cNvSpPr>
            <p:nvPr/>
          </p:nvSpPr>
          <p:spPr bwMode="auto">
            <a:xfrm>
              <a:off x="4684" y="2431"/>
              <a:ext cx="3"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564" name="Freeform 464"/>
            <p:cNvSpPr>
              <a:spLocks/>
            </p:cNvSpPr>
            <p:nvPr/>
          </p:nvSpPr>
          <p:spPr bwMode="auto">
            <a:xfrm>
              <a:off x="4696" y="2431"/>
              <a:ext cx="3"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565" name="Freeform 465"/>
            <p:cNvSpPr>
              <a:spLocks/>
            </p:cNvSpPr>
            <p:nvPr/>
          </p:nvSpPr>
          <p:spPr bwMode="auto">
            <a:xfrm>
              <a:off x="4708" y="2431"/>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8"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566" name="Freeform 466"/>
            <p:cNvSpPr>
              <a:spLocks/>
            </p:cNvSpPr>
            <p:nvPr/>
          </p:nvSpPr>
          <p:spPr bwMode="auto">
            <a:xfrm>
              <a:off x="4720" y="2431"/>
              <a:ext cx="2" cy="1"/>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33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7" y="6"/>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567" name="Freeform 467"/>
            <p:cNvSpPr>
              <a:spLocks/>
            </p:cNvSpPr>
            <p:nvPr/>
          </p:nvSpPr>
          <p:spPr bwMode="auto">
            <a:xfrm>
              <a:off x="4732" y="2431"/>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9"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568" name="Freeform 468"/>
            <p:cNvSpPr>
              <a:spLocks/>
            </p:cNvSpPr>
            <p:nvPr/>
          </p:nvSpPr>
          <p:spPr bwMode="auto">
            <a:xfrm>
              <a:off x="4743" y="2431"/>
              <a:ext cx="3"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569" name="Freeform 469"/>
            <p:cNvSpPr>
              <a:spLocks/>
            </p:cNvSpPr>
            <p:nvPr/>
          </p:nvSpPr>
          <p:spPr bwMode="auto">
            <a:xfrm>
              <a:off x="4755" y="2431"/>
              <a:ext cx="3"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570" name="Freeform 470"/>
            <p:cNvSpPr>
              <a:spLocks/>
            </p:cNvSpPr>
            <p:nvPr/>
          </p:nvSpPr>
          <p:spPr bwMode="auto">
            <a:xfrm>
              <a:off x="4767" y="2431"/>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8" y="6"/>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571" name="Freeform 471"/>
            <p:cNvSpPr>
              <a:spLocks/>
            </p:cNvSpPr>
            <p:nvPr/>
          </p:nvSpPr>
          <p:spPr bwMode="auto">
            <a:xfrm>
              <a:off x="4779" y="2431"/>
              <a:ext cx="2" cy="1"/>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33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8" y="6"/>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572" name="Freeform 472"/>
            <p:cNvSpPr>
              <a:spLocks/>
            </p:cNvSpPr>
            <p:nvPr/>
          </p:nvSpPr>
          <p:spPr bwMode="auto">
            <a:xfrm>
              <a:off x="4791" y="2431"/>
              <a:ext cx="2" cy="1"/>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33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8" y="6"/>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573" name="Freeform 473"/>
            <p:cNvSpPr>
              <a:spLocks/>
            </p:cNvSpPr>
            <p:nvPr/>
          </p:nvSpPr>
          <p:spPr bwMode="auto">
            <a:xfrm>
              <a:off x="4802" y="2431"/>
              <a:ext cx="3"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9"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574" name="Freeform 474"/>
            <p:cNvSpPr>
              <a:spLocks/>
            </p:cNvSpPr>
            <p:nvPr/>
          </p:nvSpPr>
          <p:spPr bwMode="auto">
            <a:xfrm>
              <a:off x="4814" y="2431"/>
              <a:ext cx="3"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575" name="Freeform 475"/>
            <p:cNvSpPr>
              <a:spLocks/>
            </p:cNvSpPr>
            <p:nvPr/>
          </p:nvSpPr>
          <p:spPr bwMode="auto">
            <a:xfrm>
              <a:off x="4826" y="2431"/>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576" name="Freeform 476"/>
            <p:cNvSpPr>
              <a:spLocks/>
            </p:cNvSpPr>
            <p:nvPr/>
          </p:nvSpPr>
          <p:spPr bwMode="auto">
            <a:xfrm>
              <a:off x="4838" y="2431"/>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8"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577" name="Freeform 477"/>
            <p:cNvSpPr>
              <a:spLocks/>
            </p:cNvSpPr>
            <p:nvPr/>
          </p:nvSpPr>
          <p:spPr bwMode="auto">
            <a:xfrm>
              <a:off x="4850" y="2431"/>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8"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578" name="Freeform 478"/>
            <p:cNvSpPr>
              <a:spLocks/>
            </p:cNvSpPr>
            <p:nvPr/>
          </p:nvSpPr>
          <p:spPr bwMode="auto">
            <a:xfrm>
              <a:off x="4861" y="2431"/>
              <a:ext cx="3"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7" y="0"/>
                  </a:moveTo>
                  <a:lnTo>
                    <a:pt x="0" y="6"/>
                  </a:lnTo>
                  <a:lnTo>
                    <a:pt x="29" y="6"/>
                  </a:lnTo>
                  <a:lnTo>
                    <a:pt x="35" y="0"/>
                  </a:lnTo>
                  <a:lnTo>
                    <a:pt x="7" y="0"/>
                  </a:lnTo>
                  <a:close/>
                </a:path>
              </a:pathLst>
            </a:custGeom>
            <a:solidFill>
              <a:srgbClr val="000000"/>
            </a:solidFill>
            <a:ln w="0">
              <a:solidFill>
                <a:srgbClr val="000000"/>
              </a:solidFill>
              <a:round/>
              <a:headEnd/>
              <a:tailEnd/>
            </a:ln>
          </p:spPr>
          <p:txBody>
            <a:bodyPr/>
            <a:lstStyle/>
            <a:p>
              <a:endParaRPr lang="fr-FR"/>
            </a:p>
          </p:txBody>
        </p:sp>
        <p:sp>
          <p:nvSpPr>
            <p:cNvPr id="74579" name="Freeform 479"/>
            <p:cNvSpPr>
              <a:spLocks/>
            </p:cNvSpPr>
            <p:nvPr/>
          </p:nvSpPr>
          <p:spPr bwMode="auto">
            <a:xfrm>
              <a:off x="4873" y="2431"/>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580" name="Freeform 480"/>
            <p:cNvSpPr>
              <a:spLocks/>
            </p:cNvSpPr>
            <p:nvPr/>
          </p:nvSpPr>
          <p:spPr bwMode="auto">
            <a:xfrm>
              <a:off x="4885" y="2431"/>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581" name="Freeform 481"/>
            <p:cNvSpPr>
              <a:spLocks/>
            </p:cNvSpPr>
            <p:nvPr/>
          </p:nvSpPr>
          <p:spPr bwMode="auto">
            <a:xfrm>
              <a:off x="4897" y="2431"/>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582" name="Freeform 482"/>
            <p:cNvSpPr>
              <a:spLocks/>
            </p:cNvSpPr>
            <p:nvPr/>
          </p:nvSpPr>
          <p:spPr bwMode="auto">
            <a:xfrm>
              <a:off x="4909" y="2431"/>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8"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583" name="Freeform 483"/>
            <p:cNvSpPr>
              <a:spLocks/>
            </p:cNvSpPr>
            <p:nvPr/>
          </p:nvSpPr>
          <p:spPr bwMode="auto">
            <a:xfrm>
              <a:off x="4920" y="2431"/>
              <a:ext cx="3" cy="1"/>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33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7" y="6"/>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584" name="Freeform 484"/>
            <p:cNvSpPr>
              <a:spLocks/>
            </p:cNvSpPr>
            <p:nvPr/>
          </p:nvSpPr>
          <p:spPr bwMode="auto">
            <a:xfrm>
              <a:off x="4932" y="2431"/>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9"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585" name="Freeform 485"/>
            <p:cNvSpPr>
              <a:spLocks/>
            </p:cNvSpPr>
            <p:nvPr/>
          </p:nvSpPr>
          <p:spPr bwMode="auto">
            <a:xfrm>
              <a:off x="4944" y="2431"/>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586" name="Freeform 486"/>
            <p:cNvSpPr>
              <a:spLocks/>
            </p:cNvSpPr>
            <p:nvPr/>
          </p:nvSpPr>
          <p:spPr bwMode="auto">
            <a:xfrm>
              <a:off x="4956" y="2431"/>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587" name="Freeform 487"/>
            <p:cNvSpPr>
              <a:spLocks/>
            </p:cNvSpPr>
            <p:nvPr/>
          </p:nvSpPr>
          <p:spPr bwMode="auto">
            <a:xfrm>
              <a:off x="4968" y="2431"/>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8" y="6"/>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588" name="Freeform 488"/>
            <p:cNvSpPr>
              <a:spLocks/>
            </p:cNvSpPr>
            <p:nvPr/>
          </p:nvSpPr>
          <p:spPr bwMode="auto">
            <a:xfrm>
              <a:off x="4979" y="2431"/>
              <a:ext cx="3" cy="1"/>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33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8" y="6"/>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589" name="Freeform 489"/>
            <p:cNvSpPr>
              <a:spLocks/>
            </p:cNvSpPr>
            <p:nvPr/>
          </p:nvSpPr>
          <p:spPr bwMode="auto">
            <a:xfrm>
              <a:off x="4991" y="2431"/>
              <a:ext cx="2" cy="1"/>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33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8" y="6"/>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590" name="Freeform 490"/>
            <p:cNvSpPr>
              <a:spLocks/>
            </p:cNvSpPr>
            <p:nvPr/>
          </p:nvSpPr>
          <p:spPr bwMode="auto">
            <a:xfrm>
              <a:off x="5003" y="2431"/>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9"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591" name="Freeform 491"/>
            <p:cNvSpPr>
              <a:spLocks/>
            </p:cNvSpPr>
            <p:nvPr/>
          </p:nvSpPr>
          <p:spPr bwMode="auto">
            <a:xfrm>
              <a:off x="5015" y="2431"/>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592" name="Freeform 492"/>
            <p:cNvSpPr>
              <a:spLocks/>
            </p:cNvSpPr>
            <p:nvPr/>
          </p:nvSpPr>
          <p:spPr bwMode="auto">
            <a:xfrm>
              <a:off x="5026" y="2431"/>
              <a:ext cx="3"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593" name="Freeform 493"/>
            <p:cNvSpPr>
              <a:spLocks/>
            </p:cNvSpPr>
            <p:nvPr/>
          </p:nvSpPr>
          <p:spPr bwMode="auto">
            <a:xfrm>
              <a:off x="5038" y="2431"/>
              <a:ext cx="3"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8"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594" name="Freeform 494"/>
            <p:cNvSpPr>
              <a:spLocks/>
            </p:cNvSpPr>
            <p:nvPr/>
          </p:nvSpPr>
          <p:spPr bwMode="auto">
            <a:xfrm>
              <a:off x="5050" y="2431"/>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8"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595" name="Freeform 495"/>
            <p:cNvSpPr>
              <a:spLocks/>
            </p:cNvSpPr>
            <p:nvPr/>
          </p:nvSpPr>
          <p:spPr bwMode="auto">
            <a:xfrm>
              <a:off x="5062" y="2431"/>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7" y="0"/>
                  </a:moveTo>
                  <a:lnTo>
                    <a:pt x="0" y="6"/>
                  </a:lnTo>
                  <a:lnTo>
                    <a:pt x="29" y="6"/>
                  </a:lnTo>
                  <a:lnTo>
                    <a:pt x="35" y="0"/>
                  </a:lnTo>
                  <a:lnTo>
                    <a:pt x="7" y="0"/>
                  </a:lnTo>
                  <a:close/>
                </a:path>
              </a:pathLst>
            </a:custGeom>
            <a:solidFill>
              <a:srgbClr val="000000"/>
            </a:solidFill>
            <a:ln w="0">
              <a:solidFill>
                <a:srgbClr val="000000"/>
              </a:solidFill>
              <a:round/>
              <a:headEnd/>
              <a:tailEnd/>
            </a:ln>
          </p:spPr>
          <p:txBody>
            <a:bodyPr/>
            <a:lstStyle/>
            <a:p>
              <a:endParaRPr lang="fr-FR"/>
            </a:p>
          </p:txBody>
        </p:sp>
        <p:sp>
          <p:nvSpPr>
            <p:cNvPr id="74596" name="Freeform 496"/>
            <p:cNvSpPr>
              <a:spLocks/>
            </p:cNvSpPr>
            <p:nvPr/>
          </p:nvSpPr>
          <p:spPr bwMode="auto">
            <a:xfrm>
              <a:off x="5074" y="2431"/>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597" name="Freeform 497"/>
            <p:cNvSpPr>
              <a:spLocks/>
            </p:cNvSpPr>
            <p:nvPr/>
          </p:nvSpPr>
          <p:spPr bwMode="auto">
            <a:xfrm>
              <a:off x="5085" y="2431"/>
              <a:ext cx="3"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598" name="Freeform 498"/>
            <p:cNvSpPr>
              <a:spLocks/>
            </p:cNvSpPr>
            <p:nvPr/>
          </p:nvSpPr>
          <p:spPr bwMode="auto">
            <a:xfrm>
              <a:off x="5097" y="2431"/>
              <a:ext cx="3"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599" name="Freeform 499"/>
            <p:cNvSpPr>
              <a:spLocks/>
            </p:cNvSpPr>
            <p:nvPr/>
          </p:nvSpPr>
          <p:spPr bwMode="auto">
            <a:xfrm>
              <a:off x="5109" y="2431"/>
              <a:ext cx="2" cy="1"/>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33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7" y="6"/>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600" name="Freeform 500"/>
            <p:cNvSpPr>
              <a:spLocks/>
            </p:cNvSpPr>
            <p:nvPr/>
          </p:nvSpPr>
          <p:spPr bwMode="auto">
            <a:xfrm>
              <a:off x="5121" y="2431"/>
              <a:ext cx="2" cy="1"/>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33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7" y="6"/>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601" name="Freeform 501"/>
            <p:cNvSpPr>
              <a:spLocks/>
            </p:cNvSpPr>
            <p:nvPr/>
          </p:nvSpPr>
          <p:spPr bwMode="auto">
            <a:xfrm>
              <a:off x="5133" y="2431"/>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602" name="Freeform 502"/>
            <p:cNvSpPr>
              <a:spLocks/>
            </p:cNvSpPr>
            <p:nvPr/>
          </p:nvSpPr>
          <p:spPr bwMode="auto">
            <a:xfrm>
              <a:off x="5144" y="2431"/>
              <a:ext cx="3"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603" name="Freeform 503"/>
            <p:cNvSpPr>
              <a:spLocks/>
            </p:cNvSpPr>
            <p:nvPr/>
          </p:nvSpPr>
          <p:spPr bwMode="auto">
            <a:xfrm>
              <a:off x="5156" y="2431"/>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604" name="Freeform 504"/>
            <p:cNvSpPr>
              <a:spLocks/>
            </p:cNvSpPr>
            <p:nvPr/>
          </p:nvSpPr>
          <p:spPr bwMode="auto">
            <a:xfrm>
              <a:off x="5168" y="2431"/>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8" y="6"/>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605" name="Freeform 505"/>
            <p:cNvSpPr>
              <a:spLocks/>
            </p:cNvSpPr>
            <p:nvPr/>
          </p:nvSpPr>
          <p:spPr bwMode="auto">
            <a:xfrm>
              <a:off x="5180" y="2431"/>
              <a:ext cx="2" cy="1"/>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33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8" y="6"/>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606" name="Freeform 506"/>
            <p:cNvSpPr>
              <a:spLocks/>
            </p:cNvSpPr>
            <p:nvPr/>
          </p:nvSpPr>
          <p:spPr bwMode="auto">
            <a:xfrm>
              <a:off x="5192" y="2431"/>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7" y="0"/>
                  </a:moveTo>
                  <a:lnTo>
                    <a:pt x="0" y="6"/>
                  </a:lnTo>
                  <a:lnTo>
                    <a:pt x="29" y="6"/>
                  </a:lnTo>
                  <a:lnTo>
                    <a:pt x="34" y="0"/>
                  </a:lnTo>
                  <a:lnTo>
                    <a:pt x="7" y="0"/>
                  </a:lnTo>
                  <a:close/>
                </a:path>
              </a:pathLst>
            </a:custGeom>
            <a:solidFill>
              <a:srgbClr val="000000"/>
            </a:solidFill>
            <a:ln w="0">
              <a:solidFill>
                <a:srgbClr val="000000"/>
              </a:solidFill>
              <a:round/>
              <a:headEnd/>
              <a:tailEnd/>
            </a:ln>
          </p:spPr>
          <p:txBody>
            <a:bodyPr/>
            <a:lstStyle/>
            <a:p>
              <a:endParaRPr lang="fr-FR"/>
            </a:p>
          </p:txBody>
        </p:sp>
        <p:sp>
          <p:nvSpPr>
            <p:cNvPr id="74607" name="Freeform 507"/>
            <p:cNvSpPr>
              <a:spLocks/>
            </p:cNvSpPr>
            <p:nvPr/>
          </p:nvSpPr>
          <p:spPr bwMode="auto">
            <a:xfrm>
              <a:off x="5203" y="2431"/>
              <a:ext cx="3"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9"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608" name="Freeform 508"/>
            <p:cNvSpPr>
              <a:spLocks/>
            </p:cNvSpPr>
            <p:nvPr/>
          </p:nvSpPr>
          <p:spPr bwMode="auto">
            <a:xfrm>
              <a:off x="5215" y="2431"/>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609" name="Freeform 509"/>
            <p:cNvSpPr>
              <a:spLocks/>
            </p:cNvSpPr>
            <p:nvPr/>
          </p:nvSpPr>
          <p:spPr bwMode="auto">
            <a:xfrm>
              <a:off x="5227" y="2431"/>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610" name="Freeform 510"/>
            <p:cNvSpPr>
              <a:spLocks/>
            </p:cNvSpPr>
            <p:nvPr/>
          </p:nvSpPr>
          <p:spPr bwMode="auto">
            <a:xfrm>
              <a:off x="5239" y="2431"/>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8"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611" name="Freeform 511"/>
            <p:cNvSpPr>
              <a:spLocks/>
            </p:cNvSpPr>
            <p:nvPr/>
          </p:nvSpPr>
          <p:spPr bwMode="auto">
            <a:xfrm>
              <a:off x="5251" y="2431"/>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8"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612" name="Freeform 512"/>
            <p:cNvSpPr>
              <a:spLocks/>
            </p:cNvSpPr>
            <p:nvPr/>
          </p:nvSpPr>
          <p:spPr bwMode="auto">
            <a:xfrm>
              <a:off x="5262" y="2431"/>
              <a:ext cx="3"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7" y="0"/>
                  </a:moveTo>
                  <a:lnTo>
                    <a:pt x="0" y="6"/>
                  </a:lnTo>
                  <a:lnTo>
                    <a:pt x="29" y="6"/>
                  </a:lnTo>
                  <a:lnTo>
                    <a:pt x="35" y="0"/>
                  </a:lnTo>
                  <a:lnTo>
                    <a:pt x="7" y="0"/>
                  </a:lnTo>
                  <a:close/>
                </a:path>
              </a:pathLst>
            </a:custGeom>
            <a:solidFill>
              <a:srgbClr val="000000"/>
            </a:solidFill>
            <a:ln w="0">
              <a:solidFill>
                <a:srgbClr val="000000"/>
              </a:solidFill>
              <a:round/>
              <a:headEnd/>
              <a:tailEnd/>
            </a:ln>
          </p:spPr>
          <p:txBody>
            <a:bodyPr/>
            <a:lstStyle/>
            <a:p>
              <a:endParaRPr lang="fr-FR"/>
            </a:p>
          </p:txBody>
        </p:sp>
        <p:sp>
          <p:nvSpPr>
            <p:cNvPr id="74613" name="Freeform 513"/>
            <p:cNvSpPr>
              <a:spLocks/>
            </p:cNvSpPr>
            <p:nvPr/>
          </p:nvSpPr>
          <p:spPr bwMode="auto">
            <a:xfrm>
              <a:off x="5274" y="2431"/>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614" name="Freeform 514"/>
            <p:cNvSpPr>
              <a:spLocks/>
            </p:cNvSpPr>
            <p:nvPr/>
          </p:nvSpPr>
          <p:spPr bwMode="auto">
            <a:xfrm>
              <a:off x="5286" y="2431"/>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615" name="Freeform 515"/>
            <p:cNvSpPr>
              <a:spLocks/>
            </p:cNvSpPr>
            <p:nvPr/>
          </p:nvSpPr>
          <p:spPr bwMode="auto">
            <a:xfrm>
              <a:off x="5298" y="2431"/>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616" name="Freeform 516"/>
            <p:cNvSpPr>
              <a:spLocks/>
            </p:cNvSpPr>
            <p:nvPr/>
          </p:nvSpPr>
          <p:spPr bwMode="auto">
            <a:xfrm>
              <a:off x="5310" y="2431"/>
              <a:ext cx="2" cy="1"/>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33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7" y="6"/>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617" name="Freeform 517"/>
            <p:cNvSpPr>
              <a:spLocks/>
            </p:cNvSpPr>
            <p:nvPr/>
          </p:nvSpPr>
          <p:spPr bwMode="auto">
            <a:xfrm>
              <a:off x="5321" y="2431"/>
              <a:ext cx="3" cy="1"/>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33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7" y="6"/>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618" name="Freeform 518"/>
            <p:cNvSpPr>
              <a:spLocks/>
            </p:cNvSpPr>
            <p:nvPr/>
          </p:nvSpPr>
          <p:spPr bwMode="auto">
            <a:xfrm>
              <a:off x="3942" y="2195"/>
              <a:ext cx="2" cy="1"/>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34 w 34"/>
                <a:gd name="T18" fmla="*/ 5 h 5"/>
              </a:gdLst>
              <a:ahLst/>
              <a:cxnLst>
                <a:cxn ang="T10">
                  <a:pos x="T0" y="T1"/>
                </a:cxn>
                <a:cxn ang="T11">
                  <a:pos x="T2" y="T3"/>
                </a:cxn>
                <a:cxn ang="T12">
                  <a:pos x="T4" y="T5"/>
                </a:cxn>
                <a:cxn ang="T13">
                  <a:pos x="T6" y="T7"/>
                </a:cxn>
                <a:cxn ang="T14">
                  <a:pos x="T8" y="T9"/>
                </a:cxn>
              </a:cxnLst>
              <a:rect l="T15" t="T16" r="T17" b="T18"/>
              <a:pathLst>
                <a:path w="34" h="5">
                  <a:moveTo>
                    <a:pt x="5" y="0"/>
                  </a:moveTo>
                  <a:lnTo>
                    <a:pt x="0" y="5"/>
                  </a:lnTo>
                  <a:lnTo>
                    <a:pt x="29" y="5"/>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619" name="Freeform 519"/>
            <p:cNvSpPr>
              <a:spLocks/>
            </p:cNvSpPr>
            <p:nvPr/>
          </p:nvSpPr>
          <p:spPr bwMode="auto">
            <a:xfrm>
              <a:off x="3953" y="2195"/>
              <a:ext cx="3" cy="1"/>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34 w 34"/>
                <a:gd name="T18" fmla="*/ 5 h 5"/>
              </a:gdLst>
              <a:ahLst/>
              <a:cxnLst>
                <a:cxn ang="T10">
                  <a:pos x="T0" y="T1"/>
                </a:cxn>
                <a:cxn ang="T11">
                  <a:pos x="T2" y="T3"/>
                </a:cxn>
                <a:cxn ang="T12">
                  <a:pos x="T4" y="T5"/>
                </a:cxn>
                <a:cxn ang="T13">
                  <a:pos x="T6" y="T7"/>
                </a:cxn>
                <a:cxn ang="T14">
                  <a:pos x="T8" y="T9"/>
                </a:cxn>
              </a:cxnLst>
              <a:rect l="T15" t="T16" r="T17" b="T18"/>
              <a:pathLst>
                <a:path w="34" h="5">
                  <a:moveTo>
                    <a:pt x="5" y="0"/>
                  </a:moveTo>
                  <a:lnTo>
                    <a:pt x="0" y="5"/>
                  </a:lnTo>
                  <a:lnTo>
                    <a:pt x="29" y="5"/>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620" name="Freeform 520"/>
            <p:cNvSpPr>
              <a:spLocks/>
            </p:cNvSpPr>
            <p:nvPr/>
          </p:nvSpPr>
          <p:spPr bwMode="auto">
            <a:xfrm>
              <a:off x="3965" y="2195"/>
              <a:ext cx="2" cy="1"/>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34 w 34"/>
                <a:gd name="T18" fmla="*/ 5 h 5"/>
              </a:gdLst>
              <a:ahLst/>
              <a:cxnLst>
                <a:cxn ang="T10">
                  <a:pos x="T0" y="T1"/>
                </a:cxn>
                <a:cxn ang="T11">
                  <a:pos x="T2" y="T3"/>
                </a:cxn>
                <a:cxn ang="T12">
                  <a:pos x="T4" y="T5"/>
                </a:cxn>
                <a:cxn ang="T13">
                  <a:pos x="T6" y="T7"/>
                </a:cxn>
                <a:cxn ang="T14">
                  <a:pos x="T8" y="T9"/>
                </a:cxn>
              </a:cxnLst>
              <a:rect l="T15" t="T16" r="T17" b="T18"/>
              <a:pathLst>
                <a:path w="34" h="5">
                  <a:moveTo>
                    <a:pt x="5" y="0"/>
                  </a:moveTo>
                  <a:lnTo>
                    <a:pt x="0" y="5"/>
                  </a:lnTo>
                  <a:lnTo>
                    <a:pt x="29" y="5"/>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621" name="Freeform 521"/>
            <p:cNvSpPr>
              <a:spLocks/>
            </p:cNvSpPr>
            <p:nvPr/>
          </p:nvSpPr>
          <p:spPr bwMode="auto">
            <a:xfrm>
              <a:off x="3977" y="2195"/>
              <a:ext cx="2" cy="1"/>
            </a:xfrm>
            <a:custGeom>
              <a:avLst/>
              <a:gdLst>
                <a:gd name="T0" fmla="*/ 0 w 33"/>
                <a:gd name="T1" fmla="*/ 0 h 5"/>
                <a:gd name="T2" fmla="*/ 0 w 33"/>
                <a:gd name="T3" fmla="*/ 0 h 5"/>
                <a:gd name="T4" fmla="*/ 0 w 33"/>
                <a:gd name="T5" fmla="*/ 0 h 5"/>
                <a:gd name="T6" fmla="*/ 0 w 33"/>
                <a:gd name="T7" fmla="*/ 0 h 5"/>
                <a:gd name="T8" fmla="*/ 0 w 33"/>
                <a:gd name="T9" fmla="*/ 0 h 5"/>
                <a:gd name="T10" fmla="*/ 0 60000 65536"/>
                <a:gd name="T11" fmla="*/ 0 60000 65536"/>
                <a:gd name="T12" fmla="*/ 0 60000 65536"/>
                <a:gd name="T13" fmla="*/ 0 60000 65536"/>
                <a:gd name="T14" fmla="*/ 0 60000 65536"/>
                <a:gd name="T15" fmla="*/ 0 w 33"/>
                <a:gd name="T16" fmla="*/ 0 h 5"/>
                <a:gd name="T17" fmla="*/ 33 w 33"/>
                <a:gd name="T18" fmla="*/ 5 h 5"/>
              </a:gdLst>
              <a:ahLst/>
              <a:cxnLst>
                <a:cxn ang="T10">
                  <a:pos x="T0" y="T1"/>
                </a:cxn>
                <a:cxn ang="T11">
                  <a:pos x="T2" y="T3"/>
                </a:cxn>
                <a:cxn ang="T12">
                  <a:pos x="T4" y="T5"/>
                </a:cxn>
                <a:cxn ang="T13">
                  <a:pos x="T6" y="T7"/>
                </a:cxn>
                <a:cxn ang="T14">
                  <a:pos x="T8" y="T9"/>
                </a:cxn>
              </a:cxnLst>
              <a:rect l="T15" t="T16" r="T17" b="T18"/>
              <a:pathLst>
                <a:path w="33" h="5">
                  <a:moveTo>
                    <a:pt x="5" y="0"/>
                  </a:moveTo>
                  <a:lnTo>
                    <a:pt x="0" y="5"/>
                  </a:lnTo>
                  <a:lnTo>
                    <a:pt x="28" y="5"/>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622" name="Freeform 522"/>
            <p:cNvSpPr>
              <a:spLocks/>
            </p:cNvSpPr>
            <p:nvPr/>
          </p:nvSpPr>
          <p:spPr bwMode="auto">
            <a:xfrm>
              <a:off x="3989" y="2195"/>
              <a:ext cx="2" cy="1"/>
            </a:xfrm>
            <a:custGeom>
              <a:avLst/>
              <a:gdLst>
                <a:gd name="T0" fmla="*/ 0 w 33"/>
                <a:gd name="T1" fmla="*/ 0 h 5"/>
                <a:gd name="T2" fmla="*/ 0 w 33"/>
                <a:gd name="T3" fmla="*/ 0 h 5"/>
                <a:gd name="T4" fmla="*/ 0 w 33"/>
                <a:gd name="T5" fmla="*/ 0 h 5"/>
                <a:gd name="T6" fmla="*/ 0 w 33"/>
                <a:gd name="T7" fmla="*/ 0 h 5"/>
                <a:gd name="T8" fmla="*/ 0 w 33"/>
                <a:gd name="T9" fmla="*/ 0 h 5"/>
                <a:gd name="T10" fmla="*/ 0 60000 65536"/>
                <a:gd name="T11" fmla="*/ 0 60000 65536"/>
                <a:gd name="T12" fmla="*/ 0 60000 65536"/>
                <a:gd name="T13" fmla="*/ 0 60000 65536"/>
                <a:gd name="T14" fmla="*/ 0 60000 65536"/>
                <a:gd name="T15" fmla="*/ 0 w 33"/>
                <a:gd name="T16" fmla="*/ 0 h 5"/>
                <a:gd name="T17" fmla="*/ 33 w 33"/>
                <a:gd name="T18" fmla="*/ 5 h 5"/>
              </a:gdLst>
              <a:ahLst/>
              <a:cxnLst>
                <a:cxn ang="T10">
                  <a:pos x="T0" y="T1"/>
                </a:cxn>
                <a:cxn ang="T11">
                  <a:pos x="T2" y="T3"/>
                </a:cxn>
                <a:cxn ang="T12">
                  <a:pos x="T4" y="T5"/>
                </a:cxn>
                <a:cxn ang="T13">
                  <a:pos x="T6" y="T7"/>
                </a:cxn>
                <a:cxn ang="T14">
                  <a:pos x="T8" y="T9"/>
                </a:cxn>
              </a:cxnLst>
              <a:rect l="T15" t="T16" r="T17" b="T18"/>
              <a:pathLst>
                <a:path w="33" h="5">
                  <a:moveTo>
                    <a:pt x="5" y="0"/>
                  </a:moveTo>
                  <a:lnTo>
                    <a:pt x="0" y="5"/>
                  </a:lnTo>
                  <a:lnTo>
                    <a:pt x="28" y="5"/>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623" name="Freeform 523"/>
            <p:cNvSpPr>
              <a:spLocks/>
            </p:cNvSpPr>
            <p:nvPr/>
          </p:nvSpPr>
          <p:spPr bwMode="auto">
            <a:xfrm>
              <a:off x="4001" y="2195"/>
              <a:ext cx="2" cy="1"/>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34 w 34"/>
                <a:gd name="T18" fmla="*/ 5 h 5"/>
              </a:gdLst>
              <a:ahLst/>
              <a:cxnLst>
                <a:cxn ang="T10">
                  <a:pos x="T0" y="T1"/>
                </a:cxn>
                <a:cxn ang="T11">
                  <a:pos x="T2" y="T3"/>
                </a:cxn>
                <a:cxn ang="T12">
                  <a:pos x="T4" y="T5"/>
                </a:cxn>
                <a:cxn ang="T13">
                  <a:pos x="T6" y="T7"/>
                </a:cxn>
                <a:cxn ang="T14">
                  <a:pos x="T8" y="T9"/>
                </a:cxn>
              </a:cxnLst>
              <a:rect l="T15" t="T16" r="T17" b="T18"/>
              <a:pathLst>
                <a:path w="34" h="5">
                  <a:moveTo>
                    <a:pt x="6" y="0"/>
                  </a:moveTo>
                  <a:lnTo>
                    <a:pt x="0" y="5"/>
                  </a:lnTo>
                  <a:lnTo>
                    <a:pt x="29" y="5"/>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624" name="Freeform 524"/>
            <p:cNvSpPr>
              <a:spLocks/>
            </p:cNvSpPr>
            <p:nvPr/>
          </p:nvSpPr>
          <p:spPr bwMode="auto">
            <a:xfrm>
              <a:off x="4012" y="2195"/>
              <a:ext cx="3" cy="1"/>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34 w 34"/>
                <a:gd name="T18" fmla="*/ 5 h 5"/>
              </a:gdLst>
              <a:ahLst/>
              <a:cxnLst>
                <a:cxn ang="T10">
                  <a:pos x="T0" y="T1"/>
                </a:cxn>
                <a:cxn ang="T11">
                  <a:pos x="T2" y="T3"/>
                </a:cxn>
                <a:cxn ang="T12">
                  <a:pos x="T4" y="T5"/>
                </a:cxn>
                <a:cxn ang="T13">
                  <a:pos x="T6" y="T7"/>
                </a:cxn>
                <a:cxn ang="T14">
                  <a:pos x="T8" y="T9"/>
                </a:cxn>
              </a:cxnLst>
              <a:rect l="T15" t="T16" r="T17" b="T18"/>
              <a:pathLst>
                <a:path w="34" h="5">
                  <a:moveTo>
                    <a:pt x="6" y="0"/>
                  </a:moveTo>
                  <a:lnTo>
                    <a:pt x="0" y="5"/>
                  </a:lnTo>
                  <a:lnTo>
                    <a:pt x="29" y="5"/>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625" name="Freeform 525"/>
            <p:cNvSpPr>
              <a:spLocks/>
            </p:cNvSpPr>
            <p:nvPr/>
          </p:nvSpPr>
          <p:spPr bwMode="auto">
            <a:xfrm>
              <a:off x="4024" y="2195"/>
              <a:ext cx="2" cy="1"/>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35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626" name="Freeform 526"/>
            <p:cNvSpPr>
              <a:spLocks/>
            </p:cNvSpPr>
            <p:nvPr/>
          </p:nvSpPr>
          <p:spPr bwMode="auto">
            <a:xfrm>
              <a:off x="4036" y="2195"/>
              <a:ext cx="2" cy="1"/>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35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8" y="5"/>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627" name="Freeform 527"/>
            <p:cNvSpPr>
              <a:spLocks/>
            </p:cNvSpPr>
            <p:nvPr/>
          </p:nvSpPr>
          <p:spPr bwMode="auto">
            <a:xfrm>
              <a:off x="4048" y="2195"/>
              <a:ext cx="2" cy="1"/>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34 w 34"/>
                <a:gd name="T18" fmla="*/ 5 h 5"/>
              </a:gdLst>
              <a:ahLst/>
              <a:cxnLst>
                <a:cxn ang="T10">
                  <a:pos x="T0" y="T1"/>
                </a:cxn>
                <a:cxn ang="T11">
                  <a:pos x="T2" y="T3"/>
                </a:cxn>
                <a:cxn ang="T12">
                  <a:pos x="T4" y="T5"/>
                </a:cxn>
                <a:cxn ang="T13">
                  <a:pos x="T6" y="T7"/>
                </a:cxn>
                <a:cxn ang="T14">
                  <a:pos x="T8" y="T9"/>
                </a:cxn>
              </a:cxnLst>
              <a:rect l="T15" t="T16" r="T17" b="T18"/>
              <a:pathLst>
                <a:path w="34" h="5">
                  <a:moveTo>
                    <a:pt x="6" y="0"/>
                  </a:moveTo>
                  <a:lnTo>
                    <a:pt x="0" y="5"/>
                  </a:lnTo>
                  <a:lnTo>
                    <a:pt x="28" y="5"/>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628" name="Freeform 528"/>
            <p:cNvSpPr>
              <a:spLocks/>
            </p:cNvSpPr>
            <p:nvPr/>
          </p:nvSpPr>
          <p:spPr bwMode="auto">
            <a:xfrm>
              <a:off x="4060" y="2195"/>
              <a:ext cx="2" cy="1"/>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34 w 34"/>
                <a:gd name="T18" fmla="*/ 5 h 5"/>
              </a:gdLst>
              <a:ahLst/>
              <a:cxnLst>
                <a:cxn ang="T10">
                  <a:pos x="T0" y="T1"/>
                </a:cxn>
                <a:cxn ang="T11">
                  <a:pos x="T2" y="T3"/>
                </a:cxn>
                <a:cxn ang="T12">
                  <a:pos x="T4" y="T5"/>
                </a:cxn>
                <a:cxn ang="T13">
                  <a:pos x="T6" y="T7"/>
                </a:cxn>
                <a:cxn ang="T14">
                  <a:pos x="T8" y="T9"/>
                </a:cxn>
              </a:cxnLst>
              <a:rect l="T15" t="T16" r="T17" b="T18"/>
              <a:pathLst>
                <a:path w="34" h="5">
                  <a:moveTo>
                    <a:pt x="6" y="0"/>
                  </a:moveTo>
                  <a:lnTo>
                    <a:pt x="0" y="5"/>
                  </a:lnTo>
                  <a:lnTo>
                    <a:pt x="28" y="5"/>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629" name="Freeform 529"/>
            <p:cNvSpPr>
              <a:spLocks/>
            </p:cNvSpPr>
            <p:nvPr/>
          </p:nvSpPr>
          <p:spPr bwMode="auto">
            <a:xfrm>
              <a:off x="4071" y="2195"/>
              <a:ext cx="3" cy="1"/>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35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630" name="Freeform 530"/>
            <p:cNvSpPr>
              <a:spLocks/>
            </p:cNvSpPr>
            <p:nvPr/>
          </p:nvSpPr>
          <p:spPr bwMode="auto">
            <a:xfrm>
              <a:off x="4083" y="2195"/>
              <a:ext cx="2" cy="1"/>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35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631" name="Freeform 531"/>
            <p:cNvSpPr>
              <a:spLocks/>
            </p:cNvSpPr>
            <p:nvPr/>
          </p:nvSpPr>
          <p:spPr bwMode="auto">
            <a:xfrm>
              <a:off x="4095" y="2195"/>
              <a:ext cx="2" cy="1"/>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35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632" name="Freeform 532"/>
            <p:cNvSpPr>
              <a:spLocks/>
            </p:cNvSpPr>
            <p:nvPr/>
          </p:nvSpPr>
          <p:spPr bwMode="auto">
            <a:xfrm>
              <a:off x="4107" y="2195"/>
              <a:ext cx="2" cy="1"/>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35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8" y="5"/>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633" name="Freeform 533"/>
            <p:cNvSpPr>
              <a:spLocks/>
            </p:cNvSpPr>
            <p:nvPr/>
          </p:nvSpPr>
          <p:spPr bwMode="auto">
            <a:xfrm>
              <a:off x="4118" y="2195"/>
              <a:ext cx="3" cy="1"/>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34 w 34"/>
                <a:gd name="T18" fmla="*/ 5 h 5"/>
              </a:gdLst>
              <a:ahLst/>
              <a:cxnLst>
                <a:cxn ang="T10">
                  <a:pos x="T0" y="T1"/>
                </a:cxn>
                <a:cxn ang="T11">
                  <a:pos x="T2" y="T3"/>
                </a:cxn>
                <a:cxn ang="T12">
                  <a:pos x="T4" y="T5"/>
                </a:cxn>
                <a:cxn ang="T13">
                  <a:pos x="T6" y="T7"/>
                </a:cxn>
                <a:cxn ang="T14">
                  <a:pos x="T8" y="T9"/>
                </a:cxn>
              </a:cxnLst>
              <a:rect l="T15" t="T16" r="T17" b="T18"/>
              <a:pathLst>
                <a:path w="34" h="5">
                  <a:moveTo>
                    <a:pt x="6" y="0"/>
                  </a:moveTo>
                  <a:lnTo>
                    <a:pt x="0" y="5"/>
                  </a:lnTo>
                  <a:lnTo>
                    <a:pt x="28" y="5"/>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634" name="Freeform 534"/>
            <p:cNvSpPr>
              <a:spLocks/>
            </p:cNvSpPr>
            <p:nvPr/>
          </p:nvSpPr>
          <p:spPr bwMode="auto">
            <a:xfrm>
              <a:off x="4130" y="2195"/>
              <a:ext cx="3" cy="1"/>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34 w 34"/>
                <a:gd name="T18" fmla="*/ 5 h 5"/>
              </a:gdLst>
              <a:ahLst/>
              <a:cxnLst>
                <a:cxn ang="T10">
                  <a:pos x="T0" y="T1"/>
                </a:cxn>
                <a:cxn ang="T11">
                  <a:pos x="T2" y="T3"/>
                </a:cxn>
                <a:cxn ang="T12">
                  <a:pos x="T4" y="T5"/>
                </a:cxn>
                <a:cxn ang="T13">
                  <a:pos x="T6" y="T7"/>
                </a:cxn>
                <a:cxn ang="T14">
                  <a:pos x="T8" y="T9"/>
                </a:cxn>
              </a:cxnLst>
              <a:rect l="T15" t="T16" r="T17" b="T18"/>
              <a:pathLst>
                <a:path w="34" h="5">
                  <a:moveTo>
                    <a:pt x="6" y="0"/>
                  </a:moveTo>
                  <a:lnTo>
                    <a:pt x="0" y="5"/>
                  </a:lnTo>
                  <a:lnTo>
                    <a:pt x="28" y="5"/>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635" name="Freeform 535"/>
            <p:cNvSpPr>
              <a:spLocks/>
            </p:cNvSpPr>
            <p:nvPr/>
          </p:nvSpPr>
          <p:spPr bwMode="auto">
            <a:xfrm>
              <a:off x="4142" y="2195"/>
              <a:ext cx="2" cy="1"/>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34 w 34"/>
                <a:gd name="T18" fmla="*/ 5 h 5"/>
              </a:gdLst>
              <a:ahLst/>
              <a:cxnLst>
                <a:cxn ang="T10">
                  <a:pos x="T0" y="T1"/>
                </a:cxn>
                <a:cxn ang="T11">
                  <a:pos x="T2" y="T3"/>
                </a:cxn>
                <a:cxn ang="T12">
                  <a:pos x="T4" y="T5"/>
                </a:cxn>
                <a:cxn ang="T13">
                  <a:pos x="T6" y="T7"/>
                </a:cxn>
                <a:cxn ang="T14">
                  <a:pos x="T8" y="T9"/>
                </a:cxn>
              </a:cxnLst>
              <a:rect l="T15" t="T16" r="T17" b="T18"/>
              <a:pathLst>
                <a:path w="34" h="5">
                  <a:moveTo>
                    <a:pt x="5" y="0"/>
                  </a:moveTo>
                  <a:lnTo>
                    <a:pt x="0" y="5"/>
                  </a:lnTo>
                  <a:lnTo>
                    <a:pt x="29" y="5"/>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636" name="Freeform 536"/>
            <p:cNvSpPr>
              <a:spLocks/>
            </p:cNvSpPr>
            <p:nvPr/>
          </p:nvSpPr>
          <p:spPr bwMode="auto">
            <a:xfrm>
              <a:off x="4154" y="2195"/>
              <a:ext cx="2" cy="1"/>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34 w 34"/>
                <a:gd name="T18" fmla="*/ 5 h 5"/>
              </a:gdLst>
              <a:ahLst/>
              <a:cxnLst>
                <a:cxn ang="T10">
                  <a:pos x="T0" y="T1"/>
                </a:cxn>
                <a:cxn ang="T11">
                  <a:pos x="T2" y="T3"/>
                </a:cxn>
                <a:cxn ang="T12">
                  <a:pos x="T4" y="T5"/>
                </a:cxn>
                <a:cxn ang="T13">
                  <a:pos x="T6" y="T7"/>
                </a:cxn>
                <a:cxn ang="T14">
                  <a:pos x="T8" y="T9"/>
                </a:cxn>
              </a:cxnLst>
              <a:rect l="T15" t="T16" r="T17" b="T18"/>
              <a:pathLst>
                <a:path w="34" h="5">
                  <a:moveTo>
                    <a:pt x="5" y="0"/>
                  </a:moveTo>
                  <a:lnTo>
                    <a:pt x="0" y="5"/>
                  </a:lnTo>
                  <a:lnTo>
                    <a:pt x="29" y="5"/>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637" name="Freeform 537"/>
            <p:cNvSpPr>
              <a:spLocks/>
            </p:cNvSpPr>
            <p:nvPr/>
          </p:nvSpPr>
          <p:spPr bwMode="auto">
            <a:xfrm>
              <a:off x="4166" y="2195"/>
              <a:ext cx="2" cy="1"/>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34 w 34"/>
                <a:gd name="T18" fmla="*/ 5 h 5"/>
              </a:gdLst>
              <a:ahLst/>
              <a:cxnLst>
                <a:cxn ang="T10">
                  <a:pos x="T0" y="T1"/>
                </a:cxn>
                <a:cxn ang="T11">
                  <a:pos x="T2" y="T3"/>
                </a:cxn>
                <a:cxn ang="T12">
                  <a:pos x="T4" y="T5"/>
                </a:cxn>
                <a:cxn ang="T13">
                  <a:pos x="T6" y="T7"/>
                </a:cxn>
                <a:cxn ang="T14">
                  <a:pos x="T8" y="T9"/>
                </a:cxn>
              </a:cxnLst>
              <a:rect l="T15" t="T16" r="T17" b="T18"/>
              <a:pathLst>
                <a:path w="34" h="5">
                  <a:moveTo>
                    <a:pt x="5" y="0"/>
                  </a:moveTo>
                  <a:lnTo>
                    <a:pt x="0" y="5"/>
                  </a:lnTo>
                  <a:lnTo>
                    <a:pt x="29" y="5"/>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638" name="Freeform 538"/>
            <p:cNvSpPr>
              <a:spLocks/>
            </p:cNvSpPr>
            <p:nvPr/>
          </p:nvSpPr>
          <p:spPr bwMode="auto">
            <a:xfrm>
              <a:off x="4177" y="2195"/>
              <a:ext cx="3" cy="1"/>
            </a:xfrm>
            <a:custGeom>
              <a:avLst/>
              <a:gdLst>
                <a:gd name="T0" fmla="*/ 0 w 33"/>
                <a:gd name="T1" fmla="*/ 0 h 5"/>
                <a:gd name="T2" fmla="*/ 0 w 33"/>
                <a:gd name="T3" fmla="*/ 0 h 5"/>
                <a:gd name="T4" fmla="*/ 0 w 33"/>
                <a:gd name="T5" fmla="*/ 0 h 5"/>
                <a:gd name="T6" fmla="*/ 0 w 33"/>
                <a:gd name="T7" fmla="*/ 0 h 5"/>
                <a:gd name="T8" fmla="*/ 0 w 33"/>
                <a:gd name="T9" fmla="*/ 0 h 5"/>
                <a:gd name="T10" fmla="*/ 0 60000 65536"/>
                <a:gd name="T11" fmla="*/ 0 60000 65536"/>
                <a:gd name="T12" fmla="*/ 0 60000 65536"/>
                <a:gd name="T13" fmla="*/ 0 60000 65536"/>
                <a:gd name="T14" fmla="*/ 0 60000 65536"/>
                <a:gd name="T15" fmla="*/ 0 w 33"/>
                <a:gd name="T16" fmla="*/ 0 h 5"/>
                <a:gd name="T17" fmla="*/ 33 w 33"/>
                <a:gd name="T18" fmla="*/ 5 h 5"/>
              </a:gdLst>
              <a:ahLst/>
              <a:cxnLst>
                <a:cxn ang="T10">
                  <a:pos x="T0" y="T1"/>
                </a:cxn>
                <a:cxn ang="T11">
                  <a:pos x="T2" y="T3"/>
                </a:cxn>
                <a:cxn ang="T12">
                  <a:pos x="T4" y="T5"/>
                </a:cxn>
                <a:cxn ang="T13">
                  <a:pos x="T6" y="T7"/>
                </a:cxn>
                <a:cxn ang="T14">
                  <a:pos x="T8" y="T9"/>
                </a:cxn>
              </a:cxnLst>
              <a:rect l="T15" t="T16" r="T17" b="T18"/>
              <a:pathLst>
                <a:path w="33" h="5">
                  <a:moveTo>
                    <a:pt x="5" y="0"/>
                  </a:moveTo>
                  <a:lnTo>
                    <a:pt x="0" y="5"/>
                  </a:lnTo>
                  <a:lnTo>
                    <a:pt x="28" y="5"/>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639" name="Freeform 539"/>
            <p:cNvSpPr>
              <a:spLocks/>
            </p:cNvSpPr>
            <p:nvPr/>
          </p:nvSpPr>
          <p:spPr bwMode="auto">
            <a:xfrm>
              <a:off x="4189" y="2195"/>
              <a:ext cx="2" cy="1"/>
            </a:xfrm>
            <a:custGeom>
              <a:avLst/>
              <a:gdLst>
                <a:gd name="T0" fmla="*/ 0 w 33"/>
                <a:gd name="T1" fmla="*/ 0 h 5"/>
                <a:gd name="T2" fmla="*/ 0 w 33"/>
                <a:gd name="T3" fmla="*/ 0 h 5"/>
                <a:gd name="T4" fmla="*/ 0 w 33"/>
                <a:gd name="T5" fmla="*/ 0 h 5"/>
                <a:gd name="T6" fmla="*/ 0 w 33"/>
                <a:gd name="T7" fmla="*/ 0 h 5"/>
                <a:gd name="T8" fmla="*/ 0 w 33"/>
                <a:gd name="T9" fmla="*/ 0 h 5"/>
                <a:gd name="T10" fmla="*/ 0 60000 65536"/>
                <a:gd name="T11" fmla="*/ 0 60000 65536"/>
                <a:gd name="T12" fmla="*/ 0 60000 65536"/>
                <a:gd name="T13" fmla="*/ 0 60000 65536"/>
                <a:gd name="T14" fmla="*/ 0 60000 65536"/>
                <a:gd name="T15" fmla="*/ 0 w 33"/>
                <a:gd name="T16" fmla="*/ 0 h 5"/>
                <a:gd name="T17" fmla="*/ 33 w 33"/>
                <a:gd name="T18" fmla="*/ 5 h 5"/>
              </a:gdLst>
              <a:ahLst/>
              <a:cxnLst>
                <a:cxn ang="T10">
                  <a:pos x="T0" y="T1"/>
                </a:cxn>
                <a:cxn ang="T11">
                  <a:pos x="T2" y="T3"/>
                </a:cxn>
                <a:cxn ang="T12">
                  <a:pos x="T4" y="T5"/>
                </a:cxn>
                <a:cxn ang="T13">
                  <a:pos x="T6" y="T7"/>
                </a:cxn>
                <a:cxn ang="T14">
                  <a:pos x="T8" y="T9"/>
                </a:cxn>
              </a:cxnLst>
              <a:rect l="T15" t="T16" r="T17" b="T18"/>
              <a:pathLst>
                <a:path w="33" h="5">
                  <a:moveTo>
                    <a:pt x="5" y="0"/>
                  </a:moveTo>
                  <a:lnTo>
                    <a:pt x="0" y="5"/>
                  </a:lnTo>
                  <a:lnTo>
                    <a:pt x="28" y="5"/>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640" name="Freeform 540"/>
            <p:cNvSpPr>
              <a:spLocks/>
            </p:cNvSpPr>
            <p:nvPr/>
          </p:nvSpPr>
          <p:spPr bwMode="auto">
            <a:xfrm>
              <a:off x="4201" y="2195"/>
              <a:ext cx="2" cy="1"/>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34 w 34"/>
                <a:gd name="T18" fmla="*/ 5 h 5"/>
              </a:gdLst>
              <a:ahLst/>
              <a:cxnLst>
                <a:cxn ang="T10">
                  <a:pos x="T0" y="T1"/>
                </a:cxn>
                <a:cxn ang="T11">
                  <a:pos x="T2" y="T3"/>
                </a:cxn>
                <a:cxn ang="T12">
                  <a:pos x="T4" y="T5"/>
                </a:cxn>
                <a:cxn ang="T13">
                  <a:pos x="T6" y="T7"/>
                </a:cxn>
                <a:cxn ang="T14">
                  <a:pos x="T8" y="T9"/>
                </a:cxn>
              </a:cxnLst>
              <a:rect l="T15" t="T16" r="T17" b="T18"/>
              <a:pathLst>
                <a:path w="34" h="5">
                  <a:moveTo>
                    <a:pt x="6" y="0"/>
                  </a:moveTo>
                  <a:lnTo>
                    <a:pt x="0" y="5"/>
                  </a:lnTo>
                  <a:lnTo>
                    <a:pt x="29" y="5"/>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641" name="Freeform 541"/>
            <p:cNvSpPr>
              <a:spLocks/>
            </p:cNvSpPr>
            <p:nvPr/>
          </p:nvSpPr>
          <p:spPr bwMode="auto">
            <a:xfrm>
              <a:off x="4213" y="2195"/>
              <a:ext cx="2" cy="1"/>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34 w 34"/>
                <a:gd name="T18" fmla="*/ 5 h 5"/>
              </a:gdLst>
              <a:ahLst/>
              <a:cxnLst>
                <a:cxn ang="T10">
                  <a:pos x="T0" y="T1"/>
                </a:cxn>
                <a:cxn ang="T11">
                  <a:pos x="T2" y="T3"/>
                </a:cxn>
                <a:cxn ang="T12">
                  <a:pos x="T4" y="T5"/>
                </a:cxn>
                <a:cxn ang="T13">
                  <a:pos x="T6" y="T7"/>
                </a:cxn>
                <a:cxn ang="T14">
                  <a:pos x="T8" y="T9"/>
                </a:cxn>
              </a:cxnLst>
              <a:rect l="T15" t="T16" r="T17" b="T18"/>
              <a:pathLst>
                <a:path w="34" h="5">
                  <a:moveTo>
                    <a:pt x="6" y="0"/>
                  </a:moveTo>
                  <a:lnTo>
                    <a:pt x="0" y="5"/>
                  </a:lnTo>
                  <a:lnTo>
                    <a:pt x="29" y="5"/>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642" name="Freeform 542"/>
            <p:cNvSpPr>
              <a:spLocks/>
            </p:cNvSpPr>
            <p:nvPr/>
          </p:nvSpPr>
          <p:spPr bwMode="auto">
            <a:xfrm>
              <a:off x="4225" y="2195"/>
              <a:ext cx="2" cy="1"/>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35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643" name="Freeform 543"/>
            <p:cNvSpPr>
              <a:spLocks/>
            </p:cNvSpPr>
            <p:nvPr/>
          </p:nvSpPr>
          <p:spPr bwMode="auto">
            <a:xfrm>
              <a:off x="4236" y="2195"/>
              <a:ext cx="3" cy="1"/>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35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8" y="5"/>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644" name="Freeform 544"/>
            <p:cNvSpPr>
              <a:spLocks/>
            </p:cNvSpPr>
            <p:nvPr/>
          </p:nvSpPr>
          <p:spPr bwMode="auto">
            <a:xfrm>
              <a:off x="4248" y="2195"/>
              <a:ext cx="2" cy="1"/>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34 w 34"/>
                <a:gd name="T18" fmla="*/ 5 h 5"/>
              </a:gdLst>
              <a:ahLst/>
              <a:cxnLst>
                <a:cxn ang="T10">
                  <a:pos x="T0" y="T1"/>
                </a:cxn>
                <a:cxn ang="T11">
                  <a:pos x="T2" y="T3"/>
                </a:cxn>
                <a:cxn ang="T12">
                  <a:pos x="T4" y="T5"/>
                </a:cxn>
                <a:cxn ang="T13">
                  <a:pos x="T6" y="T7"/>
                </a:cxn>
                <a:cxn ang="T14">
                  <a:pos x="T8" y="T9"/>
                </a:cxn>
              </a:cxnLst>
              <a:rect l="T15" t="T16" r="T17" b="T18"/>
              <a:pathLst>
                <a:path w="34" h="5">
                  <a:moveTo>
                    <a:pt x="6" y="0"/>
                  </a:moveTo>
                  <a:lnTo>
                    <a:pt x="0" y="5"/>
                  </a:lnTo>
                  <a:lnTo>
                    <a:pt x="28" y="5"/>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645" name="Freeform 545"/>
            <p:cNvSpPr>
              <a:spLocks/>
            </p:cNvSpPr>
            <p:nvPr/>
          </p:nvSpPr>
          <p:spPr bwMode="auto">
            <a:xfrm>
              <a:off x="4260" y="2195"/>
              <a:ext cx="2" cy="1"/>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35 w 35"/>
                <a:gd name="T18" fmla="*/ 5 h 5"/>
              </a:gdLst>
              <a:ahLst/>
              <a:cxnLst>
                <a:cxn ang="T10">
                  <a:pos x="T0" y="T1"/>
                </a:cxn>
                <a:cxn ang="T11">
                  <a:pos x="T2" y="T3"/>
                </a:cxn>
                <a:cxn ang="T12">
                  <a:pos x="T4" y="T5"/>
                </a:cxn>
                <a:cxn ang="T13">
                  <a:pos x="T6" y="T7"/>
                </a:cxn>
                <a:cxn ang="T14">
                  <a:pos x="T8" y="T9"/>
                </a:cxn>
              </a:cxnLst>
              <a:rect l="T15" t="T16" r="T17" b="T18"/>
              <a:pathLst>
                <a:path w="35" h="5">
                  <a:moveTo>
                    <a:pt x="7" y="0"/>
                  </a:moveTo>
                  <a:lnTo>
                    <a:pt x="0" y="5"/>
                  </a:lnTo>
                  <a:lnTo>
                    <a:pt x="29" y="5"/>
                  </a:lnTo>
                  <a:lnTo>
                    <a:pt x="35" y="0"/>
                  </a:lnTo>
                  <a:lnTo>
                    <a:pt x="7" y="0"/>
                  </a:lnTo>
                  <a:close/>
                </a:path>
              </a:pathLst>
            </a:custGeom>
            <a:solidFill>
              <a:srgbClr val="000000"/>
            </a:solidFill>
            <a:ln w="0">
              <a:solidFill>
                <a:srgbClr val="000000"/>
              </a:solidFill>
              <a:round/>
              <a:headEnd/>
              <a:tailEnd/>
            </a:ln>
          </p:spPr>
          <p:txBody>
            <a:bodyPr/>
            <a:lstStyle/>
            <a:p>
              <a:endParaRPr lang="fr-FR"/>
            </a:p>
          </p:txBody>
        </p:sp>
        <p:sp>
          <p:nvSpPr>
            <p:cNvPr id="74646" name="Freeform 546"/>
            <p:cNvSpPr>
              <a:spLocks/>
            </p:cNvSpPr>
            <p:nvPr/>
          </p:nvSpPr>
          <p:spPr bwMode="auto">
            <a:xfrm>
              <a:off x="4272" y="2195"/>
              <a:ext cx="2" cy="1"/>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35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647" name="Freeform 547"/>
            <p:cNvSpPr>
              <a:spLocks/>
            </p:cNvSpPr>
            <p:nvPr/>
          </p:nvSpPr>
          <p:spPr bwMode="auto">
            <a:xfrm>
              <a:off x="4284" y="2195"/>
              <a:ext cx="2" cy="1"/>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35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648" name="Freeform 548"/>
            <p:cNvSpPr>
              <a:spLocks/>
            </p:cNvSpPr>
            <p:nvPr/>
          </p:nvSpPr>
          <p:spPr bwMode="auto">
            <a:xfrm>
              <a:off x="4295" y="2195"/>
              <a:ext cx="3" cy="1"/>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35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649" name="Freeform 549"/>
            <p:cNvSpPr>
              <a:spLocks/>
            </p:cNvSpPr>
            <p:nvPr/>
          </p:nvSpPr>
          <p:spPr bwMode="auto">
            <a:xfrm>
              <a:off x="4307" y="2195"/>
              <a:ext cx="2" cy="1"/>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35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8" y="5"/>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650" name="Freeform 550"/>
            <p:cNvSpPr>
              <a:spLocks/>
            </p:cNvSpPr>
            <p:nvPr/>
          </p:nvSpPr>
          <p:spPr bwMode="auto">
            <a:xfrm>
              <a:off x="4319" y="2195"/>
              <a:ext cx="2" cy="1"/>
            </a:xfrm>
            <a:custGeom>
              <a:avLst/>
              <a:gdLst>
                <a:gd name="T0" fmla="*/ 0 w 33"/>
                <a:gd name="T1" fmla="*/ 0 h 5"/>
                <a:gd name="T2" fmla="*/ 0 w 33"/>
                <a:gd name="T3" fmla="*/ 0 h 5"/>
                <a:gd name="T4" fmla="*/ 0 w 33"/>
                <a:gd name="T5" fmla="*/ 0 h 5"/>
                <a:gd name="T6" fmla="*/ 0 w 33"/>
                <a:gd name="T7" fmla="*/ 0 h 5"/>
                <a:gd name="T8" fmla="*/ 0 w 33"/>
                <a:gd name="T9" fmla="*/ 0 h 5"/>
                <a:gd name="T10" fmla="*/ 0 60000 65536"/>
                <a:gd name="T11" fmla="*/ 0 60000 65536"/>
                <a:gd name="T12" fmla="*/ 0 60000 65536"/>
                <a:gd name="T13" fmla="*/ 0 60000 65536"/>
                <a:gd name="T14" fmla="*/ 0 60000 65536"/>
                <a:gd name="T15" fmla="*/ 0 w 33"/>
                <a:gd name="T16" fmla="*/ 0 h 5"/>
                <a:gd name="T17" fmla="*/ 33 w 33"/>
                <a:gd name="T18" fmla="*/ 5 h 5"/>
              </a:gdLst>
              <a:ahLst/>
              <a:cxnLst>
                <a:cxn ang="T10">
                  <a:pos x="T0" y="T1"/>
                </a:cxn>
                <a:cxn ang="T11">
                  <a:pos x="T2" y="T3"/>
                </a:cxn>
                <a:cxn ang="T12">
                  <a:pos x="T4" y="T5"/>
                </a:cxn>
                <a:cxn ang="T13">
                  <a:pos x="T6" y="T7"/>
                </a:cxn>
                <a:cxn ang="T14">
                  <a:pos x="T8" y="T9"/>
                </a:cxn>
              </a:cxnLst>
              <a:rect l="T15" t="T16" r="T17" b="T18"/>
              <a:pathLst>
                <a:path w="33" h="5">
                  <a:moveTo>
                    <a:pt x="5" y="0"/>
                  </a:moveTo>
                  <a:lnTo>
                    <a:pt x="0" y="5"/>
                  </a:lnTo>
                  <a:lnTo>
                    <a:pt x="27" y="5"/>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651" name="Freeform 551"/>
            <p:cNvSpPr>
              <a:spLocks/>
            </p:cNvSpPr>
            <p:nvPr/>
          </p:nvSpPr>
          <p:spPr bwMode="auto">
            <a:xfrm>
              <a:off x="4331" y="2195"/>
              <a:ext cx="2" cy="1"/>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34 w 34"/>
                <a:gd name="T18" fmla="*/ 5 h 5"/>
              </a:gdLst>
              <a:ahLst/>
              <a:cxnLst>
                <a:cxn ang="T10">
                  <a:pos x="T0" y="T1"/>
                </a:cxn>
                <a:cxn ang="T11">
                  <a:pos x="T2" y="T3"/>
                </a:cxn>
                <a:cxn ang="T12">
                  <a:pos x="T4" y="T5"/>
                </a:cxn>
                <a:cxn ang="T13">
                  <a:pos x="T6" y="T7"/>
                </a:cxn>
                <a:cxn ang="T14">
                  <a:pos x="T8" y="T9"/>
                </a:cxn>
              </a:cxnLst>
              <a:rect l="T15" t="T16" r="T17" b="T18"/>
              <a:pathLst>
                <a:path w="34" h="5">
                  <a:moveTo>
                    <a:pt x="6" y="0"/>
                  </a:moveTo>
                  <a:lnTo>
                    <a:pt x="0" y="5"/>
                  </a:lnTo>
                  <a:lnTo>
                    <a:pt x="28" y="5"/>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652" name="Freeform 552"/>
            <p:cNvSpPr>
              <a:spLocks/>
            </p:cNvSpPr>
            <p:nvPr/>
          </p:nvSpPr>
          <p:spPr bwMode="auto">
            <a:xfrm>
              <a:off x="4343" y="2195"/>
              <a:ext cx="2" cy="1"/>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34 w 34"/>
                <a:gd name="T18" fmla="*/ 5 h 5"/>
              </a:gdLst>
              <a:ahLst/>
              <a:cxnLst>
                <a:cxn ang="T10">
                  <a:pos x="T0" y="T1"/>
                </a:cxn>
                <a:cxn ang="T11">
                  <a:pos x="T2" y="T3"/>
                </a:cxn>
                <a:cxn ang="T12">
                  <a:pos x="T4" y="T5"/>
                </a:cxn>
                <a:cxn ang="T13">
                  <a:pos x="T6" y="T7"/>
                </a:cxn>
                <a:cxn ang="T14">
                  <a:pos x="T8" y="T9"/>
                </a:cxn>
              </a:cxnLst>
              <a:rect l="T15" t="T16" r="T17" b="T18"/>
              <a:pathLst>
                <a:path w="34" h="5">
                  <a:moveTo>
                    <a:pt x="5" y="0"/>
                  </a:moveTo>
                  <a:lnTo>
                    <a:pt x="0" y="5"/>
                  </a:lnTo>
                  <a:lnTo>
                    <a:pt x="29" y="5"/>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653" name="Freeform 553"/>
            <p:cNvSpPr>
              <a:spLocks/>
            </p:cNvSpPr>
            <p:nvPr/>
          </p:nvSpPr>
          <p:spPr bwMode="auto">
            <a:xfrm>
              <a:off x="4354" y="2195"/>
              <a:ext cx="3" cy="1"/>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34 w 34"/>
                <a:gd name="T18" fmla="*/ 5 h 5"/>
              </a:gdLst>
              <a:ahLst/>
              <a:cxnLst>
                <a:cxn ang="T10">
                  <a:pos x="T0" y="T1"/>
                </a:cxn>
                <a:cxn ang="T11">
                  <a:pos x="T2" y="T3"/>
                </a:cxn>
                <a:cxn ang="T12">
                  <a:pos x="T4" y="T5"/>
                </a:cxn>
                <a:cxn ang="T13">
                  <a:pos x="T6" y="T7"/>
                </a:cxn>
                <a:cxn ang="T14">
                  <a:pos x="T8" y="T9"/>
                </a:cxn>
              </a:cxnLst>
              <a:rect l="T15" t="T16" r="T17" b="T18"/>
              <a:pathLst>
                <a:path w="34" h="5">
                  <a:moveTo>
                    <a:pt x="5" y="0"/>
                  </a:moveTo>
                  <a:lnTo>
                    <a:pt x="0" y="5"/>
                  </a:lnTo>
                  <a:lnTo>
                    <a:pt x="29" y="5"/>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654" name="Freeform 554"/>
            <p:cNvSpPr>
              <a:spLocks/>
            </p:cNvSpPr>
            <p:nvPr/>
          </p:nvSpPr>
          <p:spPr bwMode="auto">
            <a:xfrm>
              <a:off x="4366" y="2195"/>
              <a:ext cx="2" cy="1"/>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34 w 34"/>
                <a:gd name="T18" fmla="*/ 5 h 5"/>
              </a:gdLst>
              <a:ahLst/>
              <a:cxnLst>
                <a:cxn ang="T10">
                  <a:pos x="T0" y="T1"/>
                </a:cxn>
                <a:cxn ang="T11">
                  <a:pos x="T2" y="T3"/>
                </a:cxn>
                <a:cxn ang="T12">
                  <a:pos x="T4" y="T5"/>
                </a:cxn>
                <a:cxn ang="T13">
                  <a:pos x="T6" y="T7"/>
                </a:cxn>
                <a:cxn ang="T14">
                  <a:pos x="T8" y="T9"/>
                </a:cxn>
              </a:cxnLst>
              <a:rect l="T15" t="T16" r="T17" b="T18"/>
              <a:pathLst>
                <a:path w="34" h="5">
                  <a:moveTo>
                    <a:pt x="5" y="0"/>
                  </a:moveTo>
                  <a:lnTo>
                    <a:pt x="0" y="5"/>
                  </a:lnTo>
                  <a:lnTo>
                    <a:pt x="29" y="5"/>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655" name="Freeform 555"/>
            <p:cNvSpPr>
              <a:spLocks/>
            </p:cNvSpPr>
            <p:nvPr/>
          </p:nvSpPr>
          <p:spPr bwMode="auto">
            <a:xfrm>
              <a:off x="4378" y="2195"/>
              <a:ext cx="2" cy="1"/>
            </a:xfrm>
            <a:custGeom>
              <a:avLst/>
              <a:gdLst>
                <a:gd name="T0" fmla="*/ 0 w 33"/>
                <a:gd name="T1" fmla="*/ 0 h 5"/>
                <a:gd name="T2" fmla="*/ 0 w 33"/>
                <a:gd name="T3" fmla="*/ 0 h 5"/>
                <a:gd name="T4" fmla="*/ 0 w 33"/>
                <a:gd name="T5" fmla="*/ 0 h 5"/>
                <a:gd name="T6" fmla="*/ 0 w 33"/>
                <a:gd name="T7" fmla="*/ 0 h 5"/>
                <a:gd name="T8" fmla="*/ 0 w 33"/>
                <a:gd name="T9" fmla="*/ 0 h 5"/>
                <a:gd name="T10" fmla="*/ 0 60000 65536"/>
                <a:gd name="T11" fmla="*/ 0 60000 65536"/>
                <a:gd name="T12" fmla="*/ 0 60000 65536"/>
                <a:gd name="T13" fmla="*/ 0 60000 65536"/>
                <a:gd name="T14" fmla="*/ 0 60000 65536"/>
                <a:gd name="T15" fmla="*/ 0 w 33"/>
                <a:gd name="T16" fmla="*/ 0 h 5"/>
                <a:gd name="T17" fmla="*/ 33 w 33"/>
                <a:gd name="T18" fmla="*/ 5 h 5"/>
              </a:gdLst>
              <a:ahLst/>
              <a:cxnLst>
                <a:cxn ang="T10">
                  <a:pos x="T0" y="T1"/>
                </a:cxn>
                <a:cxn ang="T11">
                  <a:pos x="T2" y="T3"/>
                </a:cxn>
                <a:cxn ang="T12">
                  <a:pos x="T4" y="T5"/>
                </a:cxn>
                <a:cxn ang="T13">
                  <a:pos x="T6" y="T7"/>
                </a:cxn>
                <a:cxn ang="T14">
                  <a:pos x="T8" y="T9"/>
                </a:cxn>
              </a:cxnLst>
              <a:rect l="T15" t="T16" r="T17" b="T18"/>
              <a:pathLst>
                <a:path w="33" h="5">
                  <a:moveTo>
                    <a:pt x="5" y="0"/>
                  </a:moveTo>
                  <a:lnTo>
                    <a:pt x="0" y="5"/>
                  </a:lnTo>
                  <a:lnTo>
                    <a:pt x="28" y="5"/>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656" name="Freeform 556"/>
            <p:cNvSpPr>
              <a:spLocks/>
            </p:cNvSpPr>
            <p:nvPr/>
          </p:nvSpPr>
          <p:spPr bwMode="auto">
            <a:xfrm>
              <a:off x="4390" y="2195"/>
              <a:ext cx="2" cy="1"/>
            </a:xfrm>
            <a:custGeom>
              <a:avLst/>
              <a:gdLst>
                <a:gd name="T0" fmla="*/ 0 w 33"/>
                <a:gd name="T1" fmla="*/ 0 h 5"/>
                <a:gd name="T2" fmla="*/ 0 w 33"/>
                <a:gd name="T3" fmla="*/ 0 h 5"/>
                <a:gd name="T4" fmla="*/ 0 w 33"/>
                <a:gd name="T5" fmla="*/ 0 h 5"/>
                <a:gd name="T6" fmla="*/ 0 w 33"/>
                <a:gd name="T7" fmla="*/ 0 h 5"/>
                <a:gd name="T8" fmla="*/ 0 w 33"/>
                <a:gd name="T9" fmla="*/ 0 h 5"/>
                <a:gd name="T10" fmla="*/ 0 60000 65536"/>
                <a:gd name="T11" fmla="*/ 0 60000 65536"/>
                <a:gd name="T12" fmla="*/ 0 60000 65536"/>
                <a:gd name="T13" fmla="*/ 0 60000 65536"/>
                <a:gd name="T14" fmla="*/ 0 60000 65536"/>
                <a:gd name="T15" fmla="*/ 0 w 33"/>
                <a:gd name="T16" fmla="*/ 0 h 5"/>
                <a:gd name="T17" fmla="*/ 33 w 33"/>
                <a:gd name="T18" fmla="*/ 5 h 5"/>
              </a:gdLst>
              <a:ahLst/>
              <a:cxnLst>
                <a:cxn ang="T10">
                  <a:pos x="T0" y="T1"/>
                </a:cxn>
                <a:cxn ang="T11">
                  <a:pos x="T2" y="T3"/>
                </a:cxn>
                <a:cxn ang="T12">
                  <a:pos x="T4" y="T5"/>
                </a:cxn>
                <a:cxn ang="T13">
                  <a:pos x="T6" y="T7"/>
                </a:cxn>
                <a:cxn ang="T14">
                  <a:pos x="T8" y="T9"/>
                </a:cxn>
              </a:cxnLst>
              <a:rect l="T15" t="T16" r="T17" b="T18"/>
              <a:pathLst>
                <a:path w="33" h="5">
                  <a:moveTo>
                    <a:pt x="5" y="0"/>
                  </a:moveTo>
                  <a:lnTo>
                    <a:pt x="0" y="5"/>
                  </a:lnTo>
                  <a:lnTo>
                    <a:pt x="28" y="5"/>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657" name="Freeform 557"/>
            <p:cNvSpPr>
              <a:spLocks/>
            </p:cNvSpPr>
            <p:nvPr/>
          </p:nvSpPr>
          <p:spPr bwMode="auto">
            <a:xfrm>
              <a:off x="4401" y="2195"/>
              <a:ext cx="3" cy="1"/>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34 w 34"/>
                <a:gd name="T18" fmla="*/ 5 h 5"/>
              </a:gdLst>
              <a:ahLst/>
              <a:cxnLst>
                <a:cxn ang="T10">
                  <a:pos x="T0" y="T1"/>
                </a:cxn>
                <a:cxn ang="T11">
                  <a:pos x="T2" y="T3"/>
                </a:cxn>
                <a:cxn ang="T12">
                  <a:pos x="T4" y="T5"/>
                </a:cxn>
                <a:cxn ang="T13">
                  <a:pos x="T6" y="T7"/>
                </a:cxn>
                <a:cxn ang="T14">
                  <a:pos x="T8" y="T9"/>
                </a:cxn>
              </a:cxnLst>
              <a:rect l="T15" t="T16" r="T17" b="T18"/>
              <a:pathLst>
                <a:path w="34" h="5">
                  <a:moveTo>
                    <a:pt x="7" y="0"/>
                  </a:moveTo>
                  <a:lnTo>
                    <a:pt x="0" y="5"/>
                  </a:lnTo>
                  <a:lnTo>
                    <a:pt x="29" y="5"/>
                  </a:lnTo>
                  <a:lnTo>
                    <a:pt x="34" y="0"/>
                  </a:lnTo>
                  <a:lnTo>
                    <a:pt x="7" y="0"/>
                  </a:lnTo>
                  <a:close/>
                </a:path>
              </a:pathLst>
            </a:custGeom>
            <a:solidFill>
              <a:srgbClr val="000000"/>
            </a:solidFill>
            <a:ln w="0">
              <a:solidFill>
                <a:srgbClr val="000000"/>
              </a:solidFill>
              <a:round/>
              <a:headEnd/>
              <a:tailEnd/>
            </a:ln>
          </p:spPr>
          <p:txBody>
            <a:bodyPr/>
            <a:lstStyle/>
            <a:p>
              <a:endParaRPr lang="fr-FR"/>
            </a:p>
          </p:txBody>
        </p:sp>
        <p:sp>
          <p:nvSpPr>
            <p:cNvPr id="74658" name="Freeform 558"/>
            <p:cNvSpPr>
              <a:spLocks/>
            </p:cNvSpPr>
            <p:nvPr/>
          </p:nvSpPr>
          <p:spPr bwMode="auto">
            <a:xfrm>
              <a:off x="4413" y="2195"/>
              <a:ext cx="3" cy="1"/>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34 w 34"/>
                <a:gd name="T18" fmla="*/ 5 h 5"/>
              </a:gdLst>
              <a:ahLst/>
              <a:cxnLst>
                <a:cxn ang="T10">
                  <a:pos x="T0" y="T1"/>
                </a:cxn>
                <a:cxn ang="T11">
                  <a:pos x="T2" y="T3"/>
                </a:cxn>
                <a:cxn ang="T12">
                  <a:pos x="T4" y="T5"/>
                </a:cxn>
                <a:cxn ang="T13">
                  <a:pos x="T6" y="T7"/>
                </a:cxn>
                <a:cxn ang="T14">
                  <a:pos x="T8" y="T9"/>
                </a:cxn>
              </a:cxnLst>
              <a:rect l="T15" t="T16" r="T17" b="T18"/>
              <a:pathLst>
                <a:path w="34" h="5">
                  <a:moveTo>
                    <a:pt x="6" y="0"/>
                  </a:moveTo>
                  <a:lnTo>
                    <a:pt x="0" y="5"/>
                  </a:lnTo>
                  <a:lnTo>
                    <a:pt x="29" y="5"/>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659" name="Freeform 559"/>
            <p:cNvSpPr>
              <a:spLocks/>
            </p:cNvSpPr>
            <p:nvPr/>
          </p:nvSpPr>
          <p:spPr bwMode="auto">
            <a:xfrm>
              <a:off x="4425" y="2195"/>
              <a:ext cx="2" cy="1"/>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35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660" name="Freeform 560"/>
            <p:cNvSpPr>
              <a:spLocks/>
            </p:cNvSpPr>
            <p:nvPr/>
          </p:nvSpPr>
          <p:spPr bwMode="auto">
            <a:xfrm>
              <a:off x="4437" y="2195"/>
              <a:ext cx="2" cy="1"/>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35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8" y="5"/>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661" name="Freeform 561"/>
            <p:cNvSpPr>
              <a:spLocks/>
            </p:cNvSpPr>
            <p:nvPr/>
          </p:nvSpPr>
          <p:spPr bwMode="auto">
            <a:xfrm>
              <a:off x="4449" y="2195"/>
              <a:ext cx="2" cy="1"/>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34 w 34"/>
                <a:gd name="T18" fmla="*/ 5 h 5"/>
              </a:gdLst>
              <a:ahLst/>
              <a:cxnLst>
                <a:cxn ang="T10">
                  <a:pos x="T0" y="T1"/>
                </a:cxn>
                <a:cxn ang="T11">
                  <a:pos x="T2" y="T3"/>
                </a:cxn>
                <a:cxn ang="T12">
                  <a:pos x="T4" y="T5"/>
                </a:cxn>
                <a:cxn ang="T13">
                  <a:pos x="T6" y="T7"/>
                </a:cxn>
                <a:cxn ang="T14">
                  <a:pos x="T8" y="T9"/>
                </a:cxn>
              </a:cxnLst>
              <a:rect l="T15" t="T16" r="T17" b="T18"/>
              <a:pathLst>
                <a:path w="34" h="5">
                  <a:moveTo>
                    <a:pt x="6" y="0"/>
                  </a:moveTo>
                  <a:lnTo>
                    <a:pt x="0" y="5"/>
                  </a:lnTo>
                  <a:lnTo>
                    <a:pt x="28" y="5"/>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662" name="Freeform 562"/>
            <p:cNvSpPr>
              <a:spLocks/>
            </p:cNvSpPr>
            <p:nvPr/>
          </p:nvSpPr>
          <p:spPr bwMode="auto">
            <a:xfrm>
              <a:off x="4460" y="2195"/>
              <a:ext cx="3" cy="1"/>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35 w 35"/>
                <a:gd name="T18" fmla="*/ 5 h 5"/>
              </a:gdLst>
              <a:ahLst/>
              <a:cxnLst>
                <a:cxn ang="T10">
                  <a:pos x="T0" y="T1"/>
                </a:cxn>
                <a:cxn ang="T11">
                  <a:pos x="T2" y="T3"/>
                </a:cxn>
                <a:cxn ang="T12">
                  <a:pos x="T4" y="T5"/>
                </a:cxn>
                <a:cxn ang="T13">
                  <a:pos x="T6" y="T7"/>
                </a:cxn>
                <a:cxn ang="T14">
                  <a:pos x="T8" y="T9"/>
                </a:cxn>
              </a:cxnLst>
              <a:rect l="T15" t="T16" r="T17" b="T18"/>
              <a:pathLst>
                <a:path w="35" h="5">
                  <a:moveTo>
                    <a:pt x="7" y="0"/>
                  </a:moveTo>
                  <a:lnTo>
                    <a:pt x="0" y="5"/>
                  </a:lnTo>
                  <a:lnTo>
                    <a:pt x="29" y="5"/>
                  </a:lnTo>
                  <a:lnTo>
                    <a:pt x="35" y="0"/>
                  </a:lnTo>
                  <a:lnTo>
                    <a:pt x="7" y="0"/>
                  </a:lnTo>
                  <a:close/>
                </a:path>
              </a:pathLst>
            </a:custGeom>
            <a:solidFill>
              <a:srgbClr val="000000"/>
            </a:solidFill>
            <a:ln w="0">
              <a:solidFill>
                <a:srgbClr val="000000"/>
              </a:solidFill>
              <a:round/>
              <a:headEnd/>
              <a:tailEnd/>
            </a:ln>
          </p:spPr>
          <p:txBody>
            <a:bodyPr/>
            <a:lstStyle/>
            <a:p>
              <a:endParaRPr lang="fr-FR"/>
            </a:p>
          </p:txBody>
        </p:sp>
        <p:sp>
          <p:nvSpPr>
            <p:cNvPr id="74663" name="Freeform 563"/>
            <p:cNvSpPr>
              <a:spLocks/>
            </p:cNvSpPr>
            <p:nvPr/>
          </p:nvSpPr>
          <p:spPr bwMode="auto">
            <a:xfrm>
              <a:off x="4472" y="2195"/>
              <a:ext cx="3" cy="1"/>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35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664" name="Freeform 564"/>
            <p:cNvSpPr>
              <a:spLocks/>
            </p:cNvSpPr>
            <p:nvPr/>
          </p:nvSpPr>
          <p:spPr bwMode="auto">
            <a:xfrm>
              <a:off x="4484" y="2195"/>
              <a:ext cx="2" cy="1"/>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35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665" name="Freeform 565"/>
            <p:cNvSpPr>
              <a:spLocks/>
            </p:cNvSpPr>
            <p:nvPr/>
          </p:nvSpPr>
          <p:spPr bwMode="auto">
            <a:xfrm>
              <a:off x="4496" y="2195"/>
              <a:ext cx="2" cy="1"/>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35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666" name="Freeform 566"/>
            <p:cNvSpPr>
              <a:spLocks/>
            </p:cNvSpPr>
            <p:nvPr/>
          </p:nvSpPr>
          <p:spPr bwMode="auto">
            <a:xfrm>
              <a:off x="4508" y="2195"/>
              <a:ext cx="2" cy="1"/>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35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8" y="5"/>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667" name="Freeform 567"/>
            <p:cNvSpPr>
              <a:spLocks/>
            </p:cNvSpPr>
            <p:nvPr/>
          </p:nvSpPr>
          <p:spPr bwMode="auto">
            <a:xfrm>
              <a:off x="4519" y="2195"/>
              <a:ext cx="3" cy="1"/>
            </a:xfrm>
            <a:custGeom>
              <a:avLst/>
              <a:gdLst>
                <a:gd name="T0" fmla="*/ 0 w 33"/>
                <a:gd name="T1" fmla="*/ 0 h 5"/>
                <a:gd name="T2" fmla="*/ 0 w 33"/>
                <a:gd name="T3" fmla="*/ 0 h 5"/>
                <a:gd name="T4" fmla="*/ 0 w 33"/>
                <a:gd name="T5" fmla="*/ 0 h 5"/>
                <a:gd name="T6" fmla="*/ 0 w 33"/>
                <a:gd name="T7" fmla="*/ 0 h 5"/>
                <a:gd name="T8" fmla="*/ 0 w 33"/>
                <a:gd name="T9" fmla="*/ 0 h 5"/>
                <a:gd name="T10" fmla="*/ 0 60000 65536"/>
                <a:gd name="T11" fmla="*/ 0 60000 65536"/>
                <a:gd name="T12" fmla="*/ 0 60000 65536"/>
                <a:gd name="T13" fmla="*/ 0 60000 65536"/>
                <a:gd name="T14" fmla="*/ 0 60000 65536"/>
                <a:gd name="T15" fmla="*/ 0 w 33"/>
                <a:gd name="T16" fmla="*/ 0 h 5"/>
                <a:gd name="T17" fmla="*/ 33 w 33"/>
                <a:gd name="T18" fmla="*/ 5 h 5"/>
              </a:gdLst>
              <a:ahLst/>
              <a:cxnLst>
                <a:cxn ang="T10">
                  <a:pos x="T0" y="T1"/>
                </a:cxn>
                <a:cxn ang="T11">
                  <a:pos x="T2" y="T3"/>
                </a:cxn>
                <a:cxn ang="T12">
                  <a:pos x="T4" y="T5"/>
                </a:cxn>
                <a:cxn ang="T13">
                  <a:pos x="T6" y="T7"/>
                </a:cxn>
                <a:cxn ang="T14">
                  <a:pos x="T8" y="T9"/>
                </a:cxn>
              </a:cxnLst>
              <a:rect l="T15" t="T16" r="T17" b="T18"/>
              <a:pathLst>
                <a:path w="33" h="5">
                  <a:moveTo>
                    <a:pt x="5" y="0"/>
                  </a:moveTo>
                  <a:lnTo>
                    <a:pt x="0" y="5"/>
                  </a:lnTo>
                  <a:lnTo>
                    <a:pt x="27" y="5"/>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668" name="Freeform 568"/>
            <p:cNvSpPr>
              <a:spLocks/>
            </p:cNvSpPr>
            <p:nvPr/>
          </p:nvSpPr>
          <p:spPr bwMode="auto">
            <a:xfrm>
              <a:off x="4531" y="2195"/>
              <a:ext cx="2" cy="1"/>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34 w 34"/>
                <a:gd name="T18" fmla="*/ 5 h 5"/>
              </a:gdLst>
              <a:ahLst/>
              <a:cxnLst>
                <a:cxn ang="T10">
                  <a:pos x="T0" y="T1"/>
                </a:cxn>
                <a:cxn ang="T11">
                  <a:pos x="T2" y="T3"/>
                </a:cxn>
                <a:cxn ang="T12">
                  <a:pos x="T4" y="T5"/>
                </a:cxn>
                <a:cxn ang="T13">
                  <a:pos x="T6" y="T7"/>
                </a:cxn>
                <a:cxn ang="T14">
                  <a:pos x="T8" y="T9"/>
                </a:cxn>
              </a:cxnLst>
              <a:rect l="T15" t="T16" r="T17" b="T18"/>
              <a:pathLst>
                <a:path w="34" h="5">
                  <a:moveTo>
                    <a:pt x="6" y="0"/>
                  </a:moveTo>
                  <a:lnTo>
                    <a:pt x="0" y="5"/>
                  </a:lnTo>
                  <a:lnTo>
                    <a:pt x="28" y="5"/>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669" name="Freeform 569"/>
            <p:cNvSpPr>
              <a:spLocks/>
            </p:cNvSpPr>
            <p:nvPr/>
          </p:nvSpPr>
          <p:spPr bwMode="auto">
            <a:xfrm>
              <a:off x="4543" y="2195"/>
              <a:ext cx="2" cy="1"/>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34 w 34"/>
                <a:gd name="T18" fmla="*/ 5 h 5"/>
              </a:gdLst>
              <a:ahLst/>
              <a:cxnLst>
                <a:cxn ang="T10">
                  <a:pos x="T0" y="T1"/>
                </a:cxn>
                <a:cxn ang="T11">
                  <a:pos x="T2" y="T3"/>
                </a:cxn>
                <a:cxn ang="T12">
                  <a:pos x="T4" y="T5"/>
                </a:cxn>
                <a:cxn ang="T13">
                  <a:pos x="T6" y="T7"/>
                </a:cxn>
                <a:cxn ang="T14">
                  <a:pos x="T8" y="T9"/>
                </a:cxn>
              </a:cxnLst>
              <a:rect l="T15" t="T16" r="T17" b="T18"/>
              <a:pathLst>
                <a:path w="34" h="5">
                  <a:moveTo>
                    <a:pt x="5" y="0"/>
                  </a:moveTo>
                  <a:lnTo>
                    <a:pt x="0" y="5"/>
                  </a:lnTo>
                  <a:lnTo>
                    <a:pt x="29" y="5"/>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670" name="Freeform 570"/>
            <p:cNvSpPr>
              <a:spLocks/>
            </p:cNvSpPr>
            <p:nvPr/>
          </p:nvSpPr>
          <p:spPr bwMode="auto">
            <a:xfrm>
              <a:off x="4555" y="2195"/>
              <a:ext cx="2" cy="1"/>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34 w 34"/>
                <a:gd name="T18" fmla="*/ 5 h 5"/>
              </a:gdLst>
              <a:ahLst/>
              <a:cxnLst>
                <a:cxn ang="T10">
                  <a:pos x="T0" y="T1"/>
                </a:cxn>
                <a:cxn ang="T11">
                  <a:pos x="T2" y="T3"/>
                </a:cxn>
                <a:cxn ang="T12">
                  <a:pos x="T4" y="T5"/>
                </a:cxn>
                <a:cxn ang="T13">
                  <a:pos x="T6" y="T7"/>
                </a:cxn>
                <a:cxn ang="T14">
                  <a:pos x="T8" y="T9"/>
                </a:cxn>
              </a:cxnLst>
              <a:rect l="T15" t="T16" r="T17" b="T18"/>
              <a:pathLst>
                <a:path w="34" h="5">
                  <a:moveTo>
                    <a:pt x="5" y="0"/>
                  </a:moveTo>
                  <a:lnTo>
                    <a:pt x="0" y="5"/>
                  </a:lnTo>
                  <a:lnTo>
                    <a:pt x="29" y="5"/>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671" name="Freeform 571"/>
            <p:cNvSpPr>
              <a:spLocks/>
            </p:cNvSpPr>
            <p:nvPr/>
          </p:nvSpPr>
          <p:spPr bwMode="auto">
            <a:xfrm>
              <a:off x="4567" y="2195"/>
              <a:ext cx="2" cy="1"/>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34 w 34"/>
                <a:gd name="T18" fmla="*/ 5 h 5"/>
              </a:gdLst>
              <a:ahLst/>
              <a:cxnLst>
                <a:cxn ang="T10">
                  <a:pos x="T0" y="T1"/>
                </a:cxn>
                <a:cxn ang="T11">
                  <a:pos x="T2" y="T3"/>
                </a:cxn>
                <a:cxn ang="T12">
                  <a:pos x="T4" y="T5"/>
                </a:cxn>
                <a:cxn ang="T13">
                  <a:pos x="T6" y="T7"/>
                </a:cxn>
                <a:cxn ang="T14">
                  <a:pos x="T8" y="T9"/>
                </a:cxn>
              </a:cxnLst>
              <a:rect l="T15" t="T16" r="T17" b="T18"/>
              <a:pathLst>
                <a:path w="34" h="5">
                  <a:moveTo>
                    <a:pt x="5" y="0"/>
                  </a:moveTo>
                  <a:lnTo>
                    <a:pt x="0" y="5"/>
                  </a:lnTo>
                  <a:lnTo>
                    <a:pt x="29" y="5"/>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672" name="Freeform 572"/>
            <p:cNvSpPr>
              <a:spLocks/>
            </p:cNvSpPr>
            <p:nvPr/>
          </p:nvSpPr>
          <p:spPr bwMode="auto">
            <a:xfrm>
              <a:off x="4578" y="2195"/>
              <a:ext cx="3" cy="1"/>
            </a:xfrm>
            <a:custGeom>
              <a:avLst/>
              <a:gdLst>
                <a:gd name="T0" fmla="*/ 0 w 33"/>
                <a:gd name="T1" fmla="*/ 0 h 5"/>
                <a:gd name="T2" fmla="*/ 0 w 33"/>
                <a:gd name="T3" fmla="*/ 0 h 5"/>
                <a:gd name="T4" fmla="*/ 0 w 33"/>
                <a:gd name="T5" fmla="*/ 0 h 5"/>
                <a:gd name="T6" fmla="*/ 0 w 33"/>
                <a:gd name="T7" fmla="*/ 0 h 5"/>
                <a:gd name="T8" fmla="*/ 0 w 33"/>
                <a:gd name="T9" fmla="*/ 0 h 5"/>
                <a:gd name="T10" fmla="*/ 0 60000 65536"/>
                <a:gd name="T11" fmla="*/ 0 60000 65536"/>
                <a:gd name="T12" fmla="*/ 0 60000 65536"/>
                <a:gd name="T13" fmla="*/ 0 60000 65536"/>
                <a:gd name="T14" fmla="*/ 0 60000 65536"/>
                <a:gd name="T15" fmla="*/ 0 w 33"/>
                <a:gd name="T16" fmla="*/ 0 h 5"/>
                <a:gd name="T17" fmla="*/ 33 w 33"/>
                <a:gd name="T18" fmla="*/ 5 h 5"/>
              </a:gdLst>
              <a:ahLst/>
              <a:cxnLst>
                <a:cxn ang="T10">
                  <a:pos x="T0" y="T1"/>
                </a:cxn>
                <a:cxn ang="T11">
                  <a:pos x="T2" y="T3"/>
                </a:cxn>
                <a:cxn ang="T12">
                  <a:pos x="T4" y="T5"/>
                </a:cxn>
                <a:cxn ang="T13">
                  <a:pos x="T6" y="T7"/>
                </a:cxn>
                <a:cxn ang="T14">
                  <a:pos x="T8" y="T9"/>
                </a:cxn>
              </a:cxnLst>
              <a:rect l="T15" t="T16" r="T17" b="T18"/>
              <a:pathLst>
                <a:path w="33" h="5">
                  <a:moveTo>
                    <a:pt x="5" y="0"/>
                  </a:moveTo>
                  <a:lnTo>
                    <a:pt x="0" y="5"/>
                  </a:lnTo>
                  <a:lnTo>
                    <a:pt x="28" y="5"/>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673" name="Freeform 573"/>
            <p:cNvSpPr>
              <a:spLocks/>
            </p:cNvSpPr>
            <p:nvPr/>
          </p:nvSpPr>
          <p:spPr bwMode="auto">
            <a:xfrm>
              <a:off x="4590" y="2195"/>
              <a:ext cx="2" cy="1"/>
            </a:xfrm>
            <a:custGeom>
              <a:avLst/>
              <a:gdLst>
                <a:gd name="T0" fmla="*/ 0 w 33"/>
                <a:gd name="T1" fmla="*/ 0 h 5"/>
                <a:gd name="T2" fmla="*/ 0 w 33"/>
                <a:gd name="T3" fmla="*/ 0 h 5"/>
                <a:gd name="T4" fmla="*/ 0 w 33"/>
                <a:gd name="T5" fmla="*/ 0 h 5"/>
                <a:gd name="T6" fmla="*/ 0 w 33"/>
                <a:gd name="T7" fmla="*/ 0 h 5"/>
                <a:gd name="T8" fmla="*/ 0 w 33"/>
                <a:gd name="T9" fmla="*/ 0 h 5"/>
                <a:gd name="T10" fmla="*/ 0 60000 65536"/>
                <a:gd name="T11" fmla="*/ 0 60000 65536"/>
                <a:gd name="T12" fmla="*/ 0 60000 65536"/>
                <a:gd name="T13" fmla="*/ 0 60000 65536"/>
                <a:gd name="T14" fmla="*/ 0 60000 65536"/>
                <a:gd name="T15" fmla="*/ 0 w 33"/>
                <a:gd name="T16" fmla="*/ 0 h 5"/>
                <a:gd name="T17" fmla="*/ 33 w 33"/>
                <a:gd name="T18" fmla="*/ 5 h 5"/>
              </a:gdLst>
              <a:ahLst/>
              <a:cxnLst>
                <a:cxn ang="T10">
                  <a:pos x="T0" y="T1"/>
                </a:cxn>
                <a:cxn ang="T11">
                  <a:pos x="T2" y="T3"/>
                </a:cxn>
                <a:cxn ang="T12">
                  <a:pos x="T4" y="T5"/>
                </a:cxn>
                <a:cxn ang="T13">
                  <a:pos x="T6" y="T7"/>
                </a:cxn>
                <a:cxn ang="T14">
                  <a:pos x="T8" y="T9"/>
                </a:cxn>
              </a:cxnLst>
              <a:rect l="T15" t="T16" r="T17" b="T18"/>
              <a:pathLst>
                <a:path w="33" h="5">
                  <a:moveTo>
                    <a:pt x="5" y="0"/>
                  </a:moveTo>
                  <a:lnTo>
                    <a:pt x="0" y="5"/>
                  </a:lnTo>
                  <a:lnTo>
                    <a:pt x="28" y="5"/>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674" name="Freeform 574"/>
            <p:cNvSpPr>
              <a:spLocks/>
            </p:cNvSpPr>
            <p:nvPr/>
          </p:nvSpPr>
          <p:spPr bwMode="auto">
            <a:xfrm>
              <a:off x="4602" y="2195"/>
              <a:ext cx="2" cy="1"/>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34 w 34"/>
                <a:gd name="T18" fmla="*/ 5 h 5"/>
              </a:gdLst>
              <a:ahLst/>
              <a:cxnLst>
                <a:cxn ang="T10">
                  <a:pos x="T0" y="T1"/>
                </a:cxn>
                <a:cxn ang="T11">
                  <a:pos x="T2" y="T3"/>
                </a:cxn>
                <a:cxn ang="T12">
                  <a:pos x="T4" y="T5"/>
                </a:cxn>
                <a:cxn ang="T13">
                  <a:pos x="T6" y="T7"/>
                </a:cxn>
                <a:cxn ang="T14">
                  <a:pos x="T8" y="T9"/>
                </a:cxn>
              </a:cxnLst>
              <a:rect l="T15" t="T16" r="T17" b="T18"/>
              <a:pathLst>
                <a:path w="34" h="5">
                  <a:moveTo>
                    <a:pt x="6" y="0"/>
                  </a:moveTo>
                  <a:lnTo>
                    <a:pt x="0" y="5"/>
                  </a:lnTo>
                  <a:lnTo>
                    <a:pt x="29" y="5"/>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675" name="Freeform 575"/>
            <p:cNvSpPr>
              <a:spLocks/>
            </p:cNvSpPr>
            <p:nvPr/>
          </p:nvSpPr>
          <p:spPr bwMode="auto">
            <a:xfrm>
              <a:off x="4614" y="2195"/>
              <a:ext cx="2" cy="1"/>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34 w 34"/>
                <a:gd name="T18" fmla="*/ 5 h 5"/>
              </a:gdLst>
              <a:ahLst/>
              <a:cxnLst>
                <a:cxn ang="T10">
                  <a:pos x="T0" y="T1"/>
                </a:cxn>
                <a:cxn ang="T11">
                  <a:pos x="T2" y="T3"/>
                </a:cxn>
                <a:cxn ang="T12">
                  <a:pos x="T4" y="T5"/>
                </a:cxn>
                <a:cxn ang="T13">
                  <a:pos x="T6" y="T7"/>
                </a:cxn>
                <a:cxn ang="T14">
                  <a:pos x="T8" y="T9"/>
                </a:cxn>
              </a:cxnLst>
              <a:rect l="T15" t="T16" r="T17" b="T18"/>
              <a:pathLst>
                <a:path w="34" h="5">
                  <a:moveTo>
                    <a:pt x="6" y="0"/>
                  </a:moveTo>
                  <a:lnTo>
                    <a:pt x="0" y="5"/>
                  </a:lnTo>
                  <a:lnTo>
                    <a:pt x="29" y="5"/>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676" name="Freeform 576"/>
            <p:cNvSpPr>
              <a:spLocks/>
            </p:cNvSpPr>
            <p:nvPr/>
          </p:nvSpPr>
          <p:spPr bwMode="auto">
            <a:xfrm>
              <a:off x="4626" y="2195"/>
              <a:ext cx="2" cy="1"/>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35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677" name="Freeform 577"/>
            <p:cNvSpPr>
              <a:spLocks/>
            </p:cNvSpPr>
            <p:nvPr/>
          </p:nvSpPr>
          <p:spPr bwMode="auto">
            <a:xfrm>
              <a:off x="4637" y="2195"/>
              <a:ext cx="3" cy="1"/>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35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8" y="5"/>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678" name="Freeform 578"/>
            <p:cNvSpPr>
              <a:spLocks/>
            </p:cNvSpPr>
            <p:nvPr/>
          </p:nvSpPr>
          <p:spPr bwMode="auto">
            <a:xfrm>
              <a:off x="4649" y="2195"/>
              <a:ext cx="2" cy="1"/>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34 w 34"/>
                <a:gd name="T18" fmla="*/ 5 h 5"/>
              </a:gdLst>
              <a:ahLst/>
              <a:cxnLst>
                <a:cxn ang="T10">
                  <a:pos x="T0" y="T1"/>
                </a:cxn>
                <a:cxn ang="T11">
                  <a:pos x="T2" y="T3"/>
                </a:cxn>
                <a:cxn ang="T12">
                  <a:pos x="T4" y="T5"/>
                </a:cxn>
                <a:cxn ang="T13">
                  <a:pos x="T6" y="T7"/>
                </a:cxn>
                <a:cxn ang="T14">
                  <a:pos x="T8" y="T9"/>
                </a:cxn>
              </a:cxnLst>
              <a:rect l="T15" t="T16" r="T17" b="T18"/>
              <a:pathLst>
                <a:path w="34" h="5">
                  <a:moveTo>
                    <a:pt x="6" y="0"/>
                  </a:moveTo>
                  <a:lnTo>
                    <a:pt x="0" y="5"/>
                  </a:lnTo>
                  <a:lnTo>
                    <a:pt x="28" y="5"/>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679" name="Freeform 579"/>
            <p:cNvSpPr>
              <a:spLocks/>
            </p:cNvSpPr>
            <p:nvPr/>
          </p:nvSpPr>
          <p:spPr bwMode="auto">
            <a:xfrm>
              <a:off x="4661" y="2195"/>
              <a:ext cx="2" cy="1"/>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35 w 35"/>
                <a:gd name="T18" fmla="*/ 5 h 5"/>
              </a:gdLst>
              <a:ahLst/>
              <a:cxnLst>
                <a:cxn ang="T10">
                  <a:pos x="T0" y="T1"/>
                </a:cxn>
                <a:cxn ang="T11">
                  <a:pos x="T2" y="T3"/>
                </a:cxn>
                <a:cxn ang="T12">
                  <a:pos x="T4" y="T5"/>
                </a:cxn>
                <a:cxn ang="T13">
                  <a:pos x="T6" y="T7"/>
                </a:cxn>
                <a:cxn ang="T14">
                  <a:pos x="T8" y="T9"/>
                </a:cxn>
              </a:cxnLst>
              <a:rect l="T15" t="T16" r="T17" b="T18"/>
              <a:pathLst>
                <a:path w="35" h="5">
                  <a:moveTo>
                    <a:pt x="7" y="0"/>
                  </a:moveTo>
                  <a:lnTo>
                    <a:pt x="0" y="5"/>
                  </a:lnTo>
                  <a:lnTo>
                    <a:pt x="29" y="5"/>
                  </a:lnTo>
                  <a:lnTo>
                    <a:pt x="35" y="0"/>
                  </a:lnTo>
                  <a:lnTo>
                    <a:pt x="7" y="0"/>
                  </a:lnTo>
                  <a:close/>
                </a:path>
              </a:pathLst>
            </a:custGeom>
            <a:solidFill>
              <a:srgbClr val="000000"/>
            </a:solidFill>
            <a:ln w="0">
              <a:solidFill>
                <a:srgbClr val="000000"/>
              </a:solidFill>
              <a:round/>
              <a:headEnd/>
              <a:tailEnd/>
            </a:ln>
          </p:spPr>
          <p:txBody>
            <a:bodyPr/>
            <a:lstStyle/>
            <a:p>
              <a:endParaRPr lang="fr-FR"/>
            </a:p>
          </p:txBody>
        </p:sp>
        <p:sp>
          <p:nvSpPr>
            <p:cNvPr id="74680" name="Freeform 580"/>
            <p:cNvSpPr>
              <a:spLocks/>
            </p:cNvSpPr>
            <p:nvPr/>
          </p:nvSpPr>
          <p:spPr bwMode="auto">
            <a:xfrm>
              <a:off x="4673" y="2195"/>
              <a:ext cx="2" cy="1"/>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35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681" name="Freeform 581"/>
            <p:cNvSpPr>
              <a:spLocks/>
            </p:cNvSpPr>
            <p:nvPr/>
          </p:nvSpPr>
          <p:spPr bwMode="auto">
            <a:xfrm>
              <a:off x="4684" y="2195"/>
              <a:ext cx="3" cy="1"/>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35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682" name="Freeform 582"/>
            <p:cNvSpPr>
              <a:spLocks/>
            </p:cNvSpPr>
            <p:nvPr/>
          </p:nvSpPr>
          <p:spPr bwMode="auto">
            <a:xfrm>
              <a:off x="4696" y="2195"/>
              <a:ext cx="3" cy="1"/>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35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683" name="Freeform 583"/>
            <p:cNvSpPr>
              <a:spLocks/>
            </p:cNvSpPr>
            <p:nvPr/>
          </p:nvSpPr>
          <p:spPr bwMode="auto">
            <a:xfrm>
              <a:off x="4708" y="2195"/>
              <a:ext cx="2" cy="1"/>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35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8" y="5"/>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684" name="Freeform 584"/>
            <p:cNvSpPr>
              <a:spLocks/>
            </p:cNvSpPr>
            <p:nvPr/>
          </p:nvSpPr>
          <p:spPr bwMode="auto">
            <a:xfrm>
              <a:off x="4720" y="2195"/>
              <a:ext cx="2" cy="1"/>
            </a:xfrm>
            <a:custGeom>
              <a:avLst/>
              <a:gdLst>
                <a:gd name="T0" fmla="*/ 0 w 33"/>
                <a:gd name="T1" fmla="*/ 0 h 5"/>
                <a:gd name="T2" fmla="*/ 0 w 33"/>
                <a:gd name="T3" fmla="*/ 0 h 5"/>
                <a:gd name="T4" fmla="*/ 0 w 33"/>
                <a:gd name="T5" fmla="*/ 0 h 5"/>
                <a:gd name="T6" fmla="*/ 0 w 33"/>
                <a:gd name="T7" fmla="*/ 0 h 5"/>
                <a:gd name="T8" fmla="*/ 0 w 33"/>
                <a:gd name="T9" fmla="*/ 0 h 5"/>
                <a:gd name="T10" fmla="*/ 0 60000 65536"/>
                <a:gd name="T11" fmla="*/ 0 60000 65536"/>
                <a:gd name="T12" fmla="*/ 0 60000 65536"/>
                <a:gd name="T13" fmla="*/ 0 60000 65536"/>
                <a:gd name="T14" fmla="*/ 0 60000 65536"/>
                <a:gd name="T15" fmla="*/ 0 w 33"/>
                <a:gd name="T16" fmla="*/ 0 h 5"/>
                <a:gd name="T17" fmla="*/ 33 w 33"/>
                <a:gd name="T18" fmla="*/ 5 h 5"/>
              </a:gdLst>
              <a:ahLst/>
              <a:cxnLst>
                <a:cxn ang="T10">
                  <a:pos x="T0" y="T1"/>
                </a:cxn>
                <a:cxn ang="T11">
                  <a:pos x="T2" y="T3"/>
                </a:cxn>
                <a:cxn ang="T12">
                  <a:pos x="T4" y="T5"/>
                </a:cxn>
                <a:cxn ang="T13">
                  <a:pos x="T6" y="T7"/>
                </a:cxn>
                <a:cxn ang="T14">
                  <a:pos x="T8" y="T9"/>
                </a:cxn>
              </a:cxnLst>
              <a:rect l="T15" t="T16" r="T17" b="T18"/>
              <a:pathLst>
                <a:path w="33" h="5">
                  <a:moveTo>
                    <a:pt x="5" y="0"/>
                  </a:moveTo>
                  <a:lnTo>
                    <a:pt x="0" y="5"/>
                  </a:lnTo>
                  <a:lnTo>
                    <a:pt x="27" y="5"/>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685" name="Freeform 585"/>
            <p:cNvSpPr>
              <a:spLocks/>
            </p:cNvSpPr>
            <p:nvPr/>
          </p:nvSpPr>
          <p:spPr bwMode="auto">
            <a:xfrm>
              <a:off x="4732" y="2195"/>
              <a:ext cx="2" cy="1"/>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34 w 34"/>
                <a:gd name="T18" fmla="*/ 5 h 5"/>
              </a:gdLst>
              <a:ahLst/>
              <a:cxnLst>
                <a:cxn ang="T10">
                  <a:pos x="T0" y="T1"/>
                </a:cxn>
                <a:cxn ang="T11">
                  <a:pos x="T2" y="T3"/>
                </a:cxn>
                <a:cxn ang="T12">
                  <a:pos x="T4" y="T5"/>
                </a:cxn>
                <a:cxn ang="T13">
                  <a:pos x="T6" y="T7"/>
                </a:cxn>
                <a:cxn ang="T14">
                  <a:pos x="T8" y="T9"/>
                </a:cxn>
              </a:cxnLst>
              <a:rect l="T15" t="T16" r="T17" b="T18"/>
              <a:pathLst>
                <a:path w="34" h="5">
                  <a:moveTo>
                    <a:pt x="6" y="0"/>
                  </a:moveTo>
                  <a:lnTo>
                    <a:pt x="0" y="5"/>
                  </a:lnTo>
                  <a:lnTo>
                    <a:pt x="29" y="5"/>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686" name="Freeform 586"/>
            <p:cNvSpPr>
              <a:spLocks/>
            </p:cNvSpPr>
            <p:nvPr/>
          </p:nvSpPr>
          <p:spPr bwMode="auto">
            <a:xfrm>
              <a:off x="4743" y="2195"/>
              <a:ext cx="3" cy="1"/>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34 w 34"/>
                <a:gd name="T18" fmla="*/ 5 h 5"/>
              </a:gdLst>
              <a:ahLst/>
              <a:cxnLst>
                <a:cxn ang="T10">
                  <a:pos x="T0" y="T1"/>
                </a:cxn>
                <a:cxn ang="T11">
                  <a:pos x="T2" y="T3"/>
                </a:cxn>
                <a:cxn ang="T12">
                  <a:pos x="T4" y="T5"/>
                </a:cxn>
                <a:cxn ang="T13">
                  <a:pos x="T6" y="T7"/>
                </a:cxn>
                <a:cxn ang="T14">
                  <a:pos x="T8" y="T9"/>
                </a:cxn>
              </a:cxnLst>
              <a:rect l="T15" t="T16" r="T17" b="T18"/>
              <a:pathLst>
                <a:path w="34" h="5">
                  <a:moveTo>
                    <a:pt x="5" y="0"/>
                  </a:moveTo>
                  <a:lnTo>
                    <a:pt x="0" y="5"/>
                  </a:lnTo>
                  <a:lnTo>
                    <a:pt x="29" y="5"/>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687" name="Freeform 587"/>
            <p:cNvSpPr>
              <a:spLocks/>
            </p:cNvSpPr>
            <p:nvPr/>
          </p:nvSpPr>
          <p:spPr bwMode="auto">
            <a:xfrm>
              <a:off x="4755" y="2195"/>
              <a:ext cx="3" cy="1"/>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34 w 34"/>
                <a:gd name="T18" fmla="*/ 5 h 5"/>
              </a:gdLst>
              <a:ahLst/>
              <a:cxnLst>
                <a:cxn ang="T10">
                  <a:pos x="T0" y="T1"/>
                </a:cxn>
                <a:cxn ang="T11">
                  <a:pos x="T2" y="T3"/>
                </a:cxn>
                <a:cxn ang="T12">
                  <a:pos x="T4" y="T5"/>
                </a:cxn>
                <a:cxn ang="T13">
                  <a:pos x="T6" y="T7"/>
                </a:cxn>
                <a:cxn ang="T14">
                  <a:pos x="T8" y="T9"/>
                </a:cxn>
              </a:cxnLst>
              <a:rect l="T15" t="T16" r="T17" b="T18"/>
              <a:pathLst>
                <a:path w="34" h="5">
                  <a:moveTo>
                    <a:pt x="5" y="0"/>
                  </a:moveTo>
                  <a:lnTo>
                    <a:pt x="0" y="5"/>
                  </a:lnTo>
                  <a:lnTo>
                    <a:pt x="29" y="5"/>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688" name="Freeform 588"/>
            <p:cNvSpPr>
              <a:spLocks/>
            </p:cNvSpPr>
            <p:nvPr/>
          </p:nvSpPr>
          <p:spPr bwMode="auto">
            <a:xfrm>
              <a:off x="4767" y="2195"/>
              <a:ext cx="2" cy="1"/>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34 w 34"/>
                <a:gd name="T18" fmla="*/ 5 h 5"/>
              </a:gdLst>
              <a:ahLst/>
              <a:cxnLst>
                <a:cxn ang="T10">
                  <a:pos x="T0" y="T1"/>
                </a:cxn>
                <a:cxn ang="T11">
                  <a:pos x="T2" y="T3"/>
                </a:cxn>
                <a:cxn ang="T12">
                  <a:pos x="T4" y="T5"/>
                </a:cxn>
                <a:cxn ang="T13">
                  <a:pos x="T6" y="T7"/>
                </a:cxn>
                <a:cxn ang="T14">
                  <a:pos x="T8" y="T9"/>
                </a:cxn>
              </a:cxnLst>
              <a:rect l="T15" t="T16" r="T17" b="T18"/>
              <a:pathLst>
                <a:path w="34" h="5">
                  <a:moveTo>
                    <a:pt x="5" y="0"/>
                  </a:moveTo>
                  <a:lnTo>
                    <a:pt x="0" y="5"/>
                  </a:lnTo>
                  <a:lnTo>
                    <a:pt x="28" y="5"/>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689" name="Freeform 589"/>
            <p:cNvSpPr>
              <a:spLocks/>
            </p:cNvSpPr>
            <p:nvPr/>
          </p:nvSpPr>
          <p:spPr bwMode="auto">
            <a:xfrm>
              <a:off x="4779" y="2195"/>
              <a:ext cx="2" cy="1"/>
            </a:xfrm>
            <a:custGeom>
              <a:avLst/>
              <a:gdLst>
                <a:gd name="T0" fmla="*/ 0 w 33"/>
                <a:gd name="T1" fmla="*/ 0 h 5"/>
                <a:gd name="T2" fmla="*/ 0 w 33"/>
                <a:gd name="T3" fmla="*/ 0 h 5"/>
                <a:gd name="T4" fmla="*/ 0 w 33"/>
                <a:gd name="T5" fmla="*/ 0 h 5"/>
                <a:gd name="T6" fmla="*/ 0 w 33"/>
                <a:gd name="T7" fmla="*/ 0 h 5"/>
                <a:gd name="T8" fmla="*/ 0 w 33"/>
                <a:gd name="T9" fmla="*/ 0 h 5"/>
                <a:gd name="T10" fmla="*/ 0 60000 65536"/>
                <a:gd name="T11" fmla="*/ 0 60000 65536"/>
                <a:gd name="T12" fmla="*/ 0 60000 65536"/>
                <a:gd name="T13" fmla="*/ 0 60000 65536"/>
                <a:gd name="T14" fmla="*/ 0 60000 65536"/>
                <a:gd name="T15" fmla="*/ 0 w 33"/>
                <a:gd name="T16" fmla="*/ 0 h 5"/>
                <a:gd name="T17" fmla="*/ 33 w 33"/>
                <a:gd name="T18" fmla="*/ 5 h 5"/>
              </a:gdLst>
              <a:ahLst/>
              <a:cxnLst>
                <a:cxn ang="T10">
                  <a:pos x="T0" y="T1"/>
                </a:cxn>
                <a:cxn ang="T11">
                  <a:pos x="T2" y="T3"/>
                </a:cxn>
                <a:cxn ang="T12">
                  <a:pos x="T4" y="T5"/>
                </a:cxn>
                <a:cxn ang="T13">
                  <a:pos x="T6" y="T7"/>
                </a:cxn>
                <a:cxn ang="T14">
                  <a:pos x="T8" y="T9"/>
                </a:cxn>
              </a:cxnLst>
              <a:rect l="T15" t="T16" r="T17" b="T18"/>
              <a:pathLst>
                <a:path w="33" h="5">
                  <a:moveTo>
                    <a:pt x="5" y="0"/>
                  </a:moveTo>
                  <a:lnTo>
                    <a:pt x="0" y="5"/>
                  </a:lnTo>
                  <a:lnTo>
                    <a:pt x="28" y="5"/>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690" name="Freeform 590"/>
            <p:cNvSpPr>
              <a:spLocks/>
            </p:cNvSpPr>
            <p:nvPr/>
          </p:nvSpPr>
          <p:spPr bwMode="auto">
            <a:xfrm>
              <a:off x="4791" y="2195"/>
              <a:ext cx="2" cy="1"/>
            </a:xfrm>
            <a:custGeom>
              <a:avLst/>
              <a:gdLst>
                <a:gd name="T0" fmla="*/ 0 w 33"/>
                <a:gd name="T1" fmla="*/ 0 h 5"/>
                <a:gd name="T2" fmla="*/ 0 w 33"/>
                <a:gd name="T3" fmla="*/ 0 h 5"/>
                <a:gd name="T4" fmla="*/ 0 w 33"/>
                <a:gd name="T5" fmla="*/ 0 h 5"/>
                <a:gd name="T6" fmla="*/ 0 w 33"/>
                <a:gd name="T7" fmla="*/ 0 h 5"/>
                <a:gd name="T8" fmla="*/ 0 w 33"/>
                <a:gd name="T9" fmla="*/ 0 h 5"/>
                <a:gd name="T10" fmla="*/ 0 60000 65536"/>
                <a:gd name="T11" fmla="*/ 0 60000 65536"/>
                <a:gd name="T12" fmla="*/ 0 60000 65536"/>
                <a:gd name="T13" fmla="*/ 0 60000 65536"/>
                <a:gd name="T14" fmla="*/ 0 60000 65536"/>
                <a:gd name="T15" fmla="*/ 0 w 33"/>
                <a:gd name="T16" fmla="*/ 0 h 5"/>
                <a:gd name="T17" fmla="*/ 33 w 33"/>
                <a:gd name="T18" fmla="*/ 5 h 5"/>
              </a:gdLst>
              <a:ahLst/>
              <a:cxnLst>
                <a:cxn ang="T10">
                  <a:pos x="T0" y="T1"/>
                </a:cxn>
                <a:cxn ang="T11">
                  <a:pos x="T2" y="T3"/>
                </a:cxn>
                <a:cxn ang="T12">
                  <a:pos x="T4" y="T5"/>
                </a:cxn>
                <a:cxn ang="T13">
                  <a:pos x="T6" y="T7"/>
                </a:cxn>
                <a:cxn ang="T14">
                  <a:pos x="T8" y="T9"/>
                </a:cxn>
              </a:cxnLst>
              <a:rect l="T15" t="T16" r="T17" b="T18"/>
              <a:pathLst>
                <a:path w="33" h="5">
                  <a:moveTo>
                    <a:pt x="5" y="0"/>
                  </a:moveTo>
                  <a:lnTo>
                    <a:pt x="0" y="5"/>
                  </a:lnTo>
                  <a:lnTo>
                    <a:pt x="28" y="5"/>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691" name="Freeform 591"/>
            <p:cNvSpPr>
              <a:spLocks/>
            </p:cNvSpPr>
            <p:nvPr/>
          </p:nvSpPr>
          <p:spPr bwMode="auto">
            <a:xfrm>
              <a:off x="4802" y="2195"/>
              <a:ext cx="3" cy="1"/>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34 w 34"/>
                <a:gd name="T18" fmla="*/ 5 h 5"/>
              </a:gdLst>
              <a:ahLst/>
              <a:cxnLst>
                <a:cxn ang="T10">
                  <a:pos x="T0" y="T1"/>
                </a:cxn>
                <a:cxn ang="T11">
                  <a:pos x="T2" y="T3"/>
                </a:cxn>
                <a:cxn ang="T12">
                  <a:pos x="T4" y="T5"/>
                </a:cxn>
                <a:cxn ang="T13">
                  <a:pos x="T6" y="T7"/>
                </a:cxn>
                <a:cxn ang="T14">
                  <a:pos x="T8" y="T9"/>
                </a:cxn>
              </a:cxnLst>
              <a:rect l="T15" t="T16" r="T17" b="T18"/>
              <a:pathLst>
                <a:path w="34" h="5">
                  <a:moveTo>
                    <a:pt x="6" y="0"/>
                  </a:moveTo>
                  <a:lnTo>
                    <a:pt x="0" y="5"/>
                  </a:lnTo>
                  <a:lnTo>
                    <a:pt x="29" y="5"/>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692" name="Freeform 592"/>
            <p:cNvSpPr>
              <a:spLocks/>
            </p:cNvSpPr>
            <p:nvPr/>
          </p:nvSpPr>
          <p:spPr bwMode="auto">
            <a:xfrm>
              <a:off x="4814" y="2195"/>
              <a:ext cx="3" cy="1"/>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35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693" name="Freeform 593"/>
            <p:cNvSpPr>
              <a:spLocks/>
            </p:cNvSpPr>
            <p:nvPr/>
          </p:nvSpPr>
          <p:spPr bwMode="auto">
            <a:xfrm>
              <a:off x="4826" y="2195"/>
              <a:ext cx="2" cy="1"/>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35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694" name="Freeform 594"/>
            <p:cNvSpPr>
              <a:spLocks/>
            </p:cNvSpPr>
            <p:nvPr/>
          </p:nvSpPr>
          <p:spPr bwMode="auto">
            <a:xfrm>
              <a:off x="4838" y="2195"/>
              <a:ext cx="2" cy="1"/>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35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8" y="5"/>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695" name="Freeform 595"/>
            <p:cNvSpPr>
              <a:spLocks/>
            </p:cNvSpPr>
            <p:nvPr/>
          </p:nvSpPr>
          <p:spPr bwMode="auto">
            <a:xfrm>
              <a:off x="4850" y="2195"/>
              <a:ext cx="2" cy="1"/>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34 w 34"/>
                <a:gd name="T18" fmla="*/ 5 h 5"/>
              </a:gdLst>
              <a:ahLst/>
              <a:cxnLst>
                <a:cxn ang="T10">
                  <a:pos x="T0" y="T1"/>
                </a:cxn>
                <a:cxn ang="T11">
                  <a:pos x="T2" y="T3"/>
                </a:cxn>
                <a:cxn ang="T12">
                  <a:pos x="T4" y="T5"/>
                </a:cxn>
                <a:cxn ang="T13">
                  <a:pos x="T6" y="T7"/>
                </a:cxn>
                <a:cxn ang="T14">
                  <a:pos x="T8" y="T9"/>
                </a:cxn>
              </a:cxnLst>
              <a:rect l="T15" t="T16" r="T17" b="T18"/>
              <a:pathLst>
                <a:path w="34" h="5">
                  <a:moveTo>
                    <a:pt x="6" y="0"/>
                  </a:moveTo>
                  <a:lnTo>
                    <a:pt x="0" y="5"/>
                  </a:lnTo>
                  <a:lnTo>
                    <a:pt x="28" y="5"/>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696" name="Freeform 596"/>
            <p:cNvSpPr>
              <a:spLocks/>
            </p:cNvSpPr>
            <p:nvPr/>
          </p:nvSpPr>
          <p:spPr bwMode="auto">
            <a:xfrm>
              <a:off x="4861" y="2195"/>
              <a:ext cx="3" cy="1"/>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35 w 35"/>
                <a:gd name="T18" fmla="*/ 5 h 5"/>
              </a:gdLst>
              <a:ahLst/>
              <a:cxnLst>
                <a:cxn ang="T10">
                  <a:pos x="T0" y="T1"/>
                </a:cxn>
                <a:cxn ang="T11">
                  <a:pos x="T2" y="T3"/>
                </a:cxn>
                <a:cxn ang="T12">
                  <a:pos x="T4" y="T5"/>
                </a:cxn>
                <a:cxn ang="T13">
                  <a:pos x="T6" y="T7"/>
                </a:cxn>
                <a:cxn ang="T14">
                  <a:pos x="T8" y="T9"/>
                </a:cxn>
              </a:cxnLst>
              <a:rect l="T15" t="T16" r="T17" b="T18"/>
              <a:pathLst>
                <a:path w="35" h="5">
                  <a:moveTo>
                    <a:pt x="7" y="0"/>
                  </a:moveTo>
                  <a:lnTo>
                    <a:pt x="0" y="5"/>
                  </a:lnTo>
                  <a:lnTo>
                    <a:pt x="29" y="5"/>
                  </a:lnTo>
                  <a:lnTo>
                    <a:pt x="35" y="0"/>
                  </a:lnTo>
                  <a:lnTo>
                    <a:pt x="7" y="0"/>
                  </a:lnTo>
                  <a:close/>
                </a:path>
              </a:pathLst>
            </a:custGeom>
            <a:solidFill>
              <a:srgbClr val="000000"/>
            </a:solidFill>
            <a:ln w="0">
              <a:solidFill>
                <a:srgbClr val="000000"/>
              </a:solidFill>
              <a:round/>
              <a:headEnd/>
              <a:tailEnd/>
            </a:ln>
          </p:spPr>
          <p:txBody>
            <a:bodyPr/>
            <a:lstStyle/>
            <a:p>
              <a:endParaRPr lang="fr-FR"/>
            </a:p>
          </p:txBody>
        </p:sp>
        <p:sp>
          <p:nvSpPr>
            <p:cNvPr id="74697" name="Freeform 597"/>
            <p:cNvSpPr>
              <a:spLocks/>
            </p:cNvSpPr>
            <p:nvPr/>
          </p:nvSpPr>
          <p:spPr bwMode="auto">
            <a:xfrm>
              <a:off x="4873" y="2195"/>
              <a:ext cx="2" cy="1"/>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35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698" name="Freeform 598"/>
            <p:cNvSpPr>
              <a:spLocks/>
            </p:cNvSpPr>
            <p:nvPr/>
          </p:nvSpPr>
          <p:spPr bwMode="auto">
            <a:xfrm>
              <a:off x="4885" y="2195"/>
              <a:ext cx="2" cy="1"/>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35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699" name="Freeform 599"/>
            <p:cNvSpPr>
              <a:spLocks/>
            </p:cNvSpPr>
            <p:nvPr/>
          </p:nvSpPr>
          <p:spPr bwMode="auto">
            <a:xfrm>
              <a:off x="4897" y="2195"/>
              <a:ext cx="2" cy="1"/>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35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700" name="Freeform 600"/>
            <p:cNvSpPr>
              <a:spLocks/>
            </p:cNvSpPr>
            <p:nvPr/>
          </p:nvSpPr>
          <p:spPr bwMode="auto">
            <a:xfrm>
              <a:off x="4909" y="2195"/>
              <a:ext cx="2" cy="1"/>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34 w 34"/>
                <a:gd name="T18" fmla="*/ 5 h 5"/>
              </a:gdLst>
              <a:ahLst/>
              <a:cxnLst>
                <a:cxn ang="T10">
                  <a:pos x="T0" y="T1"/>
                </a:cxn>
                <a:cxn ang="T11">
                  <a:pos x="T2" y="T3"/>
                </a:cxn>
                <a:cxn ang="T12">
                  <a:pos x="T4" y="T5"/>
                </a:cxn>
                <a:cxn ang="T13">
                  <a:pos x="T6" y="T7"/>
                </a:cxn>
                <a:cxn ang="T14">
                  <a:pos x="T8" y="T9"/>
                </a:cxn>
              </a:cxnLst>
              <a:rect l="T15" t="T16" r="T17" b="T18"/>
              <a:pathLst>
                <a:path w="34" h="5">
                  <a:moveTo>
                    <a:pt x="6" y="0"/>
                  </a:moveTo>
                  <a:lnTo>
                    <a:pt x="0" y="5"/>
                  </a:lnTo>
                  <a:lnTo>
                    <a:pt x="28" y="5"/>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701" name="Freeform 601"/>
            <p:cNvSpPr>
              <a:spLocks/>
            </p:cNvSpPr>
            <p:nvPr/>
          </p:nvSpPr>
          <p:spPr bwMode="auto">
            <a:xfrm>
              <a:off x="4920" y="2195"/>
              <a:ext cx="3" cy="1"/>
            </a:xfrm>
            <a:custGeom>
              <a:avLst/>
              <a:gdLst>
                <a:gd name="T0" fmla="*/ 0 w 33"/>
                <a:gd name="T1" fmla="*/ 0 h 5"/>
                <a:gd name="T2" fmla="*/ 0 w 33"/>
                <a:gd name="T3" fmla="*/ 0 h 5"/>
                <a:gd name="T4" fmla="*/ 0 w 33"/>
                <a:gd name="T5" fmla="*/ 0 h 5"/>
                <a:gd name="T6" fmla="*/ 0 w 33"/>
                <a:gd name="T7" fmla="*/ 0 h 5"/>
                <a:gd name="T8" fmla="*/ 0 w 33"/>
                <a:gd name="T9" fmla="*/ 0 h 5"/>
                <a:gd name="T10" fmla="*/ 0 60000 65536"/>
                <a:gd name="T11" fmla="*/ 0 60000 65536"/>
                <a:gd name="T12" fmla="*/ 0 60000 65536"/>
                <a:gd name="T13" fmla="*/ 0 60000 65536"/>
                <a:gd name="T14" fmla="*/ 0 60000 65536"/>
                <a:gd name="T15" fmla="*/ 0 w 33"/>
                <a:gd name="T16" fmla="*/ 0 h 5"/>
                <a:gd name="T17" fmla="*/ 33 w 33"/>
                <a:gd name="T18" fmla="*/ 5 h 5"/>
              </a:gdLst>
              <a:ahLst/>
              <a:cxnLst>
                <a:cxn ang="T10">
                  <a:pos x="T0" y="T1"/>
                </a:cxn>
                <a:cxn ang="T11">
                  <a:pos x="T2" y="T3"/>
                </a:cxn>
                <a:cxn ang="T12">
                  <a:pos x="T4" y="T5"/>
                </a:cxn>
                <a:cxn ang="T13">
                  <a:pos x="T6" y="T7"/>
                </a:cxn>
                <a:cxn ang="T14">
                  <a:pos x="T8" y="T9"/>
                </a:cxn>
              </a:cxnLst>
              <a:rect l="T15" t="T16" r="T17" b="T18"/>
              <a:pathLst>
                <a:path w="33" h="5">
                  <a:moveTo>
                    <a:pt x="5" y="0"/>
                  </a:moveTo>
                  <a:lnTo>
                    <a:pt x="0" y="5"/>
                  </a:lnTo>
                  <a:lnTo>
                    <a:pt x="27" y="5"/>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702" name="Freeform 602"/>
            <p:cNvSpPr>
              <a:spLocks/>
            </p:cNvSpPr>
            <p:nvPr/>
          </p:nvSpPr>
          <p:spPr bwMode="auto">
            <a:xfrm>
              <a:off x="4932" y="2195"/>
              <a:ext cx="2" cy="1"/>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34 w 34"/>
                <a:gd name="T18" fmla="*/ 5 h 5"/>
              </a:gdLst>
              <a:ahLst/>
              <a:cxnLst>
                <a:cxn ang="T10">
                  <a:pos x="T0" y="T1"/>
                </a:cxn>
                <a:cxn ang="T11">
                  <a:pos x="T2" y="T3"/>
                </a:cxn>
                <a:cxn ang="T12">
                  <a:pos x="T4" y="T5"/>
                </a:cxn>
                <a:cxn ang="T13">
                  <a:pos x="T6" y="T7"/>
                </a:cxn>
                <a:cxn ang="T14">
                  <a:pos x="T8" y="T9"/>
                </a:cxn>
              </a:cxnLst>
              <a:rect l="T15" t="T16" r="T17" b="T18"/>
              <a:pathLst>
                <a:path w="34" h="5">
                  <a:moveTo>
                    <a:pt x="6" y="0"/>
                  </a:moveTo>
                  <a:lnTo>
                    <a:pt x="0" y="5"/>
                  </a:lnTo>
                  <a:lnTo>
                    <a:pt x="29" y="5"/>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703" name="Freeform 603"/>
            <p:cNvSpPr>
              <a:spLocks/>
            </p:cNvSpPr>
            <p:nvPr/>
          </p:nvSpPr>
          <p:spPr bwMode="auto">
            <a:xfrm>
              <a:off x="4944" y="2195"/>
              <a:ext cx="2" cy="1"/>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34 w 34"/>
                <a:gd name="T18" fmla="*/ 5 h 5"/>
              </a:gdLst>
              <a:ahLst/>
              <a:cxnLst>
                <a:cxn ang="T10">
                  <a:pos x="T0" y="T1"/>
                </a:cxn>
                <a:cxn ang="T11">
                  <a:pos x="T2" y="T3"/>
                </a:cxn>
                <a:cxn ang="T12">
                  <a:pos x="T4" y="T5"/>
                </a:cxn>
                <a:cxn ang="T13">
                  <a:pos x="T6" y="T7"/>
                </a:cxn>
                <a:cxn ang="T14">
                  <a:pos x="T8" y="T9"/>
                </a:cxn>
              </a:cxnLst>
              <a:rect l="T15" t="T16" r="T17" b="T18"/>
              <a:pathLst>
                <a:path w="34" h="5">
                  <a:moveTo>
                    <a:pt x="5" y="0"/>
                  </a:moveTo>
                  <a:lnTo>
                    <a:pt x="0" y="5"/>
                  </a:lnTo>
                  <a:lnTo>
                    <a:pt x="29" y="5"/>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704" name="Freeform 604"/>
            <p:cNvSpPr>
              <a:spLocks/>
            </p:cNvSpPr>
            <p:nvPr/>
          </p:nvSpPr>
          <p:spPr bwMode="auto">
            <a:xfrm>
              <a:off x="4956" y="2195"/>
              <a:ext cx="2" cy="1"/>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34 w 34"/>
                <a:gd name="T18" fmla="*/ 5 h 5"/>
              </a:gdLst>
              <a:ahLst/>
              <a:cxnLst>
                <a:cxn ang="T10">
                  <a:pos x="T0" y="T1"/>
                </a:cxn>
                <a:cxn ang="T11">
                  <a:pos x="T2" y="T3"/>
                </a:cxn>
                <a:cxn ang="T12">
                  <a:pos x="T4" y="T5"/>
                </a:cxn>
                <a:cxn ang="T13">
                  <a:pos x="T6" y="T7"/>
                </a:cxn>
                <a:cxn ang="T14">
                  <a:pos x="T8" y="T9"/>
                </a:cxn>
              </a:cxnLst>
              <a:rect l="T15" t="T16" r="T17" b="T18"/>
              <a:pathLst>
                <a:path w="34" h="5">
                  <a:moveTo>
                    <a:pt x="5" y="0"/>
                  </a:moveTo>
                  <a:lnTo>
                    <a:pt x="0" y="5"/>
                  </a:lnTo>
                  <a:lnTo>
                    <a:pt x="29" y="5"/>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705" name="Freeform 605"/>
            <p:cNvSpPr>
              <a:spLocks/>
            </p:cNvSpPr>
            <p:nvPr/>
          </p:nvSpPr>
          <p:spPr bwMode="auto">
            <a:xfrm>
              <a:off x="4968" y="2195"/>
              <a:ext cx="2" cy="1"/>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34 w 34"/>
                <a:gd name="T18" fmla="*/ 5 h 5"/>
              </a:gdLst>
              <a:ahLst/>
              <a:cxnLst>
                <a:cxn ang="T10">
                  <a:pos x="T0" y="T1"/>
                </a:cxn>
                <a:cxn ang="T11">
                  <a:pos x="T2" y="T3"/>
                </a:cxn>
                <a:cxn ang="T12">
                  <a:pos x="T4" y="T5"/>
                </a:cxn>
                <a:cxn ang="T13">
                  <a:pos x="T6" y="T7"/>
                </a:cxn>
                <a:cxn ang="T14">
                  <a:pos x="T8" y="T9"/>
                </a:cxn>
              </a:cxnLst>
              <a:rect l="T15" t="T16" r="T17" b="T18"/>
              <a:pathLst>
                <a:path w="34" h="5">
                  <a:moveTo>
                    <a:pt x="5" y="0"/>
                  </a:moveTo>
                  <a:lnTo>
                    <a:pt x="0" y="5"/>
                  </a:lnTo>
                  <a:lnTo>
                    <a:pt x="28" y="5"/>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706" name="Freeform 606"/>
            <p:cNvSpPr>
              <a:spLocks/>
            </p:cNvSpPr>
            <p:nvPr/>
          </p:nvSpPr>
          <p:spPr bwMode="auto">
            <a:xfrm>
              <a:off x="4979" y="2195"/>
              <a:ext cx="3" cy="1"/>
            </a:xfrm>
            <a:custGeom>
              <a:avLst/>
              <a:gdLst>
                <a:gd name="T0" fmla="*/ 0 w 33"/>
                <a:gd name="T1" fmla="*/ 0 h 5"/>
                <a:gd name="T2" fmla="*/ 0 w 33"/>
                <a:gd name="T3" fmla="*/ 0 h 5"/>
                <a:gd name="T4" fmla="*/ 0 w 33"/>
                <a:gd name="T5" fmla="*/ 0 h 5"/>
                <a:gd name="T6" fmla="*/ 0 w 33"/>
                <a:gd name="T7" fmla="*/ 0 h 5"/>
                <a:gd name="T8" fmla="*/ 0 w 33"/>
                <a:gd name="T9" fmla="*/ 0 h 5"/>
                <a:gd name="T10" fmla="*/ 0 60000 65536"/>
                <a:gd name="T11" fmla="*/ 0 60000 65536"/>
                <a:gd name="T12" fmla="*/ 0 60000 65536"/>
                <a:gd name="T13" fmla="*/ 0 60000 65536"/>
                <a:gd name="T14" fmla="*/ 0 60000 65536"/>
                <a:gd name="T15" fmla="*/ 0 w 33"/>
                <a:gd name="T16" fmla="*/ 0 h 5"/>
                <a:gd name="T17" fmla="*/ 33 w 33"/>
                <a:gd name="T18" fmla="*/ 5 h 5"/>
              </a:gdLst>
              <a:ahLst/>
              <a:cxnLst>
                <a:cxn ang="T10">
                  <a:pos x="T0" y="T1"/>
                </a:cxn>
                <a:cxn ang="T11">
                  <a:pos x="T2" y="T3"/>
                </a:cxn>
                <a:cxn ang="T12">
                  <a:pos x="T4" y="T5"/>
                </a:cxn>
                <a:cxn ang="T13">
                  <a:pos x="T6" y="T7"/>
                </a:cxn>
                <a:cxn ang="T14">
                  <a:pos x="T8" y="T9"/>
                </a:cxn>
              </a:cxnLst>
              <a:rect l="T15" t="T16" r="T17" b="T18"/>
              <a:pathLst>
                <a:path w="33" h="5">
                  <a:moveTo>
                    <a:pt x="5" y="0"/>
                  </a:moveTo>
                  <a:lnTo>
                    <a:pt x="0" y="5"/>
                  </a:lnTo>
                  <a:lnTo>
                    <a:pt x="28" y="5"/>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707" name="Freeform 607"/>
            <p:cNvSpPr>
              <a:spLocks/>
            </p:cNvSpPr>
            <p:nvPr/>
          </p:nvSpPr>
          <p:spPr bwMode="auto">
            <a:xfrm>
              <a:off x="4991" y="2195"/>
              <a:ext cx="2" cy="1"/>
            </a:xfrm>
            <a:custGeom>
              <a:avLst/>
              <a:gdLst>
                <a:gd name="T0" fmla="*/ 0 w 33"/>
                <a:gd name="T1" fmla="*/ 0 h 5"/>
                <a:gd name="T2" fmla="*/ 0 w 33"/>
                <a:gd name="T3" fmla="*/ 0 h 5"/>
                <a:gd name="T4" fmla="*/ 0 w 33"/>
                <a:gd name="T5" fmla="*/ 0 h 5"/>
                <a:gd name="T6" fmla="*/ 0 w 33"/>
                <a:gd name="T7" fmla="*/ 0 h 5"/>
                <a:gd name="T8" fmla="*/ 0 w 33"/>
                <a:gd name="T9" fmla="*/ 0 h 5"/>
                <a:gd name="T10" fmla="*/ 0 60000 65536"/>
                <a:gd name="T11" fmla="*/ 0 60000 65536"/>
                <a:gd name="T12" fmla="*/ 0 60000 65536"/>
                <a:gd name="T13" fmla="*/ 0 60000 65536"/>
                <a:gd name="T14" fmla="*/ 0 60000 65536"/>
                <a:gd name="T15" fmla="*/ 0 w 33"/>
                <a:gd name="T16" fmla="*/ 0 h 5"/>
                <a:gd name="T17" fmla="*/ 33 w 33"/>
                <a:gd name="T18" fmla="*/ 5 h 5"/>
              </a:gdLst>
              <a:ahLst/>
              <a:cxnLst>
                <a:cxn ang="T10">
                  <a:pos x="T0" y="T1"/>
                </a:cxn>
                <a:cxn ang="T11">
                  <a:pos x="T2" y="T3"/>
                </a:cxn>
                <a:cxn ang="T12">
                  <a:pos x="T4" y="T5"/>
                </a:cxn>
                <a:cxn ang="T13">
                  <a:pos x="T6" y="T7"/>
                </a:cxn>
                <a:cxn ang="T14">
                  <a:pos x="T8" y="T9"/>
                </a:cxn>
              </a:cxnLst>
              <a:rect l="T15" t="T16" r="T17" b="T18"/>
              <a:pathLst>
                <a:path w="33" h="5">
                  <a:moveTo>
                    <a:pt x="5" y="0"/>
                  </a:moveTo>
                  <a:lnTo>
                    <a:pt x="0" y="5"/>
                  </a:lnTo>
                  <a:lnTo>
                    <a:pt x="28" y="5"/>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708" name="Freeform 608"/>
            <p:cNvSpPr>
              <a:spLocks/>
            </p:cNvSpPr>
            <p:nvPr/>
          </p:nvSpPr>
          <p:spPr bwMode="auto">
            <a:xfrm>
              <a:off x="5003" y="2195"/>
              <a:ext cx="2" cy="1"/>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34 w 34"/>
                <a:gd name="T18" fmla="*/ 5 h 5"/>
              </a:gdLst>
              <a:ahLst/>
              <a:cxnLst>
                <a:cxn ang="T10">
                  <a:pos x="T0" y="T1"/>
                </a:cxn>
                <a:cxn ang="T11">
                  <a:pos x="T2" y="T3"/>
                </a:cxn>
                <a:cxn ang="T12">
                  <a:pos x="T4" y="T5"/>
                </a:cxn>
                <a:cxn ang="T13">
                  <a:pos x="T6" y="T7"/>
                </a:cxn>
                <a:cxn ang="T14">
                  <a:pos x="T8" y="T9"/>
                </a:cxn>
              </a:cxnLst>
              <a:rect l="T15" t="T16" r="T17" b="T18"/>
              <a:pathLst>
                <a:path w="34" h="5">
                  <a:moveTo>
                    <a:pt x="6" y="0"/>
                  </a:moveTo>
                  <a:lnTo>
                    <a:pt x="0" y="5"/>
                  </a:lnTo>
                  <a:lnTo>
                    <a:pt x="29" y="5"/>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709" name="Freeform 609"/>
            <p:cNvSpPr>
              <a:spLocks/>
            </p:cNvSpPr>
            <p:nvPr/>
          </p:nvSpPr>
          <p:spPr bwMode="auto">
            <a:xfrm>
              <a:off x="5015" y="2195"/>
              <a:ext cx="2" cy="1"/>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35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710" name="Freeform 610"/>
            <p:cNvSpPr>
              <a:spLocks/>
            </p:cNvSpPr>
            <p:nvPr/>
          </p:nvSpPr>
          <p:spPr bwMode="auto">
            <a:xfrm>
              <a:off x="5026" y="2195"/>
              <a:ext cx="3" cy="1"/>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35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a:lstStyle/>
            <a:p>
              <a:endParaRPr lang="fr-FR"/>
            </a:p>
          </p:txBody>
        </p:sp>
      </p:grpSp>
      <p:grpSp>
        <p:nvGrpSpPr>
          <p:cNvPr id="73739" name="Group 611"/>
          <p:cNvGrpSpPr>
            <a:grpSpLocks/>
          </p:cNvGrpSpPr>
          <p:nvPr/>
        </p:nvGrpSpPr>
        <p:grpSpPr bwMode="auto">
          <a:xfrm>
            <a:off x="6257925" y="2732088"/>
            <a:ext cx="2193925" cy="754062"/>
            <a:chOff x="3942" y="1721"/>
            <a:chExt cx="1382" cy="475"/>
          </a:xfrm>
        </p:grpSpPr>
        <p:sp>
          <p:nvSpPr>
            <p:cNvPr id="74311" name="Freeform 612"/>
            <p:cNvSpPr>
              <a:spLocks/>
            </p:cNvSpPr>
            <p:nvPr/>
          </p:nvSpPr>
          <p:spPr bwMode="auto">
            <a:xfrm>
              <a:off x="5038" y="2195"/>
              <a:ext cx="3" cy="1"/>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35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8" y="5"/>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312" name="Freeform 613"/>
            <p:cNvSpPr>
              <a:spLocks/>
            </p:cNvSpPr>
            <p:nvPr/>
          </p:nvSpPr>
          <p:spPr bwMode="auto">
            <a:xfrm>
              <a:off x="5050" y="2195"/>
              <a:ext cx="2" cy="1"/>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34 w 34"/>
                <a:gd name="T18" fmla="*/ 5 h 5"/>
              </a:gdLst>
              <a:ahLst/>
              <a:cxnLst>
                <a:cxn ang="T10">
                  <a:pos x="T0" y="T1"/>
                </a:cxn>
                <a:cxn ang="T11">
                  <a:pos x="T2" y="T3"/>
                </a:cxn>
                <a:cxn ang="T12">
                  <a:pos x="T4" y="T5"/>
                </a:cxn>
                <a:cxn ang="T13">
                  <a:pos x="T6" y="T7"/>
                </a:cxn>
                <a:cxn ang="T14">
                  <a:pos x="T8" y="T9"/>
                </a:cxn>
              </a:cxnLst>
              <a:rect l="T15" t="T16" r="T17" b="T18"/>
              <a:pathLst>
                <a:path w="34" h="5">
                  <a:moveTo>
                    <a:pt x="6" y="0"/>
                  </a:moveTo>
                  <a:lnTo>
                    <a:pt x="0" y="5"/>
                  </a:lnTo>
                  <a:lnTo>
                    <a:pt x="28" y="5"/>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313" name="Freeform 614"/>
            <p:cNvSpPr>
              <a:spLocks/>
            </p:cNvSpPr>
            <p:nvPr/>
          </p:nvSpPr>
          <p:spPr bwMode="auto">
            <a:xfrm>
              <a:off x="5062" y="2195"/>
              <a:ext cx="2" cy="1"/>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35 w 35"/>
                <a:gd name="T18" fmla="*/ 5 h 5"/>
              </a:gdLst>
              <a:ahLst/>
              <a:cxnLst>
                <a:cxn ang="T10">
                  <a:pos x="T0" y="T1"/>
                </a:cxn>
                <a:cxn ang="T11">
                  <a:pos x="T2" y="T3"/>
                </a:cxn>
                <a:cxn ang="T12">
                  <a:pos x="T4" y="T5"/>
                </a:cxn>
                <a:cxn ang="T13">
                  <a:pos x="T6" y="T7"/>
                </a:cxn>
                <a:cxn ang="T14">
                  <a:pos x="T8" y="T9"/>
                </a:cxn>
              </a:cxnLst>
              <a:rect l="T15" t="T16" r="T17" b="T18"/>
              <a:pathLst>
                <a:path w="35" h="5">
                  <a:moveTo>
                    <a:pt x="7" y="0"/>
                  </a:moveTo>
                  <a:lnTo>
                    <a:pt x="0" y="5"/>
                  </a:lnTo>
                  <a:lnTo>
                    <a:pt x="29" y="5"/>
                  </a:lnTo>
                  <a:lnTo>
                    <a:pt x="35" y="0"/>
                  </a:lnTo>
                  <a:lnTo>
                    <a:pt x="7" y="0"/>
                  </a:lnTo>
                  <a:close/>
                </a:path>
              </a:pathLst>
            </a:custGeom>
            <a:solidFill>
              <a:srgbClr val="000000"/>
            </a:solidFill>
            <a:ln w="0">
              <a:solidFill>
                <a:srgbClr val="000000"/>
              </a:solidFill>
              <a:round/>
              <a:headEnd/>
              <a:tailEnd/>
            </a:ln>
          </p:spPr>
          <p:txBody>
            <a:bodyPr/>
            <a:lstStyle/>
            <a:p>
              <a:endParaRPr lang="fr-FR"/>
            </a:p>
          </p:txBody>
        </p:sp>
        <p:sp>
          <p:nvSpPr>
            <p:cNvPr id="74314" name="Freeform 615"/>
            <p:cNvSpPr>
              <a:spLocks/>
            </p:cNvSpPr>
            <p:nvPr/>
          </p:nvSpPr>
          <p:spPr bwMode="auto">
            <a:xfrm>
              <a:off x="5074" y="2195"/>
              <a:ext cx="2" cy="1"/>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35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315" name="Freeform 616"/>
            <p:cNvSpPr>
              <a:spLocks/>
            </p:cNvSpPr>
            <p:nvPr/>
          </p:nvSpPr>
          <p:spPr bwMode="auto">
            <a:xfrm>
              <a:off x="5085" y="2195"/>
              <a:ext cx="3" cy="1"/>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35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316" name="Freeform 617"/>
            <p:cNvSpPr>
              <a:spLocks/>
            </p:cNvSpPr>
            <p:nvPr/>
          </p:nvSpPr>
          <p:spPr bwMode="auto">
            <a:xfrm>
              <a:off x="5097" y="2195"/>
              <a:ext cx="3" cy="1"/>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35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317" name="Freeform 618"/>
            <p:cNvSpPr>
              <a:spLocks/>
            </p:cNvSpPr>
            <p:nvPr/>
          </p:nvSpPr>
          <p:spPr bwMode="auto">
            <a:xfrm>
              <a:off x="5109" y="2195"/>
              <a:ext cx="2" cy="1"/>
            </a:xfrm>
            <a:custGeom>
              <a:avLst/>
              <a:gdLst>
                <a:gd name="T0" fmla="*/ 0 w 33"/>
                <a:gd name="T1" fmla="*/ 0 h 5"/>
                <a:gd name="T2" fmla="*/ 0 w 33"/>
                <a:gd name="T3" fmla="*/ 0 h 5"/>
                <a:gd name="T4" fmla="*/ 0 w 33"/>
                <a:gd name="T5" fmla="*/ 0 h 5"/>
                <a:gd name="T6" fmla="*/ 0 w 33"/>
                <a:gd name="T7" fmla="*/ 0 h 5"/>
                <a:gd name="T8" fmla="*/ 0 w 33"/>
                <a:gd name="T9" fmla="*/ 0 h 5"/>
                <a:gd name="T10" fmla="*/ 0 60000 65536"/>
                <a:gd name="T11" fmla="*/ 0 60000 65536"/>
                <a:gd name="T12" fmla="*/ 0 60000 65536"/>
                <a:gd name="T13" fmla="*/ 0 60000 65536"/>
                <a:gd name="T14" fmla="*/ 0 60000 65536"/>
                <a:gd name="T15" fmla="*/ 0 w 33"/>
                <a:gd name="T16" fmla="*/ 0 h 5"/>
                <a:gd name="T17" fmla="*/ 33 w 33"/>
                <a:gd name="T18" fmla="*/ 5 h 5"/>
              </a:gdLst>
              <a:ahLst/>
              <a:cxnLst>
                <a:cxn ang="T10">
                  <a:pos x="T0" y="T1"/>
                </a:cxn>
                <a:cxn ang="T11">
                  <a:pos x="T2" y="T3"/>
                </a:cxn>
                <a:cxn ang="T12">
                  <a:pos x="T4" y="T5"/>
                </a:cxn>
                <a:cxn ang="T13">
                  <a:pos x="T6" y="T7"/>
                </a:cxn>
                <a:cxn ang="T14">
                  <a:pos x="T8" y="T9"/>
                </a:cxn>
              </a:cxnLst>
              <a:rect l="T15" t="T16" r="T17" b="T18"/>
              <a:pathLst>
                <a:path w="33" h="5">
                  <a:moveTo>
                    <a:pt x="5" y="0"/>
                  </a:moveTo>
                  <a:lnTo>
                    <a:pt x="0" y="5"/>
                  </a:lnTo>
                  <a:lnTo>
                    <a:pt x="27" y="5"/>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318" name="Freeform 619"/>
            <p:cNvSpPr>
              <a:spLocks/>
            </p:cNvSpPr>
            <p:nvPr/>
          </p:nvSpPr>
          <p:spPr bwMode="auto">
            <a:xfrm>
              <a:off x="5121" y="2195"/>
              <a:ext cx="2" cy="1"/>
            </a:xfrm>
            <a:custGeom>
              <a:avLst/>
              <a:gdLst>
                <a:gd name="T0" fmla="*/ 0 w 33"/>
                <a:gd name="T1" fmla="*/ 0 h 5"/>
                <a:gd name="T2" fmla="*/ 0 w 33"/>
                <a:gd name="T3" fmla="*/ 0 h 5"/>
                <a:gd name="T4" fmla="*/ 0 w 33"/>
                <a:gd name="T5" fmla="*/ 0 h 5"/>
                <a:gd name="T6" fmla="*/ 0 w 33"/>
                <a:gd name="T7" fmla="*/ 0 h 5"/>
                <a:gd name="T8" fmla="*/ 0 w 33"/>
                <a:gd name="T9" fmla="*/ 0 h 5"/>
                <a:gd name="T10" fmla="*/ 0 60000 65536"/>
                <a:gd name="T11" fmla="*/ 0 60000 65536"/>
                <a:gd name="T12" fmla="*/ 0 60000 65536"/>
                <a:gd name="T13" fmla="*/ 0 60000 65536"/>
                <a:gd name="T14" fmla="*/ 0 60000 65536"/>
                <a:gd name="T15" fmla="*/ 0 w 33"/>
                <a:gd name="T16" fmla="*/ 0 h 5"/>
                <a:gd name="T17" fmla="*/ 33 w 33"/>
                <a:gd name="T18" fmla="*/ 5 h 5"/>
              </a:gdLst>
              <a:ahLst/>
              <a:cxnLst>
                <a:cxn ang="T10">
                  <a:pos x="T0" y="T1"/>
                </a:cxn>
                <a:cxn ang="T11">
                  <a:pos x="T2" y="T3"/>
                </a:cxn>
                <a:cxn ang="T12">
                  <a:pos x="T4" y="T5"/>
                </a:cxn>
                <a:cxn ang="T13">
                  <a:pos x="T6" y="T7"/>
                </a:cxn>
                <a:cxn ang="T14">
                  <a:pos x="T8" y="T9"/>
                </a:cxn>
              </a:cxnLst>
              <a:rect l="T15" t="T16" r="T17" b="T18"/>
              <a:pathLst>
                <a:path w="33" h="5">
                  <a:moveTo>
                    <a:pt x="5" y="0"/>
                  </a:moveTo>
                  <a:lnTo>
                    <a:pt x="0" y="5"/>
                  </a:lnTo>
                  <a:lnTo>
                    <a:pt x="27" y="5"/>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319" name="Freeform 620"/>
            <p:cNvSpPr>
              <a:spLocks/>
            </p:cNvSpPr>
            <p:nvPr/>
          </p:nvSpPr>
          <p:spPr bwMode="auto">
            <a:xfrm>
              <a:off x="5133" y="2195"/>
              <a:ext cx="2" cy="1"/>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34 w 34"/>
                <a:gd name="T18" fmla="*/ 5 h 5"/>
              </a:gdLst>
              <a:ahLst/>
              <a:cxnLst>
                <a:cxn ang="T10">
                  <a:pos x="T0" y="T1"/>
                </a:cxn>
                <a:cxn ang="T11">
                  <a:pos x="T2" y="T3"/>
                </a:cxn>
                <a:cxn ang="T12">
                  <a:pos x="T4" y="T5"/>
                </a:cxn>
                <a:cxn ang="T13">
                  <a:pos x="T6" y="T7"/>
                </a:cxn>
                <a:cxn ang="T14">
                  <a:pos x="T8" y="T9"/>
                </a:cxn>
              </a:cxnLst>
              <a:rect l="T15" t="T16" r="T17" b="T18"/>
              <a:pathLst>
                <a:path w="34" h="5">
                  <a:moveTo>
                    <a:pt x="5" y="0"/>
                  </a:moveTo>
                  <a:lnTo>
                    <a:pt x="0" y="5"/>
                  </a:lnTo>
                  <a:lnTo>
                    <a:pt x="29" y="5"/>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320" name="Freeform 621"/>
            <p:cNvSpPr>
              <a:spLocks/>
            </p:cNvSpPr>
            <p:nvPr/>
          </p:nvSpPr>
          <p:spPr bwMode="auto">
            <a:xfrm>
              <a:off x="5144" y="2195"/>
              <a:ext cx="3" cy="1"/>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34 w 34"/>
                <a:gd name="T18" fmla="*/ 5 h 5"/>
              </a:gdLst>
              <a:ahLst/>
              <a:cxnLst>
                <a:cxn ang="T10">
                  <a:pos x="T0" y="T1"/>
                </a:cxn>
                <a:cxn ang="T11">
                  <a:pos x="T2" y="T3"/>
                </a:cxn>
                <a:cxn ang="T12">
                  <a:pos x="T4" y="T5"/>
                </a:cxn>
                <a:cxn ang="T13">
                  <a:pos x="T6" y="T7"/>
                </a:cxn>
                <a:cxn ang="T14">
                  <a:pos x="T8" y="T9"/>
                </a:cxn>
              </a:cxnLst>
              <a:rect l="T15" t="T16" r="T17" b="T18"/>
              <a:pathLst>
                <a:path w="34" h="5">
                  <a:moveTo>
                    <a:pt x="5" y="0"/>
                  </a:moveTo>
                  <a:lnTo>
                    <a:pt x="0" y="5"/>
                  </a:lnTo>
                  <a:lnTo>
                    <a:pt x="29" y="5"/>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321" name="Freeform 622"/>
            <p:cNvSpPr>
              <a:spLocks/>
            </p:cNvSpPr>
            <p:nvPr/>
          </p:nvSpPr>
          <p:spPr bwMode="auto">
            <a:xfrm>
              <a:off x="5156" y="2195"/>
              <a:ext cx="2" cy="1"/>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34 w 34"/>
                <a:gd name="T18" fmla="*/ 5 h 5"/>
              </a:gdLst>
              <a:ahLst/>
              <a:cxnLst>
                <a:cxn ang="T10">
                  <a:pos x="T0" y="T1"/>
                </a:cxn>
                <a:cxn ang="T11">
                  <a:pos x="T2" y="T3"/>
                </a:cxn>
                <a:cxn ang="T12">
                  <a:pos x="T4" y="T5"/>
                </a:cxn>
                <a:cxn ang="T13">
                  <a:pos x="T6" y="T7"/>
                </a:cxn>
                <a:cxn ang="T14">
                  <a:pos x="T8" y="T9"/>
                </a:cxn>
              </a:cxnLst>
              <a:rect l="T15" t="T16" r="T17" b="T18"/>
              <a:pathLst>
                <a:path w="34" h="5">
                  <a:moveTo>
                    <a:pt x="5" y="0"/>
                  </a:moveTo>
                  <a:lnTo>
                    <a:pt x="0" y="5"/>
                  </a:lnTo>
                  <a:lnTo>
                    <a:pt x="29" y="5"/>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322" name="Freeform 623"/>
            <p:cNvSpPr>
              <a:spLocks/>
            </p:cNvSpPr>
            <p:nvPr/>
          </p:nvSpPr>
          <p:spPr bwMode="auto">
            <a:xfrm>
              <a:off x="5168" y="2195"/>
              <a:ext cx="2" cy="1"/>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34 w 34"/>
                <a:gd name="T18" fmla="*/ 5 h 5"/>
              </a:gdLst>
              <a:ahLst/>
              <a:cxnLst>
                <a:cxn ang="T10">
                  <a:pos x="T0" y="T1"/>
                </a:cxn>
                <a:cxn ang="T11">
                  <a:pos x="T2" y="T3"/>
                </a:cxn>
                <a:cxn ang="T12">
                  <a:pos x="T4" y="T5"/>
                </a:cxn>
                <a:cxn ang="T13">
                  <a:pos x="T6" y="T7"/>
                </a:cxn>
                <a:cxn ang="T14">
                  <a:pos x="T8" y="T9"/>
                </a:cxn>
              </a:cxnLst>
              <a:rect l="T15" t="T16" r="T17" b="T18"/>
              <a:pathLst>
                <a:path w="34" h="5">
                  <a:moveTo>
                    <a:pt x="5" y="0"/>
                  </a:moveTo>
                  <a:lnTo>
                    <a:pt x="0" y="5"/>
                  </a:lnTo>
                  <a:lnTo>
                    <a:pt x="28" y="5"/>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323" name="Freeform 624"/>
            <p:cNvSpPr>
              <a:spLocks/>
            </p:cNvSpPr>
            <p:nvPr/>
          </p:nvSpPr>
          <p:spPr bwMode="auto">
            <a:xfrm>
              <a:off x="5180" y="2195"/>
              <a:ext cx="2" cy="1"/>
            </a:xfrm>
            <a:custGeom>
              <a:avLst/>
              <a:gdLst>
                <a:gd name="T0" fmla="*/ 0 w 33"/>
                <a:gd name="T1" fmla="*/ 0 h 5"/>
                <a:gd name="T2" fmla="*/ 0 w 33"/>
                <a:gd name="T3" fmla="*/ 0 h 5"/>
                <a:gd name="T4" fmla="*/ 0 w 33"/>
                <a:gd name="T5" fmla="*/ 0 h 5"/>
                <a:gd name="T6" fmla="*/ 0 w 33"/>
                <a:gd name="T7" fmla="*/ 0 h 5"/>
                <a:gd name="T8" fmla="*/ 0 w 33"/>
                <a:gd name="T9" fmla="*/ 0 h 5"/>
                <a:gd name="T10" fmla="*/ 0 60000 65536"/>
                <a:gd name="T11" fmla="*/ 0 60000 65536"/>
                <a:gd name="T12" fmla="*/ 0 60000 65536"/>
                <a:gd name="T13" fmla="*/ 0 60000 65536"/>
                <a:gd name="T14" fmla="*/ 0 60000 65536"/>
                <a:gd name="T15" fmla="*/ 0 w 33"/>
                <a:gd name="T16" fmla="*/ 0 h 5"/>
                <a:gd name="T17" fmla="*/ 33 w 33"/>
                <a:gd name="T18" fmla="*/ 5 h 5"/>
              </a:gdLst>
              <a:ahLst/>
              <a:cxnLst>
                <a:cxn ang="T10">
                  <a:pos x="T0" y="T1"/>
                </a:cxn>
                <a:cxn ang="T11">
                  <a:pos x="T2" y="T3"/>
                </a:cxn>
                <a:cxn ang="T12">
                  <a:pos x="T4" y="T5"/>
                </a:cxn>
                <a:cxn ang="T13">
                  <a:pos x="T6" y="T7"/>
                </a:cxn>
                <a:cxn ang="T14">
                  <a:pos x="T8" y="T9"/>
                </a:cxn>
              </a:cxnLst>
              <a:rect l="T15" t="T16" r="T17" b="T18"/>
              <a:pathLst>
                <a:path w="33" h="5">
                  <a:moveTo>
                    <a:pt x="5" y="0"/>
                  </a:moveTo>
                  <a:lnTo>
                    <a:pt x="0" y="5"/>
                  </a:lnTo>
                  <a:lnTo>
                    <a:pt x="28" y="5"/>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324" name="Freeform 625"/>
            <p:cNvSpPr>
              <a:spLocks/>
            </p:cNvSpPr>
            <p:nvPr/>
          </p:nvSpPr>
          <p:spPr bwMode="auto">
            <a:xfrm>
              <a:off x="5192" y="2195"/>
              <a:ext cx="2" cy="1"/>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34 w 34"/>
                <a:gd name="T18" fmla="*/ 5 h 5"/>
              </a:gdLst>
              <a:ahLst/>
              <a:cxnLst>
                <a:cxn ang="T10">
                  <a:pos x="T0" y="T1"/>
                </a:cxn>
                <a:cxn ang="T11">
                  <a:pos x="T2" y="T3"/>
                </a:cxn>
                <a:cxn ang="T12">
                  <a:pos x="T4" y="T5"/>
                </a:cxn>
                <a:cxn ang="T13">
                  <a:pos x="T6" y="T7"/>
                </a:cxn>
                <a:cxn ang="T14">
                  <a:pos x="T8" y="T9"/>
                </a:cxn>
              </a:cxnLst>
              <a:rect l="T15" t="T16" r="T17" b="T18"/>
              <a:pathLst>
                <a:path w="34" h="5">
                  <a:moveTo>
                    <a:pt x="7" y="0"/>
                  </a:moveTo>
                  <a:lnTo>
                    <a:pt x="0" y="5"/>
                  </a:lnTo>
                  <a:lnTo>
                    <a:pt x="29" y="5"/>
                  </a:lnTo>
                  <a:lnTo>
                    <a:pt x="34" y="0"/>
                  </a:lnTo>
                  <a:lnTo>
                    <a:pt x="7" y="0"/>
                  </a:lnTo>
                  <a:close/>
                </a:path>
              </a:pathLst>
            </a:custGeom>
            <a:solidFill>
              <a:srgbClr val="000000"/>
            </a:solidFill>
            <a:ln w="0">
              <a:solidFill>
                <a:srgbClr val="000000"/>
              </a:solidFill>
              <a:round/>
              <a:headEnd/>
              <a:tailEnd/>
            </a:ln>
          </p:spPr>
          <p:txBody>
            <a:bodyPr/>
            <a:lstStyle/>
            <a:p>
              <a:endParaRPr lang="fr-FR"/>
            </a:p>
          </p:txBody>
        </p:sp>
        <p:sp>
          <p:nvSpPr>
            <p:cNvPr id="74325" name="Freeform 626"/>
            <p:cNvSpPr>
              <a:spLocks/>
            </p:cNvSpPr>
            <p:nvPr/>
          </p:nvSpPr>
          <p:spPr bwMode="auto">
            <a:xfrm>
              <a:off x="5203" y="2195"/>
              <a:ext cx="3" cy="1"/>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34 w 34"/>
                <a:gd name="T18" fmla="*/ 5 h 5"/>
              </a:gdLst>
              <a:ahLst/>
              <a:cxnLst>
                <a:cxn ang="T10">
                  <a:pos x="T0" y="T1"/>
                </a:cxn>
                <a:cxn ang="T11">
                  <a:pos x="T2" y="T3"/>
                </a:cxn>
                <a:cxn ang="T12">
                  <a:pos x="T4" y="T5"/>
                </a:cxn>
                <a:cxn ang="T13">
                  <a:pos x="T6" y="T7"/>
                </a:cxn>
                <a:cxn ang="T14">
                  <a:pos x="T8" y="T9"/>
                </a:cxn>
              </a:cxnLst>
              <a:rect l="T15" t="T16" r="T17" b="T18"/>
              <a:pathLst>
                <a:path w="34" h="5">
                  <a:moveTo>
                    <a:pt x="6" y="0"/>
                  </a:moveTo>
                  <a:lnTo>
                    <a:pt x="0" y="5"/>
                  </a:lnTo>
                  <a:lnTo>
                    <a:pt x="29" y="5"/>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326" name="Freeform 627"/>
            <p:cNvSpPr>
              <a:spLocks/>
            </p:cNvSpPr>
            <p:nvPr/>
          </p:nvSpPr>
          <p:spPr bwMode="auto">
            <a:xfrm>
              <a:off x="5215" y="2195"/>
              <a:ext cx="2" cy="1"/>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35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327" name="Freeform 628"/>
            <p:cNvSpPr>
              <a:spLocks/>
            </p:cNvSpPr>
            <p:nvPr/>
          </p:nvSpPr>
          <p:spPr bwMode="auto">
            <a:xfrm>
              <a:off x="5227" y="2195"/>
              <a:ext cx="2" cy="1"/>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35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328" name="Freeform 629"/>
            <p:cNvSpPr>
              <a:spLocks/>
            </p:cNvSpPr>
            <p:nvPr/>
          </p:nvSpPr>
          <p:spPr bwMode="auto">
            <a:xfrm>
              <a:off x="5239" y="2195"/>
              <a:ext cx="2" cy="1"/>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35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8" y="5"/>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329" name="Freeform 630"/>
            <p:cNvSpPr>
              <a:spLocks/>
            </p:cNvSpPr>
            <p:nvPr/>
          </p:nvSpPr>
          <p:spPr bwMode="auto">
            <a:xfrm>
              <a:off x="5251" y="2195"/>
              <a:ext cx="2" cy="1"/>
            </a:xfrm>
            <a:custGeom>
              <a:avLst/>
              <a:gdLst>
                <a:gd name="T0" fmla="*/ 0 w 34"/>
                <a:gd name="T1" fmla="*/ 0 h 5"/>
                <a:gd name="T2" fmla="*/ 0 w 34"/>
                <a:gd name="T3" fmla="*/ 0 h 5"/>
                <a:gd name="T4" fmla="*/ 0 w 34"/>
                <a:gd name="T5" fmla="*/ 0 h 5"/>
                <a:gd name="T6" fmla="*/ 0 w 34"/>
                <a:gd name="T7" fmla="*/ 0 h 5"/>
                <a:gd name="T8" fmla="*/ 0 w 34"/>
                <a:gd name="T9" fmla="*/ 0 h 5"/>
                <a:gd name="T10" fmla="*/ 0 60000 65536"/>
                <a:gd name="T11" fmla="*/ 0 60000 65536"/>
                <a:gd name="T12" fmla="*/ 0 60000 65536"/>
                <a:gd name="T13" fmla="*/ 0 60000 65536"/>
                <a:gd name="T14" fmla="*/ 0 60000 65536"/>
                <a:gd name="T15" fmla="*/ 0 w 34"/>
                <a:gd name="T16" fmla="*/ 0 h 5"/>
                <a:gd name="T17" fmla="*/ 34 w 34"/>
                <a:gd name="T18" fmla="*/ 5 h 5"/>
              </a:gdLst>
              <a:ahLst/>
              <a:cxnLst>
                <a:cxn ang="T10">
                  <a:pos x="T0" y="T1"/>
                </a:cxn>
                <a:cxn ang="T11">
                  <a:pos x="T2" y="T3"/>
                </a:cxn>
                <a:cxn ang="T12">
                  <a:pos x="T4" y="T5"/>
                </a:cxn>
                <a:cxn ang="T13">
                  <a:pos x="T6" y="T7"/>
                </a:cxn>
                <a:cxn ang="T14">
                  <a:pos x="T8" y="T9"/>
                </a:cxn>
              </a:cxnLst>
              <a:rect l="T15" t="T16" r="T17" b="T18"/>
              <a:pathLst>
                <a:path w="34" h="5">
                  <a:moveTo>
                    <a:pt x="6" y="0"/>
                  </a:moveTo>
                  <a:lnTo>
                    <a:pt x="0" y="5"/>
                  </a:lnTo>
                  <a:lnTo>
                    <a:pt x="28" y="5"/>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330" name="Freeform 631"/>
            <p:cNvSpPr>
              <a:spLocks/>
            </p:cNvSpPr>
            <p:nvPr/>
          </p:nvSpPr>
          <p:spPr bwMode="auto">
            <a:xfrm>
              <a:off x="5262" y="2195"/>
              <a:ext cx="3" cy="1"/>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35 w 35"/>
                <a:gd name="T18" fmla="*/ 5 h 5"/>
              </a:gdLst>
              <a:ahLst/>
              <a:cxnLst>
                <a:cxn ang="T10">
                  <a:pos x="T0" y="T1"/>
                </a:cxn>
                <a:cxn ang="T11">
                  <a:pos x="T2" y="T3"/>
                </a:cxn>
                <a:cxn ang="T12">
                  <a:pos x="T4" y="T5"/>
                </a:cxn>
                <a:cxn ang="T13">
                  <a:pos x="T6" y="T7"/>
                </a:cxn>
                <a:cxn ang="T14">
                  <a:pos x="T8" y="T9"/>
                </a:cxn>
              </a:cxnLst>
              <a:rect l="T15" t="T16" r="T17" b="T18"/>
              <a:pathLst>
                <a:path w="35" h="5">
                  <a:moveTo>
                    <a:pt x="7" y="0"/>
                  </a:moveTo>
                  <a:lnTo>
                    <a:pt x="0" y="5"/>
                  </a:lnTo>
                  <a:lnTo>
                    <a:pt x="29" y="5"/>
                  </a:lnTo>
                  <a:lnTo>
                    <a:pt x="35" y="0"/>
                  </a:lnTo>
                  <a:lnTo>
                    <a:pt x="7" y="0"/>
                  </a:lnTo>
                  <a:close/>
                </a:path>
              </a:pathLst>
            </a:custGeom>
            <a:solidFill>
              <a:srgbClr val="000000"/>
            </a:solidFill>
            <a:ln w="0">
              <a:solidFill>
                <a:srgbClr val="000000"/>
              </a:solidFill>
              <a:round/>
              <a:headEnd/>
              <a:tailEnd/>
            </a:ln>
          </p:spPr>
          <p:txBody>
            <a:bodyPr/>
            <a:lstStyle/>
            <a:p>
              <a:endParaRPr lang="fr-FR"/>
            </a:p>
          </p:txBody>
        </p:sp>
        <p:sp>
          <p:nvSpPr>
            <p:cNvPr id="74331" name="Freeform 632"/>
            <p:cNvSpPr>
              <a:spLocks/>
            </p:cNvSpPr>
            <p:nvPr/>
          </p:nvSpPr>
          <p:spPr bwMode="auto">
            <a:xfrm>
              <a:off x="5274" y="2195"/>
              <a:ext cx="2" cy="1"/>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35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332" name="Freeform 633"/>
            <p:cNvSpPr>
              <a:spLocks/>
            </p:cNvSpPr>
            <p:nvPr/>
          </p:nvSpPr>
          <p:spPr bwMode="auto">
            <a:xfrm>
              <a:off x="5286" y="2195"/>
              <a:ext cx="2" cy="1"/>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35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333" name="Freeform 634"/>
            <p:cNvSpPr>
              <a:spLocks/>
            </p:cNvSpPr>
            <p:nvPr/>
          </p:nvSpPr>
          <p:spPr bwMode="auto">
            <a:xfrm>
              <a:off x="5298" y="2195"/>
              <a:ext cx="2" cy="1"/>
            </a:xfrm>
            <a:custGeom>
              <a:avLst/>
              <a:gdLst>
                <a:gd name="T0" fmla="*/ 0 w 35"/>
                <a:gd name="T1" fmla="*/ 0 h 5"/>
                <a:gd name="T2" fmla="*/ 0 w 35"/>
                <a:gd name="T3" fmla="*/ 0 h 5"/>
                <a:gd name="T4" fmla="*/ 0 w 35"/>
                <a:gd name="T5" fmla="*/ 0 h 5"/>
                <a:gd name="T6" fmla="*/ 0 w 35"/>
                <a:gd name="T7" fmla="*/ 0 h 5"/>
                <a:gd name="T8" fmla="*/ 0 w 35"/>
                <a:gd name="T9" fmla="*/ 0 h 5"/>
                <a:gd name="T10" fmla="*/ 0 60000 65536"/>
                <a:gd name="T11" fmla="*/ 0 60000 65536"/>
                <a:gd name="T12" fmla="*/ 0 60000 65536"/>
                <a:gd name="T13" fmla="*/ 0 60000 65536"/>
                <a:gd name="T14" fmla="*/ 0 60000 65536"/>
                <a:gd name="T15" fmla="*/ 0 w 35"/>
                <a:gd name="T16" fmla="*/ 0 h 5"/>
                <a:gd name="T17" fmla="*/ 35 w 35"/>
                <a:gd name="T18" fmla="*/ 5 h 5"/>
              </a:gdLst>
              <a:ahLst/>
              <a:cxnLst>
                <a:cxn ang="T10">
                  <a:pos x="T0" y="T1"/>
                </a:cxn>
                <a:cxn ang="T11">
                  <a:pos x="T2" y="T3"/>
                </a:cxn>
                <a:cxn ang="T12">
                  <a:pos x="T4" y="T5"/>
                </a:cxn>
                <a:cxn ang="T13">
                  <a:pos x="T6" y="T7"/>
                </a:cxn>
                <a:cxn ang="T14">
                  <a:pos x="T8" y="T9"/>
                </a:cxn>
              </a:cxnLst>
              <a:rect l="T15" t="T16" r="T17" b="T18"/>
              <a:pathLst>
                <a:path w="35" h="5">
                  <a:moveTo>
                    <a:pt x="6" y="0"/>
                  </a:moveTo>
                  <a:lnTo>
                    <a:pt x="0" y="5"/>
                  </a:lnTo>
                  <a:lnTo>
                    <a:pt x="29" y="5"/>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334" name="Freeform 635"/>
            <p:cNvSpPr>
              <a:spLocks/>
            </p:cNvSpPr>
            <p:nvPr/>
          </p:nvSpPr>
          <p:spPr bwMode="auto">
            <a:xfrm>
              <a:off x="5310" y="2195"/>
              <a:ext cx="2" cy="1"/>
            </a:xfrm>
            <a:custGeom>
              <a:avLst/>
              <a:gdLst>
                <a:gd name="T0" fmla="*/ 0 w 33"/>
                <a:gd name="T1" fmla="*/ 0 h 5"/>
                <a:gd name="T2" fmla="*/ 0 w 33"/>
                <a:gd name="T3" fmla="*/ 0 h 5"/>
                <a:gd name="T4" fmla="*/ 0 w 33"/>
                <a:gd name="T5" fmla="*/ 0 h 5"/>
                <a:gd name="T6" fmla="*/ 0 w 33"/>
                <a:gd name="T7" fmla="*/ 0 h 5"/>
                <a:gd name="T8" fmla="*/ 0 w 33"/>
                <a:gd name="T9" fmla="*/ 0 h 5"/>
                <a:gd name="T10" fmla="*/ 0 60000 65536"/>
                <a:gd name="T11" fmla="*/ 0 60000 65536"/>
                <a:gd name="T12" fmla="*/ 0 60000 65536"/>
                <a:gd name="T13" fmla="*/ 0 60000 65536"/>
                <a:gd name="T14" fmla="*/ 0 60000 65536"/>
                <a:gd name="T15" fmla="*/ 0 w 33"/>
                <a:gd name="T16" fmla="*/ 0 h 5"/>
                <a:gd name="T17" fmla="*/ 33 w 33"/>
                <a:gd name="T18" fmla="*/ 5 h 5"/>
              </a:gdLst>
              <a:ahLst/>
              <a:cxnLst>
                <a:cxn ang="T10">
                  <a:pos x="T0" y="T1"/>
                </a:cxn>
                <a:cxn ang="T11">
                  <a:pos x="T2" y="T3"/>
                </a:cxn>
                <a:cxn ang="T12">
                  <a:pos x="T4" y="T5"/>
                </a:cxn>
                <a:cxn ang="T13">
                  <a:pos x="T6" y="T7"/>
                </a:cxn>
                <a:cxn ang="T14">
                  <a:pos x="T8" y="T9"/>
                </a:cxn>
              </a:cxnLst>
              <a:rect l="T15" t="T16" r="T17" b="T18"/>
              <a:pathLst>
                <a:path w="33" h="5">
                  <a:moveTo>
                    <a:pt x="5" y="0"/>
                  </a:moveTo>
                  <a:lnTo>
                    <a:pt x="0" y="5"/>
                  </a:lnTo>
                  <a:lnTo>
                    <a:pt x="27" y="5"/>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335" name="Freeform 636"/>
            <p:cNvSpPr>
              <a:spLocks/>
            </p:cNvSpPr>
            <p:nvPr/>
          </p:nvSpPr>
          <p:spPr bwMode="auto">
            <a:xfrm>
              <a:off x="5321" y="2195"/>
              <a:ext cx="3" cy="1"/>
            </a:xfrm>
            <a:custGeom>
              <a:avLst/>
              <a:gdLst>
                <a:gd name="T0" fmla="*/ 0 w 33"/>
                <a:gd name="T1" fmla="*/ 0 h 5"/>
                <a:gd name="T2" fmla="*/ 0 w 33"/>
                <a:gd name="T3" fmla="*/ 0 h 5"/>
                <a:gd name="T4" fmla="*/ 0 w 33"/>
                <a:gd name="T5" fmla="*/ 0 h 5"/>
                <a:gd name="T6" fmla="*/ 0 w 33"/>
                <a:gd name="T7" fmla="*/ 0 h 5"/>
                <a:gd name="T8" fmla="*/ 0 w 33"/>
                <a:gd name="T9" fmla="*/ 0 h 5"/>
                <a:gd name="T10" fmla="*/ 0 60000 65536"/>
                <a:gd name="T11" fmla="*/ 0 60000 65536"/>
                <a:gd name="T12" fmla="*/ 0 60000 65536"/>
                <a:gd name="T13" fmla="*/ 0 60000 65536"/>
                <a:gd name="T14" fmla="*/ 0 60000 65536"/>
                <a:gd name="T15" fmla="*/ 0 w 33"/>
                <a:gd name="T16" fmla="*/ 0 h 5"/>
                <a:gd name="T17" fmla="*/ 33 w 33"/>
                <a:gd name="T18" fmla="*/ 5 h 5"/>
              </a:gdLst>
              <a:ahLst/>
              <a:cxnLst>
                <a:cxn ang="T10">
                  <a:pos x="T0" y="T1"/>
                </a:cxn>
                <a:cxn ang="T11">
                  <a:pos x="T2" y="T3"/>
                </a:cxn>
                <a:cxn ang="T12">
                  <a:pos x="T4" y="T5"/>
                </a:cxn>
                <a:cxn ang="T13">
                  <a:pos x="T6" y="T7"/>
                </a:cxn>
                <a:cxn ang="T14">
                  <a:pos x="T8" y="T9"/>
                </a:cxn>
              </a:cxnLst>
              <a:rect l="T15" t="T16" r="T17" b="T18"/>
              <a:pathLst>
                <a:path w="33" h="5">
                  <a:moveTo>
                    <a:pt x="5" y="0"/>
                  </a:moveTo>
                  <a:lnTo>
                    <a:pt x="0" y="5"/>
                  </a:lnTo>
                  <a:lnTo>
                    <a:pt x="27" y="5"/>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336" name="Freeform 637"/>
            <p:cNvSpPr>
              <a:spLocks/>
            </p:cNvSpPr>
            <p:nvPr/>
          </p:nvSpPr>
          <p:spPr bwMode="auto">
            <a:xfrm>
              <a:off x="3942" y="1958"/>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337" name="Freeform 638"/>
            <p:cNvSpPr>
              <a:spLocks/>
            </p:cNvSpPr>
            <p:nvPr/>
          </p:nvSpPr>
          <p:spPr bwMode="auto">
            <a:xfrm>
              <a:off x="3953" y="1958"/>
              <a:ext cx="3"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338" name="Freeform 639"/>
            <p:cNvSpPr>
              <a:spLocks/>
            </p:cNvSpPr>
            <p:nvPr/>
          </p:nvSpPr>
          <p:spPr bwMode="auto">
            <a:xfrm>
              <a:off x="3965" y="1958"/>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339" name="Freeform 640"/>
            <p:cNvSpPr>
              <a:spLocks/>
            </p:cNvSpPr>
            <p:nvPr/>
          </p:nvSpPr>
          <p:spPr bwMode="auto">
            <a:xfrm>
              <a:off x="3977" y="1958"/>
              <a:ext cx="2" cy="1"/>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33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8" y="6"/>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340" name="Freeform 641"/>
            <p:cNvSpPr>
              <a:spLocks/>
            </p:cNvSpPr>
            <p:nvPr/>
          </p:nvSpPr>
          <p:spPr bwMode="auto">
            <a:xfrm>
              <a:off x="3989" y="1958"/>
              <a:ext cx="2" cy="1"/>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33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8" y="6"/>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341" name="Freeform 642"/>
            <p:cNvSpPr>
              <a:spLocks/>
            </p:cNvSpPr>
            <p:nvPr/>
          </p:nvSpPr>
          <p:spPr bwMode="auto">
            <a:xfrm>
              <a:off x="4001" y="1958"/>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9"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342" name="Freeform 643"/>
            <p:cNvSpPr>
              <a:spLocks/>
            </p:cNvSpPr>
            <p:nvPr/>
          </p:nvSpPr>
          <p:spPr bwMode="auto">
            <a:xfrm>
              <a:off x="4012" y="1958"/>
              <a:ext cx="3"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9"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343" name="Freeform 644"/>
            <p:cNvSpPr>
              <a:spLocks/>
            </p:cNvSpPr>
            <p:nvPr/>
          </p:nvSpPr>
          <p:spPr bwMode="auto">
            <a:xfrm>
              <a:off x="4024" y="1958"/>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344" name="Freeform 645"/>
            <p:cNvSpPr>
              <a:spLocks/>
            </p:cNvSpPr>
            <p:nvPr/>
          </p:nvSpPr>
          <p:spPr bwMode="auto">
            <a:xfrm>
              <a:off x="4036" y="1958"/>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8"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345" name="Freeform 646"/>
            <p:cNvSpPr>
              <a:spLocks/>
            </p:cNvSpPr>
            <p:nvPr/>
          </p:nvSpPr>
          <p:spPr bwMode="auto">
            <a:xfrm>
              <a:off x="4048" y="1958"/>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8"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346" name="Freeform 647"/>
            <p:cNvSpPr>
              <a:spLocks/>
            </p:cNvSpPr>
            <p:nvPr/>
          </p:nvSpPr>
          <p:spPr bwMode="auto">
            <a:xfrm>
              <a:off x="4060" y="1958"/>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8"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347" name="Freeform 648"/>
            <p:cNvSpPr>
              <a:spLocks/>
            </p:cNvSpPr>
            <p:nvPr/>
          </p:nvSpPr>
          <p:spPr bwMode="auto">
            <a:xfrm>
              <a:off x="4071" y="1958"/>
              <a:ext cx="3"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348" name="Freeform 649"/>
            <p:cNvSpPr>
              <a:spLocks/>
            </p:cNvSpPr>
            <p:nvPr/>
          </p:nvSpPr>
          <p:spPr bwMode="auto">
            <a:xfrm>
              <a:off x="4083" y="1958"/>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349" name="Freeform 650"/>
            <p:cNvSpPr>
              <a:spLocks/>
            </p:cNvSpPr>
            <p:nvPr/>
          </p:nvSpPr>
          <p:spPr bwMode="auto">
            <a:xfrm>
              <a:off x="4095" y="1958"/>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350" name="Freeform 651"/>
            <p:cNvSpPr>
              <a:spLocks/>
            </p:cNvSpPr>
            <p:nvPr/>
          </p:nvSpPr>
          <p:spPr bwMode="auto">
            <a:xfrm>
              <a:off x="4107" y="1958"/>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8"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351" name="Freeform 652"/>
            <p:cNvSpPr>
              <a:spLocks/>
            </p:cNvSpPr>
            <p:nvPr/>
          </p:nvSpPr>
          <p:spPr bwMode="auto">
            <a:xfrm>
              <a:off x="4118" y="1958"/>
              <a:ext cx="3"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8"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352" name="Freeform 653"/>
            <p:cNvSpPr>
              <a:spLocks/>
            </p:cNvSpPr>
            <p:nvPr/>
          </p:nvSpPr>
          <p:spPr bwMode="auto">
            <a:xfrm>
              <a:off x="4130" y="1958"/>
              <a:ext cx="3"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8"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353" name="Freeform 654"/>
            <p:cNvSpPr>
              <a:spLocks/>
            </p:cNvSpPr>
            <p:nvPr/>
          </p:nvSpPr>
          <p:spPr bwMode="auto">
            <a:xfrm>
              <a:off x="4142" y="1958"/>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354" name="Freeform 655"/>
            <p:cNvSpPr>
              <a:spLocks/>
            </p:cNvSpPr>
            <p:nvPr/>
          </p:nvSpPr>
          <p:spPr bwMode="auto">
            <a:xfrm>
              <a:off x="4154" y="1958"/>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355" name="Freeform 656"/>
            <p:cNvSpPr>
              <a:spLocks/>
            </p:cNvSpPr>
            <p:nvPr/>
          </p:nvSpPr>
          <p:spPr bwMode="auto">
            <a:xfrm>
              <a:off x="4166" y="1958"/>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356" name="Freeform 657"/>
            <p:cNvSpPr>
              <a:spLocks/>
            </p:cNvSpPr>
            <p:nvPr/>
          </p:nvSpPr>
          <p:spPr bwMode="auto">
            <a:xfrm>
              <a:off x="4177" y="1958"/>
              <a:ext cx="3" cy="1"/>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33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8" y="6"/>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357" name="Freeform 658"/>
            <p:cNvSpPr>
              <a:spLocks/>
            </p:cNvSpPr>
            <p:nvPr/>
          </p:nvSpPr>
          <p:spPr bwMode="auto">
            <a:xfrm>
              <a:off x="4189" y="1958"/>
              <a:ext cx="2" cy="1"/>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33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8" y="6"/>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358" name="Freeform 659"/>
            <p:cNvSpPr>
              <a:spLocks/>
            </p:cNvSpPr>
            <p:nvPr/>
          </p:nvSpPr>
          <p:spPr bwMode="auto">
            <a:xfrm>
              <a:off x="4201" y="1958"/>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9"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359" name="Freeform 660"/>
            <p:cNvSpPr>
              <a:spLocks/>
            </p:cNvSpPr>
            <p:nvPr/>
          </p:nvSpPr>
          <p:spPr bwMode="auto">
            <a:xfrm>
              <a:off x="4213" y="1958"/>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9"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360" name="Freeform 661"/>
            <p:cNvSpPr>
              <a:spLocks/>
            </p:cNvSpPr>
            <p:nvPr/>
          </p:nvSpPr>
          <p:spPr bwMode="auto">
            <a:xfrm>
              <a:off x="4225" y="1958"/>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361" name="Freeform 662"/>
            <p:cNvSpPr>
              <a:spLocks/>
            </p:cNvSpPr>
            <p:nvPr/>
          </p:nvSpPr>
          <p:spPr bwMode="auto">
            <a:xfrm>
              <a:off x="4236" y="1958"/>
              <a:ext cx="3"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8"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362" name="Freeform 663"/>
            <p:cNvSpPr>
              <a:spLocks/>
            </p:cNvSpPr>
            <p:nvPr/>
          </p:nvSpPr>
          <p:spPr bwMode="auto">
            <a:xfrm>
              <a:off x="4248" y="1958"/>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8"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363" name="Freeform 664"/>
            <p:cNvSpPr>
              <a:spLocks/>
            </p:cNvSpPr>
            <p:nvPr/>
          </p:nvSpPr>
          <p:spPr bwMode="auto">
            <a:xfrm>
              <a:off x="4260" y="1958"/>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7" y="0"/>
                  </a:moveTo>
                  <a:lnTo>
                    <a:pt x="0" y="6"/>
                  </a:lnTo>
                  <a:lnTo>
                    <a:pt x="29" y="6"/>
                  </a:lnTo>
                  <a:lnTo>
                    <a:pt x="35" y="0"/>
                  </a:lnTo>
                  <a:lnTo>
                    <a:pt x="7" y="0"/>
                  </a:lnTo>
                  <a:close/>
                </a:path>
              </a:pathLst>
            </a:custGeom>
            <a:solidFill>
              <a:srgbClr val="000000"/>
            </a:solidFill>
            <a:ln w="0">
              <a:solidFill>
                <a:srgbClr val="000000"/>
              </a:solidFill>
              <a:round/>
              <a:headEnd/>
              <a:tailEnd/>
            </a:ln>
          </p:spPr>
          <p:txBody>
            <a:bodyPr/>
            <a:lstStyle/>
            <a:p>
              <a:endParaRPr lang="fr-FR"/>
            </a:p>
          </p:txBody>
        </p:sp>
        <p:sp>
          <p:nvSpPr>
            <p:cNvPr id="74364" name="Freeform 665"/>
            <p:cNvSpPr>
              <a:spLocks/>
            </p:cNvSpPr>
            <p:nvPr/>
          </p:nvSpPr>
          <p:spPr bwMode="auto">
            <a:xfrm>
              <a:off x="4272" y="1958"/>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365" name="Freeform 666"/>
            <p:cNvSpPr>
              <a:spLocks/>
            </p:cNvSpPr>
            <p:nvPr/>
          </p:nvSpPr>
          <p:spPr bwMode="auto">
            <a:xfrm>
              <a:off x="4284" y="1958"/>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366" name="Freeform 667"/>
            <p:cNvSpPr>
              <a:spLocks/>
            </p:cNvSpPr>
            <p:nvPr/>
          </p:nvSpPr>
          <p:spPr bwMode="auto">
            <a:xfrm>
              <a:off x="4295" y="1958"/>
              <a:ext cx="3"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367" name="Freeform 668"/>
            <p:cNvSpPr>
              <a:spLocks/>
            </p:cNvSpPr>
            <p:nvPr/>
          </p:nvSpPr>
          <p:spPr bwMode="auto">
            <a:xfrm>
              <a:off x="4307" y="1958"/>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8"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368" name="Freeform 669"/>
            <p:cNvSpPr>
              <a:spLocks/>
            </p:cNvSpPr>
            <p:nvPr/>
          </p:nvSpPr>
          <p:spPr bwMode="auto">
            <a:xfrm>
              <a:off x="4319" y="1958"/>
              <a:ext cx="2" cy="1"/>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33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7" y="6"/>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369" name="Freeform 670"/>
            <p:cNvSpPr>
              <a:spLocks/>
            </p:cNvSpPr>
            <p:nvPr/>
          </p:nvSpPr>
          <p:spPr bwMode="auto">
            <a:xfrm>
              <a:off x="4331" y="1958"/>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8"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370" name="Freeform 671"/>
            <p:cNvSpPr>
              <a:spLocks/>
            </p:cNvSpPr>
            <p:nvPr/>
          </p:nvSpPr>
          <p:spPr bwMode="auto">
            <a:xfrm>
              <a:off x="4343" y="1958"/>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371" name="Freeform 672"/>
            <p:cNvSpPr>
              <a:spLocks/>
            </p:cNvSpPr>
            <p:nvPr/>
          </p:nvSpPr>
          <p:spPr bwMode="auto">
            <a:xfrm>
              <a:off x="4354" y="1958"/>
              <a:ext cx="3"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372" name="Freeform 673"/>
            <p:cNvSpPr>
              <a:spLocks/>
            </p:cNvSpPr>
            <p:nvPr/>
          </p:nvSpPr>
          <p:spPr bwMode="auto">
            <a:xfrm>
              <a:off x="4366" y="1958"/>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373" name="Freeform 674"/>
            <p:cNvSpPr>
              <a:spLocks/>
            </p:cNvSpPr>
            <p:nvPr/>
          </p:nvSpPr>
          <p:spPr bwMode="auto">
            <a:xfrm>
              <a:off x="4378" y="1958"/>
              <a:ext cx="2" cy="1"/>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33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8" y="6"/>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374" name="Freeform 675"/>
            <p:cNvSpPr>
              <a:spLocks/>
            </p:cNvSpPr>
            <p:nvPr/>
          </p:nvSpPr>
          <p:spPr bwMode="auto">
            <a:xfrm>
              <a:off x="4390" y="1958"/>
              <a:ext cx="2" cy="1"/>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33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8" y="6"/>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375" name="Freeform 676"/>
            <p:cNvSpPr>
              <a:spLocks/>
            </p:cNvSpPr>
            <p:nvPr/>
          </p:nvSpPr>
          <p:spPr bwMode="auto">
            <a:xfrm>
              <a:off x="4401" y="1958"/>
              <a:ext cx="3"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7" y="0"/>
                  </a:moveTo>
                  <a:lnTo>
                    <a:pt x="0" y="6"/>
                  </a:lnTo>
                  <a:lnTo>
                    <a:pt x="29" y="6"/>
                  </a:lnTo>
                  <a:lnTo>
                    <a:pt x="34" y="0"/>
                  </a:lnTo>
                  <a:lnTo>
                    <a:pt x="7" y="0"/>
                  </a:lnTo>
                  <a:close/>
                </a:path>
              </a:pathLst>
            </a:custGeom>
            <a:solidFill>
              <a:srgbClr val="000000"/>
            </a:solidFill>
            <a:ln w="0">
              <a:solidFill>
                <a:srgbClr val="000000"/>
              </a:solidFill>
              <a:round/>
              <a:headEnd/>
              <a:tailEnd/>
            </a:ln>
          </p:spPr>
          <p:txBody>
            <a:bodyPr/>
            <a:lstStyle/>
            <a:p>
              <a:endParaRPr lang="fr-FR"/>
            </a:p>
          </p:txBody>
        </p:sp>
        <p:sp>
          <p:nvSpPr>
            <p:cNvPr id="74376" name="Freeform 677"/>
            <p:cNvSpPr>
              <a:spLocks/>
            </p:cNvSpPr>
            <p:nvPr/>
          </p:nvSpPr>
          <p:spPr bwMode="auto">
            <a:xfrm>
              <a:off x="4413" y="1958"/>
              <a:ext cx="3"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9"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377" name="Freeform 678"/>
            <p:cNvSpPr>
              <a:spLocks/>
            </p:cNvSpPr>
            <p:nvPr/>
          </p:nvSpPr>
          <p:spPr bwMode="auto">
            <a:xfrm>
              <a:off x="4425" y="1958"/>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378" name="Freeform 679"/>
            <p:cNvSpPr>
              <a:spLocks/>
            </p:cNvSpPr>
            <p:nvPr/>
          </p:nvSpPr>
          <p:spPr bwMode="auto">
            <a:xfrm>
              <a:off x="4437" y="1958"/>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8"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379" name="Freeform 680"/>
            <p:cNvSpPr>
              <a:spLocks/>
            </p:cNvSpPr>
            <p:nvPr/>
          </p:nvSpPr>
          <p:spPr bwMode="auto">
            <a:xfrm>
              <a:off x="4449" y="1958"/>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8"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380" name="Freeform 681"/>
            <p:cNvSpPr>
              <a:spLocks/>
            </p:cNvSpPr>
            <p:nvPr/>
          </p:nvSpPr>
          <p:spPr bwMode="auto">
            <a:xfrm>
              <a:off x="4460" y="1958"/>
              <a:ext cx="3"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7" y="0"/>
                  </a:moveTo>
                  <a:lnTo>
                    <a:pt x="0" y="6"/>
                  </a:lnTo>
                  <a:lnTo>
                    <a:pt x="29" y="6"/>
                  </a:lnTo>
                  <a:lnTo>
                    <a:pt x="35" y="0"/>
                  </a:lnTo>
                  <a:lnTo>
                    <a:pt x="7" y="0"/>
                  </a:lnTo>
                  <a:close/>
                </a:path>
              </a:pathLst>
            </a:custGeom>
            <a:solidFill>
              <a:srgbClr val="000000"/>
            </a:solidFill>
            <a:ln w="0">
              <a:solidFill>
                <a:srgbClr val="000000"/>
              </a:solidFill>
              <a:round/>
              <a:headEnd/>
              <a:tailEnd/>
            </a:ln>
          </p:spPr>
          <p:txBody>
            <a:bodyPr/>
            <a:lstStyle/>
            <a:p>
              <a:endParaRPr lang="fr-FR"/>
            </a:p>
          </p:txBody>
        </p:sp>
        <p:sp>
          <p:nvSpPr>
            <p:cNvPr id="74381" name="Freeform 682"/>
            <p:cNvSpPr>
              <a:spLocks/>
            </p:cNvSpPr>
            <p:nvPr/>
          </p:nvSpPr>
          <p:spPr bwMode="auto">
            <a:xfrm>
              <a:off x="4472" y="1958"/>
              <a:ext cx="3"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382" name="Freeform 683"/>
            <p:cNvSpPr>
              <a:spLocks/>
            </p:cNvSpPr>
            <p:nvPr/>
          </p:nvSpPr>
          <p:spPr bwMode="auto">
            <a:xfrm>
              <a:off x="4484" y="1958"/>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383" name="Freeform 684"/>
            <p:cNvSpPr>
              <a:spLocks/>
            </p:cNvSpPr>
            <p:nvPr/>
          </p:nvSpPr>
          <p:spPr bwMode="auto">
            <a:xfrm>
              <a:off x="4496" y="1958"/>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384" name="Freeform 685"/>
            <p:cNvSpPr>
              <a:spLocks/>
            </p:cNvSpPr>
            <p:nvPr/>
          </p:nvSpPr>
          <p:spPr bwMode="auto">
            <a:xfrm>
              <a:off x="4508" y="1958"/>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8"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385" name="Freeform 686"/>
            <p:cNvSpPr>
              <a:spLocks/>
            </p:cNvSpPr>
            <p:nvPr/>
          </p:nvSpPr>
          <p:spPr bwMode="auto">
            <a:xfrm>
              <a:off x="4519" y="1958"/>
              <a:ext cx="3" cy="1"/>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33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7" y="6"/>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386" name="Freeform 687"/>
            <p:cNvSpPr>
              <a:spLocks/>
            </p:cNvSpPr>
            <p:nvPr/>
          </p:nvSpPr>
          <p:spPr bwMode="auto">
            <a:xfrm>
              <a:off x="4531" y="1958"/>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8"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387" name="Freeform 688"/>
            <p:cNvSpPr>
              <a:spLocks/>
            </p:cNvSpPr>
            <p:nvPr/>
          </p:nvSpPr>
          <p:spPr bwMode="auto">
            <a:xfrm>
              <a:off x="4543" y="1958"/>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388" name="Freeform 689"/>
            <p:cNvSpPr>
              <a:spLocks/>
            </p:cNvSpPr>
            <p:nvPr/>
          </p:nvSpPr>
          <p:spPr bwMode="auto">
            <a:xfrm>
              <a:off x="4555" y="1958"/>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389" name="Freeform 690"/>
            <p:cNvSpPr>
              <a:spLocks/>
            </p:cNvSpPr>
            <p:nvPr/>
          </p:nvSpPr>
          <p:spPr bwMode="auto">
            <a:xfrm>
              <a:off x="4567" y="1958"/>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390" name="Freeform 691"/>
            <p:cNvSpPr>
              <a:spLocks/>
            </p:cNvSpPr>
            <p:nvPr/>
          </p:nvSpPr>
          <p:spPr bwMode="auto">
            <a:xfrm>
              <a:off x="4578" y="1958"/>
              <a:ext cx="3" cy="1"/>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33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8" y="6"/>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391" name="Freeform 692"/>
            <p:cNvSpPr>
              <a:spLocks/>
            </p:cNvSpPr>
            <p:nvPr/>
          </p:nvSpPr>
          <p:spPr bwMode="auto">
            <a:xfrm>
              <a:off x="4590" y="1958"/>
              <a:ext cx="2" cy="1"/>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33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8" y="6"/>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392" name="Freeform 693"/>
            <p:cNvSpPr>
              <a:spLocks/>
            </p:cNvSpPr>
            <p:nvPr/>
          </p:nvSpPr>
          <p:spPr bwMode="auto">
            <a:xfrm>
              <a:off x="4602" y="1958"/>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9"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393" name="Freeform 694"/>
            <p:cNvSpPr>
              <a:spLocks/>
            </p:cNvSpPr>
            <p:nvPr/>
          </p:nvSpPr>
          <p:spPr bwMode="auto">
            <a:xfrm>
              <a:off x="4614" y="1958"/>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9"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394" name="Freeform 695"/>
            <p:cNvSpPr>
              <a:spLocks/>
            </p:cNvSpPr>
            <p:nvPr/>
          </p:nvSpPr>
          <p:spPr bwMode="auto">
            <a:xfrm>
              <a:off x="4626" y="1958"/>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395" name="Freeform 696"/>
            <p:cNvSpPr>
              <a:spLocks/>
            </p:cNvSpPr>
            <p:nvPr/>
          </p:nvSpPr>
          <p:spPr bwMode="auto">
            <a:xfrm>
              <a:off x="4637" y="1958"/>
              <a:ext cx="3"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8"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396" name="Freeform 697"/>
            <p:cNvSpPr>
              <a:spLocks/>
            </p:cNvSpPr>
            <p:nvPr/>
          </p:nvSpPr>
          <p:spPr bwMode="auto">
            <a:xfrm>
              <a:off x="4649" y="1958"/>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8"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397" name="Freeform 698"/>
            <p:cNvSpPr>
              <a:spLocks/>
            </p:cNvSpPr>
            <p:nvPr/>
          </p:nvSpPr>
          <p:spPr bwMode="auto">
            <a:xfrm>
              <a:off x="4661" y="1958"/>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7" y="0"/>
                  </a:moveTo>
                  <a:lnTo>
                    <a:pt x="0" y="6"/>
                  </a:lnTo>
                  <a:lnTo>
                    <a:pt x="29" y="6"/>
                  </a:lnTo>
                  <a:lnTo>
                    <a:pt x="35" y="0"/>
                  </a:lnTo>
                  <a:lnTo>
                    <a:pt x="7" y="0"/>
                  </a:lnTo>
                  <a:close/>
                </a:path>
              </a:pathLst>
            </a:custGeom>
            <a:solidFill>
              <a:srgbClr val="000000"/>
            </a:solidFill>
            <a:ln w="0">
              <a:solidFill>
                <a:srgbClr val="000000"/>
              </a:solidFill>
              <a:round/>
              <a:headEnd/>
              <a:tailEnd/>
            </a:ln>
          </p:spPr>
          <p:txBody>
            <a:bodyPr/>
            <a:lstStyle/>
            <a:p>
              <a:endParaRPr lang="fr-FR"/>
            </a:p>
          </p:txBody>
        </p:sp>
        <p:sp>
          <p:nvSpPr>
            <p:cNvPr id="74398" name="Freeform 699"/>
            <p:cNvSpPr>
              <a:spLocks/>
            </p:cNvSpPr>
            <p:nvPr/>
          </p:nvSpPr>
          <p:spPr bwMode="auto">
            <a:xfrm>
              <a:off x="4673" y="1958"/>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399" name="Freeform 700"/>
            <p:cNvSpPr>
              <a:spLocks/>
            </p:cNvSpPr>
            <p:nvPr/>
          </p:nvSpPr>
          <p:spPr bwMode="auto">
            <a:xfrm>
              <a:off x="4684" y="1958"/>
              <a:ext cx="3"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400" name="Freeform 701"/>
            <p:cNvSpPr>
              <a:spLocks/>
            </p:cNvSpPr>
            <p:nvPr/>
          </p:nvSpPr>
          <p:spPr bwMode="auto">
            <a:xfrm>
              <a:off x="4696" y="1958"/>
              <a:ext cx="3"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401" name="Freeform 702"/>
            <p:cNvSpPr>
              <a:spLocks/>
            </p:cNvSpPr>
            <p:nvPr/>
          </p:nvSpPr>
          <p:spPr bwMode="auto">
            <a:xfrm>
              <a:off x="4708" y="1958"/>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8"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402" name="Freeform 703"/>
            <p:cNvSpPr>
              <a:spLocks/>
            </p:cNvSpPr>
            <p:nvPr/>
          </p:nvSpPr>
          <p:spPr bwMode="auto">
            <a:xfrm>
              <a:off x="4720" y="1958"/>
              <a:ext cx="2" cy="1"/>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33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7" y="6"/>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403" name="Freeform 704"/>
            <p:cNvSpPr>
              <a:spLocks/>
            </p:cNvSpPr>
            <p:nvPr/>
          </p:nvSpPr>
          <p:spPr bwMode="auto">
            <a:xfrm>
              <a:off x="4732" y="1958"/>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9"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404" name="Freeform 705"/>
            <p:cNvSpPr>
              <a:spLocks/>
            </p:cNvSpPr>
            <p:nvPr/>
          </p:nvSpPr>
          <p:spPr bwMode="auto">
            <a:xfrm>
              <a:off x="4743" y="1958"/>
              <a:ext cx="3"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405" name="Freeform 706"/>
            <p:cNvSpPr>
              <a:spLocks/>
            </p:cNvSpPr>
            <p:nvPr/>
          </p:nvSpPr>
          <p:spPr bwMode="auto">
            <a:xfrm>
              <a:off x="4755" y="1958"/>
              <a:ext cx="3"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406" name="Freeform 707"/>
            <p:cNvSpPr>
              <a:spLocks/>
            </p:cNvSpPr>
            <p:nvPr/>
          </p:nvSpPr>
          <p:spPr bwMode="auto">
            <a:xfrm>
              <a:off x="4767" y="1958"/>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8" y="6"/>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407" name="Freeform 708"/>
            <p:cNvSpPr>
              <a:spLocks/>
            </p:cNvSpPr>
            <p:nvPr/>
          </p:nvSpPr>
          <p:spPr bwMode="auto">
            <a:xfrm>
              <a:off x="4779" y="1958"/>
              <a:ext cx="2" cy="1"/>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33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8" y="6"/>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408" name="Freeform 709"/>
            <p:cNvSpPr>
              <a:spLocks/>
            </p:cNvSpPr>
            <p:nvPr/>
          </p:nvSpPr>
          <p:spPr bwMode="auto">
            <a:xfrm>
              <a:off x="4791" y="1958"/>
              <a:ext cx="2" cy="1"/>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33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8" y="6"/>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409" name="Freeform 710"/>
            <p:cNvSpPr>
              <a:spLocks/>
            </p:cNvSpPr>
            <p:nvPr/>
          </p:nvSpPr>
          <p:spPr bwMode="auto">
            <a:xfrm>
              <a:off x="4802" y="1958"/>
              <a:ext cx="3"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9"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410" name="Freeform 711"/>
            <p:cNvSpPr>
              <a:spLocks/>
            </p:cNvSpPr>
            <p:nvPr/>
          </p:nvSpPr>
          <p:spPr bwMode="auto">
            <a:xfrm>
              <a:off x="4814" y="1958"/>
              <a:ext cx="3"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411" name="Freeform 712"/>
            <p:cNvSpPr>
              <a:spLocks/>
            </p:cNvSpPr>
            <p:nvPr/>
          </p:nvSpPr>
          <p:spPr bwMode="auto">
            <a:xfrm>
              <a:off x="4826" y="1958"/>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412" name="Freeform 713"/>
            <p:cNvSpPr>
              <a:spLocks/>
            </p:cNvSpPr>
            <p:nvPr/>
          </p:nvSpPr>
          <p:spPr bwMode="auto">
            <a:xfrm>
              <a:off x="4838" y="1958"/>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8"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413" name="Freeform 714"/>
            <p:cNvSpPr>
              <a:spLocks/>
            </p:cNvSpPr>
            <p:nvPr/>
          </p:nvSpPr>
          <p:spPr bwMode="auto">
            <a:xfrm>
              <a:off x="4850" y="1958"/>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8"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414" name="Freeform 715"/>
            <p:cNvSpPr>
              <a:spLocks/>
            </p:cNvSpPr>
            <p:nvPr/>
          </p:nvSpPr>
          <p:spPr bwMode="auto">
            <a:xfrm>
              <a:off x="4861" y="1958"/>
              <a:ext cx="3"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7" y="0"/>
                  </a:moveTo>
                  <a:lnTo>
                    <a:pt x="0" y="6"/>
                  </a:lnTo>
                  <a:lnTo>
                    <a:pt x="29" y="6"/>
                  </a:lnTo>
                  <a:lnTo>
                    <a:pt x="35" y="0"/>
                  </a:lnTo>
                  <a:lnTo>
                    <a:pt x="7" y="0"/>
                  </a:lnTo>
                  <a:close/>
                </a:path>
              </a:pathLst>
            </a:custGeom>
            <a:solidFill>
              <a:srgbClr val="000000"/>
            </a:solidFill>
            <a:ln w="0">
              <a:solidFill>
                <a:srgbClr val="000000"/>
              </a:solidFill>
              <a:round/>
              <a:headEnd/>
              <a:tailEnd/>
            </a:ln>
          </p:spPr>
          <p:txBody>
            <a:bodyPr/>
            <a:lstStyle/>
            <a:p>
              <a:endParaRPr lang="fr-FR"/>
            </a:p>
          </p:txBody>
        </p:sp>
        <p:sp>
          <p:nvSpPr>
            <p:cNvPr id="74415" name="Freeform 716"/>
            <p:cNvSpPr>
              <a:spLocks/>
            </p:cNvSpPr>
            <p:nvPr/>
          </p:nvSpPr>
          <p:spPr bwMode="auto">
            <a:xfrm>
              <a:off x="4873" y="1958"/>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416" name="Freeform 717"/>
            <p:cNvSpPr>
              <a:spLocks/>
            </p:cNvSpPr>
            <p:nvPr/>
          </p:nvSpPr>
          <p:spPr bwMode="auto">
            <a:xfrm>
              <a:off x="4885" y="1958"/>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417" name="Freeform 718"/>
            <p:cNvSpPr>
              <a:spLocks/>
            </p:cNvSpPr>
            <p:nvPr/>
          </p:nvSpPr>
          <p:spPr bwMode="auto">
            <a:xfrm>
              <a:off x="4897" y="1958"/>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418" name="Freeform 719"/>
            <p:cNvSpPr>
              <a:spLocks/>
            </p:cNvSpPr>
            <p:nvPr/>
          </p:nvSpPr>
          <p:spPr bwMode="auto">
            <a:xfrm>
              <a:off x="4909" y="1958"/>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8"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419" name="Freeform 720"/>
            <p:cNvSpPr>
              <a:spLocks/>
            </p:cNvSpPr>
            <p:nvPr/>
          </p:nvSpPr>
          <p:spPr bwMode="auto">
            <a:xfrm>
              <a:off x="4920" y="1958"/>
              <a:ext cx="3" cy="1"/>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33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7" y="6"/>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420" name="Freeform 721"/>
            <p:cNvSpPr>
              <a:spLocks/>
            </p:cNvSpPr>
            <p:nvPr/>
          </p:nvSpPr>
          <p:spPr bwMode="auto">
            <a:xfrm>
              <a:off x="4932" y="1958"/>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9"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421" name="Freeform 722"/>
            <p:cNvSpPr>
              <a:spLocks/>
            </p:cNvSpPr>
            <p:nvPr/>
          </p:nvSpPr>
          <p:spPr bwMode="auto">
            <a:xfrm>
              <a:off x="4944" y="1958"/>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422" name="Freeform 723"/>
            <p:cNvSpPr>
              <a:spLocks/>
            </p:cNvSpPr>
            <p:nvPr/>
          </p:nvSpPr>
          <p:spPr bwMode="auto">
            <a:xfrm>
              <a:off x="4956" y="1958"/>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423" name="Freeform 724"/>
            <p:cNvSpPr>
              <a:spLocks/>
            </p:cNvSpPr>
            <p:nvPr/>
          </p:nvSpPr>
          <p:spPr bwMode="auto">
            <a:xfrm>
              <a:off x="4968" y="1958"/>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8" y="6"/>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424" name="Freeform 725"/>
            <p:cNvSpPr>
              <a:spLocks/>
            </p:cNvSpPr>
            <p:nvPr/>
          </p:nvSpPr>
          <p:spPr bwMode="auto">
            <a:xfrm>
              <a:off x="4979" y="1958"/>
              <a:ext cx="3" cy="1"/>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33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8" y="6"/>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425" name="Freeform 726"/>
            <p:cNvSpPr>
              <a:spLocks/>
            </p:cNvSpPr>
            <p:nvPr/>
          </p:nvSpPr>
          <p:spPr bwMode="auto">
            <a:xfrm>
              <a:off x="4991" y="1958"/>
              <a:ext cx="2" cy="1"/>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33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8" y="6"/>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426" name="Freeform 727"/>
            <p:cNvSpPr>
              <a:spLocks/>
            </p:cNvSpPr>
            <p:nvPr/>
          </p:nvSpPr>
          <p:spPr bwMode="auto">
            <a:xfrm>
              <a:off x="5003" y="1958"/>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9"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427" name="Freeform 728"/>
            <p:cNvSpPr>
              <a:spLocks/>
            </p:cNvSpPr>
            <p:nvPr/>
          </p:nvSpPr>
          <p:spPr bwMode="auto">
            <a:xfrm>
              <a:off x="5015" y="1958"/>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428" name="Freeform 729"/>
            <p:cNvSpPr>
              <a:spLocks/>
            </p:cNvSpPr>
            <p:nvPr/>
          </p:nvSpPr>
          <p:spPr bwMode="auto">
            <a:xfrm>
              <a:off x="5026" y="1958"/>
              <a:ext cx="3"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429" name="Freeform 730"/>
            <p:cNvSpPr>
              <a:spLocks/>
            </p:cNvSpPr>
            <p:nvPr/>
          </p:nvSpPr>
          <p:spPr bwMode="auto">
            <a:xfrm>
              <a:off x="5038" y="1958"/>
              <a:ext cx="3"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8"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430" name="Freeform 731"/>
            <p:cNvSpPr>
              <a:spLocks/>
            </p:cNvSpPr>
            <p:nvPr/>
          </p:nvSpPr>
          <p:spPr bwMode="auto">
            <a:xfrm>
              <a:off x="5050" y="1958"/>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8"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431" name="Freeform 732"/>
            <p:cNvSpPr>
              <a:spLocks/>
            </p:cNvSpPr>
            <p:nvPr/>
          </p:nvSpPr>
          <p:spPr bwMode="auto">
            <a:xfrm>
              <a:off x="5062" y="1958"/>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7" y="0"/>
                  </a:moveTo>
                  <a:lnTo>
                    <a:pt x="0" y="6"/>
                  </a:lnTo>
                  <a:lnTo>
                    <a:pt x="29" y="6"/>
                  </a:lnTo>
                  <a:lnTo>
                    <a:pt x="35" y="0"/>
                  </a:lnTo>
                  <a:lnTo>
                    <a:pt x="7" y="0"/>
                  </a:lnTo>
                  <a:close/>
                </a:path>
              </a:pathLst>
            </a:custGeom>
            <a:solidFill>
              <a:srgbClr val="000000"/>
            </a:solidFill>
            <a:ln w="0">
              <a:solidFill>
                <a:srgbClr val="000000"/>
              </a:solidFill>
              <a:round/>
              <a:headEnd/>
              <a:tailEnd/>
            </a:ln>
          </p:spPr>
          <p:txBody>
            <a:bodyPr/>
            <a:lstStyle/>
            <a:p>
              <a:endParaRPr lang="fr-FR"/>
            </a:p>
          </p:txBody>
        </p:sp>
        <p:sp>
          <p:nvSpPr>
            <p:cNvPr id="74432" name="Freeform 733"/>
            <p:cNvSpPr>
              <a:spLocks/>
            </p:cNvSpPr>
            <p:nvPr/>
          </p:nvSpPr>
          <p:spPr bwMode="auto">
            <a:xfrm>
              <a:off x="5074" y="1958"/>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433" name="Freeform 734"/>
            <p:cNvSpPr>
              <a:spLocks/>
            </p:cNvSpPr>
            <p:nvPr/>
          </p:nvSpPr>
          <p:spPr bwMode="auto">
            <a:xfrm>
              <a:off x="5085" y="1958"/>
              <a:ext cx="3"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434" name="Freeform 735"/>
            <p:cNvSpPr>
              <a:spLocks/>
            </p:cNvSpPr>
            <p:nvPr/>
          </p:nvSpPr>
          <p:spPr bwMode="auto">
            <a:xfrm>
              <a:off x="5097" y="1958"/>
              <a:ext cx="3"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435" name="Freeform 736"/>
            <p:cNvSpPr>
              <a:spLocks/>
            </p:cNvSpPr>
            <p:nvPr/>
          </p:nvSpPr>
          <p:spPr bwMode="auto">
            <a:xfrm>
              <a:off x="5109" y="1958"/>
              <a:ext cx="2" cy="1"/>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33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7" y="6"/>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436" name="Freeform 737"/>
            <p:cNvSpPr>
              <a:spLocks/>
            </p:cNvSpPr>
            <p:nvPr/>
          </p:nvSpPr>
          <p:spPr bwMode="auto">
            <a:xfrm>
              <a:off x="5121" y="1958"/>
              <a:ext cx="2" cy="1"/>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33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7" y="6"/>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437" name="Freeform 738"/>
            <p:cNvSpPr>
              <a:spLocks/>
            </p:cNvSpPr>
            <p:nvPr/>
          </p:nvSpPr>
          <p:spPr bwMode="auto">
            <a:xfrm>
              <a:off x="5133" y="1958"/>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438" name="Freeform 739"/>
            <p:cNvSpPr>
              <a:spLocks/>
            </p:cNvSpPr>
            <p:nvPr/>
          </p:nvSpPr>
          <p:spPr bwMode="auto">
            <a:xfrm>
              <a:off x="5144" y="1958"/>
              <a:ext cx="3"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439" name="Freeform 740"/>
            <p:cNvSpPr>
              <a:spLocks/>
            </p:cNvSpPr>
            <p:nvPr/>
          </p:nvSpPr>
          <p:spPr bwMode="auto">
            <a:xfrm>
              <a:off x="5156" y="1958"/>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440" name="Freeform 741"/>
            <p:cNvSpPr>
              <a:spLocks/>
            </p:cNvSpPr>
            <p:nvPr/>
          </p:nvSpPr>
          <p:spPr bwMode="auto">
            <a:xfrm>
              <a:off x="5168" y="1958"/>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8" y="6"/>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441" name="Freeform 742"/>
            <p:cNvSpPr>
              <a:spLocks/>
            </p:cNvSpPr>
            <p:nvPr/>
          </p:nvSpPr>
          <p:spPr bwMode="auto">
            <a:xfrm>
              <a:off x="5180" y="1958"/>
              <a:ext cx="2" cy="1"/>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33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8" y="6"/>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442" name="Freeform 743"/>
            <p:cNvSpPr>
              <a:spLocks/>
            </p:cNvSpPr>
            <p:nvPr/>
          </p:nvSpPr>
          <p:spPr bwMode="auto">
            <a:xfrm>
              <a:off x="5192" y="1958"/>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7" y="0"/>
                  </a:moveTo>
                  <a:lnTo>
                    <a:pt x="0" y="6"/>
                  </a:lnTo>
                  <a:lnTo>
                    <a:pt x="29" y="6"/>
                  </a:lnTo>
                  <a:lnTo>
                    <a:pt x="34" y="0"/>
                  </a:lnTo>
                  <a:lnTo>
                    <a:pt x="7" y="0"/>
                  </a:lnTo>
                  <a:close/>
                </a:path>
              </a:pathLst>
            </a:custGeom>
            <a:solidFill>
              <a:srgbClr val="000000"/>
            </a:solidFill>
            <a:ln w="0">
              <a:solidFill>
                <a:srgbClr val="000000"/>
              </a:solidFill>
              <a:round/>
              <a:headEnd/>
              <a:tailEnd/>
            </a:ln>
          </p:spPr>
          <p:txBody>
            <a:bodyPr/>
            <a:lstStyle/>
            <a:p>
              <a:endParaRPr lang="fr-FR"/>
            </a:p>
          </p:txBody>
        </p:sp>
        <p:sp>
          <p:nvSpPr>
            <p:cNvPr id="74443" name="Freeform 744"/>
            <p:cNvSpPr>
              <a:spLocks/>
            </p:cNvSpPr>
            <p:nvPr/>
          </p:nvSpPr>
          <p:spPr bwMode="auto">
            <a:xfrm>
              <a:off x="5203" y="1958"/>
              <a:ext cx="3"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9"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444" name="Freeform 745"/>
            <p:cNvSpPr>
              <a:spLocks/>
            </p:cNvSpPr>
            <p:nvPr/>
          </p:nvSpPr>
          <p:spPr bwMode="auto">
            <a:xfrm>
              <a:off x="5215" y="1958"/>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445" name="Freeform 746"/>
            <p:cNvSpPr>
              <a:spLocks/>
            </p:cNvSpPr>
            <p:nvPr/>
          </p:nvSpPr>
          <p:spPr bwMode="auto">
            <a:xfrm>
              <a:off x="5227" y="1958"/>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446" name="Freeform 747"/>
            <p:cNvSpPr>
              <a:spLocks/>
            </p:cNvSpPr>
            <p:nvPr/>
          </p:nvSpPr>
          <p:spPr bwMode="auto">
            <a:xfrm>
              <a:off x="5239" y="1958"/>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8"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447" name="Freeform 748"/>
            <p:cNvSpPr>
              <a:spLocks/>
            </p:cNvSpPr>
            <p:nvPr/>
          </p:nvSpPr>
          <p:spPr bwMode="auto">
            <a:xfrm>
              <a:off x="5251" y="1958"/>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8"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448" name="Freeform 749"/>
            <p:cNvSpPr>
              <a:spLocks/>
            </p:cNvSpPr>
            <p:nvPr/>
          </p:nvSpPr>
          <p:spPr bwMode="auto">
            <a:xfrm>
              <a:off x="5262" y="1958"/>
              <a:ext cx="3"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7" y="0"/>
                  </a:moveTo>
                  <a:lnTo>
                    <a:pt x="0" y="6"/>
                  </a:lnTo>
                  <a:lnTo>
                    <a:pt x="29" y="6"/>
                  </a:lnTo>
                  <a:lnTo>
                    <a:pt x="35" y="0"/>
                  </a:lnTo>
                  <a:lnTo>
                    <a:pt x="7" y="0"/>
                  </a:lnTo>
                  <a:close/>
                </a:path>
              </a:pathLst>
            </a:custGeom>
            <a:solidFill>
              <a:srgbClr val="000000"/>
            </a:solidFill>
            <a:ln w="0">
              <a:solidFill>
                <a:srgbClr val="000000"/>
              </a:solidFill>
              <a:round/>
              <a:headEnd/>
              <a:tailEnd/>
            </a:ln>
          </p:spPr>
          <p:txBody>
            <a:bodyPr/>
            <a:lstStyle/>
            <a:p>
              <a:endParaRPr lang="fr-FR"/>
            </a:p>
          </p:txBody>
        </p:sp>
        <p:sp>
          <p:nvSpPr>
            <p:cNvPr id="74449" name="Freeform 750"/>
            <p:cNvSpPr>
              <a:spLocks/>
            </p:cNvSpPr>
            <p:nvPr/>
          </p:nvSpPr>
          <p:spPr bwMode="auto">
            <a:xfrm>
              <a:off x="5274" y="1958"/>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450" name="Freeform 751"/>
            <p:cNvSpPr>
              <a:spLocks/>
            </p:cNvSpPr>
            <p:nvPr/>
          </p:nvSpPr>
          <p:spPr bwMode="auto">
            <a:xfrm>
              <a:off x="5286" y="1958"/>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451" name="Freeform 752"/>
            <p:cNvSpPr>
              <a:spLocks/>
            </p:cNvSpPr>
            <p:nvPr/>
          </p:nvSpPr>
          <p:spPr bwMode="auto">
            <a:xfrm>
              <a:off x="5298" y="1958"/>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452" name="Freeform 753"/>
            <p:cNvSpPr>
              <a:spLocks/>
            </p:cNvSpPr>
            <p:nvPr/>
          </p:nvSpPr>
          <p:spPr bwMode="auto">
            <a:xfrm>
              <a:off x="5310" y="1958"/>
              <a:ext cx="2" cy="1"/>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33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7" y="6"/>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453" name="Freeform 754"/>
            <p:cNvSpPr>
              <a:spLocks/>
            </p:cNvSpPr>
            <p:nvPr/>
          </p:nvSpPr>
          <p:spPr bwMode="auto">
            <a:xfrm>
              <a:off x="5321" y="1958"/>
              <a:ext cx="3" cy="1"/>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33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7" y="6"/>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454" name="Freeform 755"/>
            <p:cNvSpPr>
              <a:spLocks/>
            </p:cNvSpPr>
            <p:nvPr/>
          </p:nvSpPr>
          <p:spPr bwMode="auto">
            <a:xfrm>
              <a:off x="3942" y="1721"/>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455" name="Freeform 756"/>
            <p:cNvSpPr>
              <a:spLocks/>
            </p:cNvSpPr>
            <p:nvPr/>
          </p:nvSpPr>
          <p:spPr bwMode="auto">
            <a:xfrm>
              <a:off x="3953" y="1721"/>
              <a:ext cx="3"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456" name="Freeform 757"/>
            <p:cNvSpPr>
              <a:spLocks/>
            </p:cNvSpPr>
            <p:nvPr/>
          </p:nvSpPr>
          <p:spPr bwMode="auto">
            <a:xfrm>
              <a:off x="3965" y="1721"/>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457" name="Freeform 758"/>
            <p:cNvSpPr>
              <a:spLocks/>
            </p:cNvSpPr>
            <p:nvPr/>
          </p:nvSpPr>
          <p:spPr bwMode="auto">
            <a:xfrm>
              <a:off x="3977" y="1721"/>
              <a:ext cx="2" cy="1"/>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33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8" y="6"/>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458" name="Freeform 759"/>
            <p:cNvSpPr>
              <a:spLocks/>
            </p:cNvSpPr>
            <p:nvPr/>
          </p:nvSpPr>
          <p:spPr bwMode="auto">
            <a:xfrm>
              <a:off x="3989" y="1721"/>
              <a:ext cx="2" cy="1"/>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33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8" y="6"/>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459" name="Freeform 760"/>
            <p:cNvSpPr>
              <a:spLocks/>
            </p:cNvSpPr>
            <p:nvPr/>
          </p:nvSpPr>
          <p:spPr bwMode="auto">
            <a:xfrm>
              <a:off x="4001" y="1721"/>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9"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460" name="Freeform 761"/>
            <p:cNvSpPr>
              <a:spLocks/>
            </p:cNvSpPr>
            <p:nvPr/>
          </p:nvSpPr>
          <p:spPr bwMode="auto">
            <a:xfrm>
              <a:off x="4012" y="1721"/>
              <a:ext cx="3"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9"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461" name="Freeform 762"/>
            <p:cNvSpPr>
              <a:spLocks/>
            </p:cNvSpPr>
            <p:nvPr/>
          </p:nvSpPr>
          <p:spPr bwMode="auto">
            <a:xfrm>
              <a:off x="4024" y="1721"/>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462" name="Freeform 763"/>
            <p:cNvSpPr>
              <a:spLocks/>
            </p:cNvSpPr>
            <p:nvPr/>
          </p:nvSpPr>
          <p:spPr bwMode="auto">
            <a:xfrm>
              <a:off x="4036" y="1721"/>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8"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463" name="Freeform 764"/>
            <p:cNvSpPr>
              <a:spLocks/>
            </p:cNvSpPr>
            <p:nvPr/>
          </p:nvSpPr>
          <p:spPr bwMode="auto">
            <a:xfrm>
              <a:off x="4048" y="1721"/>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8"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464" name="Freeform 765"/>
            <p:cNvSpPr>
              <a:spLocks/>
            </p:cNvSpPr>
            <p:nvPr/>
          </p:nvSpPr>
          <p:spPr bwMode="auto">
            <a:xfrm>
              <a:off x="4060" y="1721"/>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8"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465" name="Freeform 766"/>
            <p:cNvSpPr>
              <a:spLocks/>
            </p:cNvSpPr>
            <p:nvPr/>
          </p:nvSpPr>
          <p:spPr bwMode="auto">
            <a:xfrm>
              <a:off x="4071" y="1721"/>
              <a:ext cx="3"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466" name="Freeform 767"/>
            <p:cNvSpPr>
              <a:spLocks/>
            </p:cNvSpPr>
            <p:nvPr/>
          </p:nvSpPr>
          <p:spPr bwMode="auto">
            <a:xfrm>
              <a:off x="4083" y="1721"/>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467" name="Freeform 768"/>
            <p:cNvSpPr>
              <a:spLocks/>
            </p:cNvSpPr>
            <p:nvPr/>
          </p:nvSpPr>
          <p:spPr bwMode="auto">
            <a:xfrm>
              <a:off x="4095" y="1721"/>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468" name="Freeform 769"/>
            <p:cNvSpPr>
              <a:spLocks/>
            </p:cNvSpPr>
            <p:nvPr/>
          </p:nvSpPr>
          <p:spPr bwMode="auto">
            <a:xfrm>
              <a:off x="4107" y="1721"/>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8"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469" name="Freeform 770"/>
            <p:cNvSpPr>
              <a:spLocks/>
            </p:cNvSpPr>
            <p:nvPr/>
          </p:nvSpPr>
          <p:spPr bwMode="auto">
            <a:xfrm>
              <a:off x="4118" y="1721"/>
              <a:ext cx="3"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8"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470" name="Freeform 771"/>
            <p:cNvSpPr>
              <a:spLocks/>
            </p:cNvSpPr>
            <p:nvPr/>
          </p:nvSpPr>
          <p:spPr bwMode="auto">
            <a:xfrm>
              <a:off x="4130" y="1721"/>
              <a:ext cx="3"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8"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471" name="Freeform 772"/>
            <p:cNvSpPr>
              <a:spLocks/>
            </p:cNvSpPr>
            <p:nvPr/>
          </p:nvSpPr>
          <p:spPr bwMode="auto">
            <a:xfrm>
              <a:off x="4142" y="1721"/>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472" name="Freeform 773"/>
            <p:cNvSpPr>
              <a:spLocks/>
            </p:cNvSpPr>
            <p:nvPr/>
          </p:nvSpPr>
          <p:spPr bwMode="auto">
            <a:xfrm>
              <a:off x="4154" y="1721"/>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473" name="Freeform 774"/>
            <p:cNvSpPr>
              <a:spLocks/>
            </p:cNvSpPr>
            <p:nvPr/>
          </p:nvSpPr>
          <p:spPr bwMode="auto">
            <a:xfrm>
              <a:off x="4166" y="1721"/>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474" name="Freeform 775"/>
            <p:cNvSpPr>
              <a:spLocks/>
            </p:cNvSpPr>
            <p:nvPr/>
          </p:nvSpPr>
          <p:spPr bwMode="auto">
            <a:xfrm>
              <a:off x="4177" y="1721"/>
              <a:ext cx="3" cy="1"/>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33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8" y="6"/>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475" name="Freeform 776"/>
            <p:cNvSpPr>
              <a:spLocks/>
            </p:cNvSpPr>
            <p:nvPr/>
          </p:nvSpPr>
          <p:spPr bwMode="auto">
            <a:xfrm>
              <a:off x="4189" y="1721"/>
              <a:ext cx="2" cy="1"/>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33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8" y="6"/>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476" name="Freeform 777"/>
            <p:cNvSpPr>
              <a:spLocks/>
            </p:cNvSpPr>
            <p:nvPr/>
          </p:nvSpPr>
          <p:spPr bwMode="auto">
            <a:xfrm>
              <a:off x="4201" y="1721"/>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9"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477" name="Freeform 778"/>
            <p:cNvSpPr>
              <a:spLocks/>
            </p:cNvSpPr>
            <p:nvPr/>
          </p:nvSpPr>
          <p:spPr bwMode="auto">
            <a:xfrm>
              <a:off x="4213" y="1721"/>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9"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478" name="Freeform 779"/>
            <p:cNvSpPr>
              <a:spLocks/>
            </p:cNvSpPr>
            <p:nvPr/>
          </p:nvSpPr>
          <p:spPr bwMode="auto">
            <a:xfrm>
              <a:off x="4225" y="1721"/>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479" name="Freeform 780"/>
            <p:cNvSpPr>
              <a:spLocks/>
            </p:cNvSpPr>
            <p:nvPr/>
          </p:nvSpPr>
          <p:spPr bwMode="auto">
            <a:xfrm>
              <a:off x="4236" y="1721"/>
              <a:ext cx="3"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8"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480" name="Freeform 781"/>
            <p:cNvSpPr>
              <a:spLocks/>
            </p:cNvSpPr>
            <p:nvPr/>
          </p:nvSpPr>
          <p:spPr bwMode="auto">
            <a:xfrm>
              <a:off x="4248" y="1721"/>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8"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481" name="Freeform 782"/>
            <p:cNvSpPr>
              <a:spLocks/>
            </p:cNvSpPr>
            <p:nvPr/>
          </p:nvSpPr>
          <p:spPr bwMode="auto">
            <a:xfrm>
              <a:off x="4260" y="1721"/>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7" y="0"/>
                  </a:moveTo>
                  <a:lnTo>
                    <a:pt x="0" y="6"/>
                  </a:lnTo>
                  <a:lnTo>
                    <a:pt x="29" y="6"/>
                  </a:lnTo>
                  <a:lnTo>
                    <a:pt x="35" y="0"/>
                  </a:lnTo>
                  <a:lnTo>
                    <a:pt x="7" y="0"/>
                  </a:lnTo>
                  <a:close/>
                </a:path>
              </a:pathLst>
            </a:custGeom>
            <a:solidFill>
              <a:srgbClr val="000000"/>
            </a:solidFill>
            <a:ln w="0">
              <a:solidFill>
                <a:srgbClr val="000000"/>
              </a:solidFill>
              <a:round/>
              <a:headEnd/>
              <a:tailEnd/>
            </a:ln>
          </p:spPr>
          <p:txBody>
            <a:bodyPr/>
            <a:lstStyle/>
            <a:p>
              <a:endParaRPr lang="fr-FR"/>
            </a:p>
          </p:txBody>
        </p:sp>
        <p:sp>
          <p:nvSpPr>
            <p:cNvPr id="74482" name="Freeform 783"/>
            <p:cNvSpPr>
              <a:spLocks/>
            </p:cNvSpPr>
            <p:nvPr/>
          </p:nvSpPr>
          <p:spPr bwMode="auto">
            <a:xfrm>
              <a:off x="4272" y="1721"/>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483" name="Freeform 784"/>
            <p:cNvSpPr>
              <a:spLocks/>
            </p:cNvSpPr>
            <p:nvPr/>
          </p:nvSpPr>
          <p:spPr bwMode="auto">
            <a:xfrm>
              <a:off x="4284" y="1721"/>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484" name="Freeform 785"/>
            <p:cNvSpPr>
              <a:spLocks/>
            </p:cNvSpPr>
            <p:nvPr/>
          </p:nvSpPr>
          <p:spPr bwMode="auto">
            <a:xfrm>
              <a:off x="4295" y="1721"/>
              <a:ext cx="3"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485" name="Freeform 786"/>
            <p:cNvSpPr>
              <a:spLocks/>
            </p:cNvSpPr>
            <p:nvPr/>
          </p:nvSpPr>
          <p:spPr bwMode="auto">
            <a:xfrm>
              <a:off x="4307" y="1721"/>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8"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486" name="Freeform 787"/>
            <p:cNvSpPr>
              <a:spLocks/>
            </p:cNvSpPr>
            <p:nvPr/>
          </p:nvSpPr>
          <p:spPr bwMode="auto">
            <a:xfrm>
              <a:off x="4319" y="1721"/>
              <a:ext cx="2" cy="1"/>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33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7" y="6"/>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487" name="Freeform 788"/>
            <p:cNvSpPr>
              <a:spLocks/>
            </p:cNvSpPr>
            <p:nvPr/>
          </p:nvSpPr>
          <p:spPr bwMode="auto">
            <a:xfrm>
              <a:off x="4331" y="1721"/>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8"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488" name="Freeform 789"/>
            <p:cNvSpPr>
              <a:spLocks/>
            </p:cNvSpPr>
            <p:nvPr/>
          </p:nvSpPr>
          <p:spPr bwMode="auto">
            <a:xfrm>
              <a:off x="4343" y="1721"/>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489" name="Freeform 790"/>
            <p:cNvSpPr>
              <a:spLocks/>
            </p:cNvSpPr>
            <p:nvPr/>
          </p:nvSpPr>
          <p:spPr bwMode="auto">
            <a:xfrm>
              <a:off x="4354" y="1721"/>
              <a:ext cx="3"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490" name="Freeform 791"/>
            <p:cNvSpPr>
              <a:spLocks/>
            </p:cNvSpPr>
            <p:nvPr/>
          </p:nvSpPr>
          <p:spPr bwMode="auto">
            <a:xfrm>
              <a:off x="4366" y="1721"/>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491" name="Freeform 792"/>
            <p:cNvSpPr>
              <a:spLocks/>
            </p:cNvSpPr>
            <p:nvPr/>
          </p:nvSpPr>
          <p:spPr bwMode="auto">
            <a:xfrm>
              <a:off x="4378" y="1721"/>
              <a:ext cx="2" cy="1"/>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33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8" y="6"/>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492" name="Freeform 793"/>
            <p:cNvSpPr>
              <a:spLocks/>
            </p:cNvSpPr>
            <p:nvPr/>
          </p:nvSpPr>
          <p:spPr bwMode="auto">
            <a:xfrm>
              <a:off x="4390" y="1721"/>
              <a:ext cx="2" cy="1"/>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33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8" y="6"/>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493" name="Freeform 794"/>
            <p:cNvSpPr>
              <a:spLocks/>
            </p:cNvSpPr>
            <p:nvPr/>
          </p:nvSpPr>
          <p:spPr bwMode="auto">
            <a:xfrm>
              <a:off x="4401" y="1721"/>
              <a:ext cx="3"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7" y="0"/>
                  </a:moveTo>
                  <a:lnTo>
                    <a:pt x="0" y="6"/>
                  </a:lnTo>
                  <a:lnTo>
                    <a:pt x="29" y="6"/>
                  </a:lnTo>
                  <a:lnTo>
                    <a:pt x="34" y="0"/>
                  </a:lnTo>
                  <a:lnTo>
                    <a:pt x="7" y="0"/>
                  </a:lnTo>
                  <a:close/>
                </a:path>
              </a:pathLst>
            </a:custGeom>
            <a:solidFill>
              <a:srgbClr val="000000"/>
            </a:solidFill>
            <a:ln w="0">
              <a:solidFill>
                <a:srgbClr val="000000"/>
              </a:solidFill>
              <a:round/>
              <a:headEnd/>
              <a:tailEnd/>
            </a:ln>
          </p:spPr>
          <p:txBody>
            <a:bodyPr/>
            <a:lstStyle/>
            <a:p>
              <a:endParaRPr lang="fr-FR"/>
            </a:p>
          </p:txBody>
        </p:sp>
        <p:sp>
          <p:nvSpPr>
            <p:cNvPr id="74494" name="Freeform 795"/>
            <p:cNvSpPr>
              <a:spLocks/>
            </p:cNvSpPr>
            <p:nvPr/>
          </p:nvSpPr>
          <p:spPr bwMode="auto">
            <a:xfrm>
              <a:off x="4413" y="1721"/>
              <a:ext cx="3"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9"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495" name="Freeform 796"/>
            <p:cNvSpPr>
              <a:spLocks/>
            </p:cNvSpPr>
            <p:nvPr/>
          </p:nvSpPr>
          <p:spPr bwMode="auto">
            <a:xfrm>
              <a:off x="4425" y="1721"/>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496" name="Freeform 797"/>
            <p:cNvSpPr>
              <a:spLocks/>
            </p:cNvSpPr>
            <p:nvPr/>
          </p:nvSpPr>
          <p:spPr bwMode="auto">
            <a:xfrm>
              <a:off x="4437" y="1721"/>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8"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497" name="Freeform 798"/>
            <p:cNvSpPr>
              <a:spLocks/>
            </p:cNvSpPr>
            <p:nvPr/>
          </p:nvSpPr>
          <p:spPr bwMode="auto">
            <a:xfrm>
              <a:off x="4449" y="1721"/>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8"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498" name="Freeform 799"/>
            <p:cNvSpPr>
              <a:spLocks/>
            </p:cNvSpPr>
            <p:nvPr/>
          </p:nvSpPr>
          <p:spPr bwMode="auto">
            <a:xfrm>
              <a:off x="4460" y="1721"/>
              <a:ext cx="3"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7" y="0"/>
                  </a:moveTo>
                  <a:lnTo>
                    <a:pt x="0" y="6"/>
                  </a:lnTo>
                  <a:lnTo>
                    <a:pt x="29" y="6"/>
                  </a:lnTo>
                  <a:lnTo>
                    <a:pt x="35" y="0"/>
                  </a:lnTo>
                  <a:lnTo>
                    <a:pt x="7" y="0"/>
                  </a:lnTo>
                  <a:close/>
                </a:path>
              </a:pathLst>
            </a:custGeom>
            <a:solidFill>
              <a:srgbClr val="000000"/>
            </a:solidFill>
            <a:ln w="0">
              <a:solidFill>
                <a:srgbClr val="000000"/>
              </a:solidFill>
              <a:round/>
              <a:headEnd/>
              <a:tailEnd/>
            </a:ln>
          </p:spPr>
          <p:txBody>
            <a:bodyPr/>
            <a:lstStyle/>
            <a:p>
              <a:endParaRPr lang="fr-FR"/>
            </a:p>
          </p:txBody>
        </p:sp>
        <p:sp>
          <p:nvSpPr>
            <p:cNvPr id="74499" name="Freeform 800"/>
            <p:cNvSpPr>
              <a:spLocks/>
            </p:cNvSpPr>
            <p:nvPr/>
          </p:nvSpPr>
          <p:spPr bwMode="auto">
            <a:xfrm>
              <a:off x="4472" y="1721"/>
              <a:ext cx="3"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500" name="Freeform 801"/>
            <p:cNvSpPr>
              <a:spLocks/>
            </p:cNvSpPr>
            <p:nvPr/>
          </p:nvSpPr>
          <p:spPr bwMode="auto">
            <a:xfrm>
              <a:off x="4484" y="1721"/>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501" name="Freeform 802"/>
            <p:cNvSpPr>
              <a:spLocks/>
            </p:cNvSpPr>
            <p:nvPr/>
          </p:nvSpPr>
          <p:spPr bwMode="auto">
            <a:xfrm>
              <a:off x="4496" y="1721"/>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502" name="Freeform 803"/>
            <p:cNvSpPr>
              <a:spLocks/>
            </p:cNvSpPr>
            <p:nvPr/>
          </p:nvSpPr>
          <p:spPr bwMode="auto">
            <a:xfrm>
              <a:off x="4508" y="1721"/>
              <a:ext cx="2" cy="1"/>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35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8" y="6"/>
                  </a:lnTo>
                  <a:lnTo>
                    <a:pt x="35" y="0"/>
                  </a:lnTo>
                  <a:lnTo>
                    <a:pt x="6" y="0"/>
                  </a:lnTo>
                  <a:close/>
                </a:path>
              </a:pathLst>
            </a:custGeom>
            <a:solidFill>
              <a:srgbClr val="000000"/>
            </a:solidFill>
            <a:ln w="0">
              <a:solidFill>
                <a:srgbClr val="000000"/>
              </a:solidFill>
              <a:round/>
              <a:headEnd/>
              <a:tailEnd/>
            </a:ln>
          </p:spPr>
          <p:txBody>
            <a:bodyPr/>
            <a:lstStyle/>
            <a:p>
              <a:endParaRPr lang="fr-FR"/>
            </a:p>
          </p:txBody>
        </p:sp>
        <p:sp>
          <p:nvSpPr>
            <p:cNvPr id="74503" name="Freeform 804"/>
            <p:cNvSpPr>
              <a:spLocks/>
            </p:cNvSpPr>
            <p:nvPr/>
          </p:nvSpPr>
          <p:spPr bwMode="auto">
            <a:xfrm>
              <a:off x="4519" y="1721"/>
              <a:ext cx="3" cy="1"/>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33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7" y="6"/>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504" name="Freeform 805"/>
            <p:cNvSpPr>
              <a:spLocks/>
            </p:cNvSpPr>
            <p:nvPr/>
          </p:nvSpPr>
          <p:spPr bwMode="auto">
            <a:xfrm>
              <a:off x="4531" y="1721"/>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8" y="6"/>
                  </a:lnTo>
                  <a:lnTo>
                    <a:pt x="34" y="0"/>
                  </a:lnTo>
                  <a:lnTo>
                    <a:pt x="6" y="0"/>
                  </a:lnTo>
                  <a:close/>
                </a:path>
              </a:pathLst>
            </a:custGeom>
            <a:solidFill>
              <a:srgbClr val="000000"/>
            </a:solidFill>
            <a:ln w="0">
              <a:solidFill>
                <a:srgbClr val="000000"/>
              </a:solidFill>
              <a:round/>
              <a:headEnd/>
              <a:tailEnd/>
            </a:ln>
          </p:spPr>
          <p:txBody>
            <a:bodyPr/>
            <a:lstStyle/>
            <a:p>
              <a:endParaRPr lang="fr-FR"/>
            </a:p>
          </p:txBody>
        </p:sp>
        <p:sp>
          <p:nvSpPr>
            <p:cNvPr id="74505" name="Freeform 806"/>
            <p:cNvSpPr>
              <a:spLocks/>
            </p:cNvSpPr>
            <p:nvPr/>
          </p:nvSpPr>
          <p:spPr bwMode="auto">
            <a:xfrm>
              <a:off x="4543" y="1721"/>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506" name="Freeform 807"/>
            <p:cNvSpPr>
              <a:spLocks/>
            </p:cNvSpPr>
            <p:nvPr/>
          </p:nvSpPr>
          <p:spPr bwMode="auto">
            <a:xfrm>
              <a:off x="4555" y="1721"/>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507" name="Freeform 808"/>
            <p:cNvSpPr>
              <a:spLocks/>
            </p:cNvSpPr>
            <p:nvPr/>
          </p:nvSpPr>
          <p:spPr bwMode="auto">
            <a:xfrm>
              <a:off x="4567" y="1721"/>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a:lstStyle/>
            <a:p>
              <a:endParaRPr lang="fr-FR"/>
            </a:p>
          </p:txBody>
        </p:sp>
        <p:sp>
          <p:nvSpPr>
            <p:cNvPr id="74508" name="Freeform 809"/>
            <p:cNvSpPr>
              <a:spLocks/>
            </p:cNvSpPr>
            <p:nvPr/>
          </p:nvSpPr>
          <p:spPr bwMode="auto">
            <a:xfrm>
              <a:off x="4578" y="1721"/>
              <a:ext cx="3" cy="1"/>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33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8" y="6"/>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509" name="Freeform 810"/>
            <p:cNvSpPr>
              <a:spLocks/>
            </p:cNvSpPr>
            <p:nvPr/>
          </p:nvSpPr>
          <p:spPr bwMode="auto">
            <a:xfrm>
              <a:off x="4590" y="1721"/>
              <a:ext cx="2" cy="1"/>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33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8" y="6"/>
                  </a:lnTo>
                  <a:lnTo>
                    <a:pt x="33" y="0"/>
                  </a:lnTo>
                  <a:lnTo>
                    <a:pt x="5" y="0"/>
                  </a:lnTo>
                  <a:close/>
                </a:path>
              </a:pathLst>
            </a:custGeom>
            <a:solidFill>
              <a:srgbClr val="000000"/>
            </a:solidFill>
            <a:ln w="0">
              <a:solidFill>
                <a:srgbClr val="000000"/>
              </a:solidFill>
              <a:round/>
              <a:headEnd/>
              <a:tailEnd/>
            </a:ln>
          </p:spPr>
          <p:txBody>
            <a:bodyPr/>
            <a:lstStyle/>
            <a:p>
              <a:endParaRPr lang="fr-FR"/>
            </a:p>
          </p:txBody>
        </p:sp>
        <p:sp>
          <p:nvSpPr>
            <p:cNvPr id="74510" name="Freeform 811"/>
            <p:cNvSpPr>
              <a:spLocks/>
            </p:cNvSpPr>
            <p:nvPr/>
          </p:nvSpPr>
          <p:spPr bwMode="auto">
            <a:xfrm>
              <a:off x="4602" y="1721"/>
              <a:ext cx="2" cy="1"/>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9" y="6"/>
                  </a:lnTo>
                  <a:lnTo>
                    <a:pt x="34" y="0"/>
                  </a:lnTo>
                  <a:lnTo>
                    <a:pt x="6" y="0"/>
                  </a:lnTo>
                  <a:close/>
                </a:path>
              </a:pathLst>
            </a:custGeom>
            <a:solidFill>
              <a:srgbClr val="000000"/>
            </a:solidFill>
            <a:ln w="0">
              <a:solidFill>
                <a:srgbClr val="000000"/>
              </a:solidFill>
              <a:round/>
              <a:headEnd/>
              <a:tailEnd/>
            </a:ln>
          </p:spPr>
          <p:txBody>
            <a:bodyPr/>
            <a:lstStyle/>
            <a:p>
              <a:endParaRPr lang="fr-FR"/>
            </a:p>
          </p:txBody>
        </p:sp>
      </p:grpSp>
      <p:grpSp>
        <p:nvGrpSpPr>
          <p:cNvPr id="73740" name="Group 812"/>
          <p:cNvGrpSpPr>
            <a:grpSpLocks/>
          </p:cNvGrpSpPr>
          <p:nvPr/>
        </p:nvGrpSpPr>
        <p:grpSpPr bwMode="auto">
          <a:xfrm>
            <a:off x="5905500" y="2732088"/>
            <a:ext cx="2549525" cy="1778000"/>
            <a:chOff x="3720" y="1721"/>
            <a:chExt cx="1606" cy="1120"/>
          </a:xfrm>
        </p:grpSpPr>
        <p:sp>
          <p:nvSpPr>
            <p:cNvPr id="74111" name="Freeform 813"/>
            <p:cNvSpPr>
              <a:spLocks/>
            </p:cNvSpPr>
            <p:nvPr/>
          </p:nvSpPr>
          <p:spPr bwMode="auto">
            <a:xfrm>
              <a:off x="4614" y="1721"/>
              <a:ext cx="0" cy="174"/>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0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9" y="6"/>
                  </a:lnTo>
                  <a:lnTo>
                    <a:pt x="34"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12" name="Freeform 814"/>
            <p:cNvSpPr>
              <a:spLocks/>
            </p:cNvSpPr>
            <p:nvPr/>
          </p:nvSpPr>
          <p:spPr bwMode="auto">
            <a:xfrm>
              <a:off x="4626" y="1721"/>
              <a:ext cx="0" cy="174"/>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0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13" name="Freeform 815"/>
            <p:cNvSpPr>
              <a:spLocks/>
            </p:cNvSpPr>
            <p:nvPr/>
          </p:nvSpPr>
          <p:spPr bwMode="auto">
            <a:xfrm>
              <a:off x="4637" y="1721"/>
              <a:ext cx="0" cy="174"/>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0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8" y="6"/>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14" name="Freeform 816"/>
            <p:cNvSpPr>
              <a:spLocks/>
            </p:cNvSpPr>
            <p:nvPr/>
          </p:nvSpPr>
          <p:spPr bwMode="auto">
            <a:xfrm>
              <a:off x="4649" y="1721"/>
              <a:ext cx="0" cy="174"/>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0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8" y="6"/>
                  </a:lnTo>
                  <a:lnTo>
                    <a:pt x="34"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15" name="Freeform 817"/>
            <p:cNvSpPr>
              <a:spLocks/>
            </p:cNvSpPr>
            <p:nvPr/>
          </p:nvSpPr>
          <p:spPr bwMode="auto">
            <a:xfrm>
              <a:off x="4661" y="1721"/>
              <a:ext cx="0" cy="174"/>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0 w 35"/>
                <a:gd name="T18" fmla="*/ 6 h 6"/>
              </a:gdLst>
              <a:ahLst/>
              <a:cxnLst>
                <a:cxn ang="T10">
                  <a:pos x="T0" y="T1"/>
                </a:cxn>
                <a:cxn ang="T11">
                  <a:pos x="T2" y="T3"/>
                </a:cxn>
                <a:cxn ang="T12">
                  <a:pos x="T4" y="T5"/>
                </a:cxn>
                <a:cxn ang="T13">
                  <a:pos x="T6" y="T7"/>
                </a:cxn>
                <a:cxn ang="T14">
                  <a:pos x="T8" y="T9"/>
                </a:cxn>
              </a:cxnLst>
              <a:rect l="T15" t="T16" r="T17" b="T18"/>
              <a:pathLst>
                <a:path w="35" h="6">
                  <a:moveTo>
                    <a:pt x="7" y="0"/>
                  </a:moveTo>
                  <a:lnTo>
                    <a:pt x="0" y="6"/>
                  </a:lnTo>
                  <a:lnTo>
                    <a:pt x="29" y="6"/>
                  </a:lnTo>
                  <a:lnTo>
                    <a:pt x="35" y="0"/>
                  </a:lnTo>
                  <a:lnTo>
                    <a:pt x="7"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16" name="Freeform 818"/>
            <p:cNvSpPr>
              <a:spLocks/>
            </p:cNvSpPr>
            <p:nvPr/>
          </p:nvSpPr>
          <p:spPr bwMode="auto">
            <a:xfrm>
              <a:off x="4673" y="1721"/>
              <a:ext cx="0" cy="174"/>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0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17" name="Freeform 819"/>
            <p:cNvSpPr>
              <a:spLocks/>
            </p:cNvSpPr>
            <p:nvPr/>
          </p:nvSpPr>
          <p:spPr bwMode="auto">
            <a:xfrm>
              <a:off x="4684" y="1721"/>
              <a:ext cx="0" cy="174"/>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0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18" name="Freeform 820"/>
            <p:cNvSpPr>
              <a:spLocks/>
            </p:cNvSpPr>
            <p:nvPr/>
          </p:nvSpPr>
          <p:spPr bwMode="auto">
            <a:xfrm>
              <a:off x="4696" y="1721"/>
              <a:ext cx="0" cy="174"/>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0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19" name="Freeform 821"/>
            <p:cNvSpPr>
              <a:spLocks/>
            </p:cNvSpPr>
            <p:nvPr/>
          </p:nvSpPr>
          <p:spPr bwMode="auto">
            <a:xfrm>
              <a:off x="4708" y="1721"/>
              <a:ext cx="0" cy="174"/>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0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8" y="6"/>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20" name="Freeform 822"/>
            <p:cNvSpPr>
              <a:spLocks/>
            </p:cNvSpPr>
            <p:nvPr/>
          </p:nvSpPr>
          <p:spPr bwMode="auto">
            <a:xfrm>
              <a:off x="4720" y="1721"/>
              <a:ext cx="0" cy="174"/>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0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7" y="6"/>
                  </a:lnTo>
                  <a:lnTo>
                    <a:pt x="33"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21" name="Freeform 823"/>
            <p:cNvSpPr>
              <a:spLocks/>
            </p:cNvSpPr>
            <p:nvPr/>
          </p:nvSpPr>
          <p:spPr bwMode="auto">
            <a:xfrm>
              <a:off x="4732" y="1721"/>
              <a:ext cx="0" cy="174"/>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0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9" y="6"/>
                  </a:lnTo>
                  <a:lnTo>
                    <a:pt x="34"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22" name="Freeform 824"/>
            <p:cNvSpPr>
              <a:spLocks/>
            </p:cNvSpPr>
            <p:nvPr/>
          </p:nvSpPr>
          <p:spPr bwMode="auto">
            <a:xfrm>
              <a:off x="4743" y="1721"/>
              <a:ext cx="0" cy="174"/>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0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23" name="Freeform 825"/>
            <p:cNvSpPr>
              <a:spLocks/>
            </p:cNvSpPr>
            <p:nvPr/>
          </p:nvSpPr>
          <p:spPr bwMode="auto">
            <a:xfrm>
              <a:off x="4755" y="1721"/>
              <a:ext cx="0" cy="174"/>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0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24" name="Freeform 826"/>
            <p:cNvSpPr>
              <a:spLocks/>
            </p:cNvSpPr>
            <p:nvPr/>
          </p:nvSpPr>
          <p:spPr bwMode="auto">
            <a:xfrm>
              <a:off x="4767" y="1721"/>
              <a:ext cx="0" cy="174"/>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0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8" y="6"/>
                  </a:lnTo>
                  <a:lnTo>
                    <a:pt x="34"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25" name="Freeform 827"/>
            <p:cNvSpPr>
              <a:spLocks/>
            </p:cNvSpPr>
            <p:nvPr/>
          </p:nvSpPr>
          <p:spPr bwMode="auto">
            <a:xfrm>
              <a:off x="4779" y="1721"/>
              <a:ext cx="0" cy="174"/>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0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8" y="6"/>
                  </a:lnTo>
                  <a:lnTo>
                    <a:pt x="33"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26" name="Freeform 828"/>
            <p:cNvSpPr>
              <a:spLocks/>
            </p:cNvSpPr>
            <p:nvPr/>
          </p:nvSpPr>
          <p:spPr bwMode="auto">
            <a:xfrm>
              <a:off x="4791" y="1721"/>
              <a:ext cx="0" cy="174"/>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0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8" y="6"/>
                  </a:lnTo>
                  <a:lnTo>
                    <a:pt x="33"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27" name="Freeform 829"/>
            <p:cNvSpPr>
              <a:spLocks/>
            </p:cNvSpPr>
            <p:nvPr/>
          </p:nvSpPr>
          <p:spPr bwMode="auto">
            <a:xfrm>
              <a:off x="4802" y="1721"/>
              <a:ext cx="0" cy="174"/>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0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9" y="6"/>
                  </a:lnTo>
                  <a:lnTo>
                    <a:pt x="34"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28" name="Freeform 830"/>
            <p:cNvSpPr>
              <a:spLocks/>
            </p:cNvSpPr>
            <p:nvPr/>
          </p:nvSpPr>
          <p:spPr bwMode="auto">
            <a:xfrm>
              <a:off x="4814" y="1721"/>
              <a:ext cx="0" cy="174"/>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0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29" name="Freeform 831"/>
            <p:cNvSpPr>
              <a:spLocks/>
            </p:cNvSpPr>
            <p:nvPr/>
          </p:nvSpPr>
          <p:spPr bwMode="auto">
            <a:xfrm>
              <a:off x="4826" y="1721"/>
              <a:ext cx="0" cy="174"/>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0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30" name="Freeform 832"/>
            <p:cNvSpPr>
              <a:spLocks/>
            </p:cNvSpPr>
            <p:nvPr/>
          </p:nvSpPr>
          <p:spPr bwMode="auto">
            <a:xfrm>
              <a:off x="4838" y="1721"/>
              <a:ext cx="0" cy="174"/>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0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8" y="6"/>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31" name="Freeform 833"/>
            <p:cNvSpPr>
              <a:spLocks/>
            </p:cNvSpPr>
            <p:nvPr/>
          </p:nvSpPr>
          <p:spPr bwMode="auto">
            <a:xfrm>
              <a:off x="4850" y="1721"/>
              <a:ext cx="0" cy="174"/>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0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8" y="6"/>
                  </a:lnTo>
                  <a:lnTo>
                    <a:pt x="34"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32" name="Freeform 834"/>
            <p:cNvSpPr>
              <a:spLocks/>
            </p:cNvSpPr>
            <p:nvPr/>
          </p:nvSpPr>
          <p:spPr bwMode="auto">
            <a:xfrm>
              <a:off x="4861" y="1721"/>
              <a:ext cx="0" cy="174"/>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0 w 35"/>
                <a:gd name="T18" fmla="*/ 6 h 6"/>
              </a:gdLst>
              <a:ahLst/>
              <a:cxnLst>
                <a:cxn ang="T10">
                  <a:pos x="T0" y="T1"/>
                </a:cxn>
                <a:cxn ang="T11">
                  <a:pos x="T2" y="T3"/>
                </a:cxn>
                <a:cxn ang="T12">
                  <a:pos x="T4" y="T5"/>
                </a:cxn>
                <a:cxn ang="T13">
                  <a:pos x="T6" y="T7"/>
                </a:cxn>
                <a:cxn ang="T14">
                  <a:pos x="T8" y="T9"/>
                </a:cxn>
              </a:cxnLst>
              <a:rect l="T15" t="T16" r="T17" b="T18"/>
              <a:pathLst>
                <a:path w="35" h="6">
                  <a:moveTo>
                    <a:pt x="7" y="0"/>
                  </a:moveTo>
                  <a:lnTo>
                    <a:pt x="0" y="6"/>
                  </a:lnTo>
                  <a:lnTo>
                    <a:pt x="29" y="6"/>
                  </a:lnTo>
                  <a:lnTo>
                    <a:pt x="35" y="0"/>
                  </a:lnTo>
                  <a:lnTo>
                    <a:pt x="7"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33" name="Freeform 835"/>
            <p:cNvSpPr>
              <a:spLocks/>
            </p:cNvSpPr>
            <p:nvPr/>
          </p:nvSpPr>
          <p:spPr bwMode="auto">
            <a:xfrm>
              <a:off x="4873" y="1721"/>
              <a:ext cx="0" cy="174"/>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0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34" name="Freeform 836"/>
            <p:cNvSpPr>
              <a:spLocks/>
            </p:cNvSpPr>
            <p:nvPr/>
          </p:nvSpPr>
          <p:spPr bwMode="auto">
            <a:xfrm>
              <a:off x="4885" y="1721"/>
              <a:ext cx="0" cy="174"/>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0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35" name="Freeform 837"/>
            <p:cNvSpPr>
              <a:spLocks/>
            </p:cNvSpPr>
            <p:nvPr/>
          </p:nvSpPr>
          <p:spPr bwMode="auto">
            <a:xfrm>
              <a:off x="4897" y="1721"/>
              <a:ext cx="0" cy="174"/>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0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36" name="Freeform 838"/>
            <p:cNvSpPr>
              <a:spLocks/>
            </p:cNvSpPr>
            <p:nvPr/>
          </p:nvSpPr>
          <p:spPr bwMode="auto">
            <a:xfrm>
              <a:off x="4909" y="1721"/>
              <a:ext cx="0" cy="174"/>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0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8" y="6"/>
                  </a:lnTo>
                  <a:lnTo>
                    <a:pt x="34"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37" name="Freeform 839"/>
            <p:cNvSpPr>
              <a:spLocks/>
            </p:cNvSpPr>
            <p:nvPr/>
          </p:nvSpPr>
          <p:spPr bwMode="auto">
            <a:xfrm>
              <a:off x="4920" y="1721"/>
              <a:ext cx="0" cy="174"/>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0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7" y="6"/>
                  </a:lnTo>
                  <a:lnTo>
                    <a:pt x="33"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38" name="Freeform 840"/>
            <p:cNvSpPr>
              <a:spLocks/>
            </p:cNvSpPr>
            <p:nvPr/>
          </p:nvSpPr>
          <p:spPr bwMode="auto">
            <a:xfrm>
              <a:off x="4932" y="1721"/>
              <a:ext cx="0" cy="174"/>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0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9" y="6"/>
                  </a:lnTo>
                  <a:lnTo>
                    <a:pt x="34"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39" name="Freeform 841"/>
            <p:cNvSpPr>
              <a:spLocks/>
            </p:cNvSpPr>
            <p:nvPr/>
          </p:nvSpPr>
          <p:spPr bwMode="auto">
            <a:xfrm>
              <a:off x="4944" y="1721"/>
              <a:ext cx="0" cy="174"/>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0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40" name="Freeform 842"/>
            <p:cNvSpPr>
              <a:spLocks/>
            </p:cNvSpPr>
            <p:nvPr/>
          </p:nvSpPr>
          <p:spPr bwMode="auto">
            <a:xfrm>
              <a:off x="4956" y="1721"/>
              <a:ext cx="0" cy="174"/>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0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41" name="Freeform 843"/>
            <p:cNvSpPr>
              <a:spLocks/>
            </p:cNvSpPr>
            <p:nvPr/>
          </p:nvSpPr>
          <p:spPr bwMode="auto">
            <a:xfrm>
              <a:off x="4968" y="1721"/>
              <a:ext cx="0" cy="174"/>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0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8" y="6"/>
                  </a:lnTo>
                  <a:lnTo>
                    <a:pt x="34"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42" name="Freeform 844"/>
            <p:cNvSpPr>
              <a:spLocks/>
            </p:cNvSpPr>
            <p:nvPr/>
          </p:nvSpPr>
          <p:spPr bwMode="auto">
            <a:xfrm>
              <a:off x="4979" y="1721"/>
              <a:ext cx="0" cy="174"/>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0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8" y="6"/>
                  </a:lnTo>
                  <a:lnTo>
                    <a:pt x="33"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43" name="Freeform 845"/>
            <p:cNvSpPr>
              <a:spLocks/>
            </p:cNvSpPr>
            <p:nvPr/>
          </p:nvSpPr>
          <p:spPr bwMode="auto">
            <a:xfrm>
              <a:off x="4991" y="1721"/>
              <a:ext cx="0" cy="174"/>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0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8" y="6"/>
                  </a:lnTo>
                  <a:lnTo>
                    <a:pt x="33"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44" name="Freeform 846"/>
            <p:cNvSpPr>
              <a:spLocks/>
            </p:cNvSpPr>
            <p:nvPr/>
          </p:nvSpPr>
          <p:spPr bwMode="auto">
            <a:xfrm>
              <a:off x="5003" y="1721"/>
              <a:ext cx="0" cy="174"/>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0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9" y="6"/>
                  </a:lnTo>
                  <a:lnTo>
                    <a:pt x="34"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45" name="Freeform 847"/>
            <p:cNvSpPr>
              <a:spLocks/>
            </p:cNvSpPr>
            <p:nvPr/>
          </p:nvSpPr>
          <p:spPr bwMode="auto">
            <a:xfrm>
              <a:off x="5015" y="1721"/>
              <a:ext cx="0" cy="174"/>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0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46" name="Freeform 848"/>
            <p:cNvSpPr>
              <a:spLocks/>
            </p:cNvSpPr>
            <p:nvPr/>
          </p:nvSpPr>
          <p:spPr bwMode="auto">
            <a:xfrm>
              <a:off x="5026" y="1721"/>
              <a:ext cx="0" cy="174"/>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0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47" name="Freeform 849"/>
            <p:cNvSpPr>
              <a:spLocks/>
            </p:cNvSpPr>
            <p:nvPr/>
          </p:nvSpPr>
          <p:spPr bwMode="auto">
            <a:xfrm>
              <a:off x="5038" y="1721"/>
              <a:ext cx="0" cy="174"/>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0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8" y="6"/>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48" name="Freeform 850"/>
            <p:cNvSpPr>
              <a:spLocks/>
            </p:cNvSpPr>
            <p:nvPr/>
          </p:nvSpPr>
          <p:spPr bwMode="auto">
            <a:xfrm>
              <a:off x="5050" y="1721"/>
              <a:ext cx="0" cy="174"/>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0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8" y="6"/>
                  </a:lnTo>
                  <a:lnTo>
                    <a:pt x="34"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49" name="Freeform 851"/>
            <p:cNvSpPr>
              <a:spLocks/>
            </p:cNvSpPr>
            <p:nvPr/>
          </p:nvSpPr>
          <p:spPr bwMode="auto">
            <a:xfrm>
              <a:off x="5062" y="1721"/>
              <a:ext cx="0" cy="174"/>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0 w 35"/>
                <a:gd name="T18" fmla="*/ 6 h 6"/>
              </a:gdLst>
              <a:ahLst/>
              <a:cxnLst>
                <a:cxn ang="T10">
                  <a:pos x="T0" y="T1"/>
                </a:cxn>
                <a:cxn ang="T11">
                  <a:pos x="T2" y="T3"/>
                </a:cxn>
                <a:cxn ang="T12">
                  <a:pos x="T4" y="T5"/>
                </a:cxn>
                <a:cxn ang="T13">
                  <a:pos x="T6" y="T7"/>
                </a:cxn>
                <a:cxn ang="T14">
                  <a:pos x="T8" y="T9"/>
                </a:cxn>
              </a:cxnLst>
              <a:rect l="T15" t="T16" r="T17" b="T18"/>
              <a:pathLst>
                <a:path w="35" h="6">
                  <a:moveTo>
                    <a:pt x="7" y="0"/>
                  </a:moveTo>
                  <a:lnTo>
                    <a:pt x="0" y="6"/>
                  </a:lnTo>
                  <a:lnTo>
                    <a:pt x="29" y="6"/>
                  </a:lnTo>
                  <a:lnTo>
                    <a:pt x="35" y="0"/>
                  </a:lnTo>
                  <a:lnTo>
                    <a:pt x="7"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50" name="Freeform 852"/>
            <p:cNvSpPr>
              <a:spLocks/>
            </p:cNvSpPr>
            <p:nvPr/>
          </p:nvSpPr>
          <p:spPr bwMode="auto">
            <a:xfrm>
              <a:off x="5074" y="1721"/>
              <a:ext cx="0" cy="174"/>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0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51" name="Freeform 853"/>
            <p:cNvSpPr>
              <a:spLocks/>
            </p:cNvSpPr>
            <p:nvPr/>
          </p:nvSpPr>
          <p:spPr bwMode="auto">
            <a:xfrm>
              <a:off x="5085" y="1721"/>
              <a:ext cx="0" cy="174"/>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0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52" name="Freeform 854"/>
            <p:cNvSpPr>
              <a:spLocks/>
            </p:cNvSpPr>
            <p:nvPr/>
          </p:nvSpPr>
          <p:spPr bwMode="auto">
            <a:xfrm>
              <a:off x="5097" y="1721"/>
              <a:ext cx="0" cy="174"/>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0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53" name="Freeform 855"/>
            <p:cNvSpPr>
              <a:spLocks/>
            </p:cNvSpPr>
            <p:nvPr/>
          </p:nvSpPr>
          <p:spPr bwMode="auto">
            <a:xfrm>
              <a:off x="5109" y="1721"/>
              <a:ext cx="0" cy="174"/>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0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7" y="6"/>
                  </a:lnTo>
                  <a:lnTo>
                    <a:pt x="33"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54" name="Freeform 856"/>
            <p:cNvSpPr>
              <a:spLocks/>
            </p:cNvSpPr>
            <p:nvPr/>
          </p:nvSpPr>
          <p:spPr bwMode="auto">
            <a:xfrm>
              <a:off x="5121" y="1721"/>
              <a:ext cx="0" cy="174"/>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0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7" y="6"/>
                  </a:lnTo>
                  <a:lnTo>
                    <a:pt x="33"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55" name="Freeform 857"/>
            <p:cNvSpPr>
              <a:spLocks/>
            </p:cNvSpPr>
            <p:nvPr/>
          </p:nvSpPr>
          <p:spPr bwMode="auto">
            <a:xfrm>
              <a:off x="5133" y="1721"/>
              <a:ext cx="0" cy="174"/>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0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56" name="Freeform 858"/>
            <p:cNvSpPr>
              <a:spLocks/>
            </p:cNvSpPr>
            <p:nvPr/>
          </p:nvSpPr>
          <p:spPr bwMode="auto">
            <a:xfrm>
              <a:off x="5144" y="1721"/>
              <a:ext cx="0" cy="174"/>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0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57" name="Freeform 859"/>
            <p:cNvSpPr>
              <a:spLocks/>
            </p:cNvSpPr>
            <p:nvPr/>
          </p:nvSpPr>
          <p:spPr bwMode="auto">
            <a:xfrm>
              <a:off x="5156" y="1721"/>
              <a:ext cx="0" cy="174"/>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0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9" y="6"/>
                  </a:lnTo>
                  <a:lnTo>
                    <a:pt x="34"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58" name="Freeform 860"/>
            <p:cNvSpPr>
              <a:spLocks/>
            </p:cNvSpPr>
            <p:nvPr/>
          </p:nvSpPr>
          <p:spPr bwMode="auto">
            <a:xfrm>
              <a:off x="5168" y="1721"/>
              <a:ext cx="0" cy="174"/>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0 w 34"/>
                <a:gd name="T18" fmla="*/ 6 h 6"/>
              </a:gdLst>
              <a:ahLst/>
              <a:cxnLst>
                <a:cxn ang="T10">
                  <a:pos x="T0" y="T1"/>
                </a:cxn>
                <a:cxn ang="T11">
                  <a:pos x="T2" y="T3"/>
                </a:cxn>
                <a:cxn ang="T12">
                  <a:pos x="T4" y="T5"/>
                </a:cxn>
                <a:cxn ang="T13">
                  <a:pos x="T6" y="T7"/>
                </a:cxn>
                <a:cxn ang="T14">
                  <a:pos x="T8" y="T9"/>
                </a:cxn>
              </a:cxnLst>
              <a:rect l="T15" t="T16" r="T17" b="T18"/>
              <a:pathLst>
                <a:path w="34" h="6">
                  <a:moveTo>
                    <a:pt x="5" y="0"/>
                  </a:moveTo>
                  <a:lnTo>
                    <a:pt x="0" y="6"/>
                  </a:lnTo>
                  <a:lnTo>
                    <a:pt x="28" y="6"/>
                  </a:lnTo>
                  <a:lnTo>
                    <a:pt x="34"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59" name="Freeform 861"/>
            <p:cNvSpPr>
              <a:spLocks/>
            </p:cNvSpPr>
            <p:nvPr/>
          </p:nvSpPr>
          <p:spPr bwMode="auto">
            <a:xfrm>
              <a:off x="5180" y="1721"/>
              <a:ext cx="0" cy="174"/>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0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8" y="6"/>
                  </a:lnTo>
                  <a:lnTo>
                    <a:pt x="33"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60" name="Freeform 862"/>
            <p:cNvSpPr>
              <a:spLocks/>
            </p:cNvSpPr>
            <p:nvPr/>
          </p:nvSpPr>
          <p:spPr bwMode="auto">
            <a:xfrm>
              <a:off x="5192" y="1721"/>
              <a:ext cx="0" cy="174"/>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0 w 34"/>
                <a:gd name="T18" fmla="*/ 6 h 6"/>
              </a:gdLst>
              <a:ahLst/>
              <a:cxnLst>
                <a:cxn ang="T10">
                  <a:pos x="T0" y="T1"/>
                </a:cxn>
                <a:cxn ang="T11">
                  <a:pos x="T2" y="T3"/>
                </a:cxn>
                <a:cxn ang="T12">
                  <a:pos x="T4" y="T5"/>
                </a:cxn>
                <a:cxn ang="T13">
                  <a:pos x="T6" y="T7"/>
                </a:cxn>
                <a:cxn ang="T14">
                  <a:pos x="T8" y="T9"/>
                </a:cxn>
              </a:cxnLst>
              <a:rect l="T15" t="T16" r="T17" b="T18"/>
              <a:pathLst>
                <a:path w="34" h="6">
                  <a:moveTo>
                    <a:pt x="7" y="0"/>
                  </a:moveTo>
                  <a:lnTo>
                    <a:pt x="0" y="6"/>
                  </a:lnTo>
                  <a:lnTo>
                    <a:pt x="29" y="6"/>
                  </a:lnTo>
                  <a:lnTo>
                    <a:pt x="34" y="0"/>
                  </a:lnTo>
                  <a:lnTo>
                    <a:pt x="7"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61" name="Freeform 863"/>
            <p:cNvSpPr>
              <a:spLocks/>
            </p:cNvSpPr>
            <p:nvPr/>
          </p:nvSpPr>
          <p:spPr bwMode="auto">
            <a:xfrm>
              <a:off x="5203" y="1721"/>
              <a:ext cx="0" cy="174"/>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0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9" y="6"/>
                  </a:lnTo>
                  <a:lnTo>
                    <a:pt x="34"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62" name="Freeform 864"/>
            <p:cNvSpPr>
              <a:spLocks/>
            </p:cNvSpPr>
            <p:nvPr/>
          </p:nvSpPr>
          <p:spPr bwMode="auto">
            <a:xfrm>
              <a:off x="5215" y="1721"/>
              <a:ext cx="0" cy="174"/>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0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63" name="Freeform 865"/>
            <p:cNvSpPr>
              <a:spLocks/>
            </p:cNvSpPr>
            <p:nvPr/>
          </p:nvSpPr>
          <p:spPr bwMode="auto">
            <a:xfrm>
              <a:off x="5227" y="1721"/>
              <a:ext cx="0" cy="174"/>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0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64" name="Freeform 866"/>
            <p:cNvSpPr>
              <a:spLocks/>
            </p:cNvSpPr>
            <p:nvPr/>
          </p:nvSpPr>
          <p:spPr bwMode="auto">
            <a:xfrm>
              <a:off x="5239" y="1721"/>
              <a:ext cx="0" cy="174"/>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0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8" y="6"/>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65" name="Freeform 867"/>
            <p:cNvSpPr>
              <a:spLocks/>
            </p:cNvSpPr>
            <p:nvPr/>
          </p:nvSpPr>
          <p:spPr bwMode="auto">
            <a:xfrm>
              <a:off x="5251" y="1721"/>
              <a:ext cx="0" cy="174"/>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0 w 34"/>
                <a:gd name="T18" fmla="*/ 6 h 6"/>
              </a:gdLst>
              <a:ahLst/>
              <a:cxnLst>
                <a:cxn ang="T10">
                  <a:pos x="T0" y="T1"/>
                </a:cxn>
                <a:cxn ang="T11">
                  <a:pos x="T2" y="T3"/>
                </a:cxn>
                <a:cxn ang="T12">
                  <a:pos x="T4" y="T5"/>
                </a:cxn>
                <a:cxn ang="T13">
                  <a:pos x="T6" y="T7"/>
                </a:cxn>
                <a:cxn ang="T14">
                  <a:pos x="T8" y="T9"/>
                </a:cxn>
              </a:cxnLst>
              <a:rect l="T15" t="T16" r="T17" b="T18"/>
              <a:pathLst>
                <a:path w="34" h="6">
                  <a:moveTo>
                    <a:pt x="6" y="0"/>
                  </a:moveTo>
                  <a:lnTo>
                    <a:pt x="0" y="6"/>
                  </a:lnTo>
                  <a:lnTo>
                    <a:pt x="28" y="6"/>
                  </a:lnTo>
                  <a:lnTo>
                    <a:pt x="34"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66" name="Freeform 868"/>
            <p:cNvSpPr>
              <a:spLocks/>
            </p:cNvSpPr>
            <p:nvPr/>
          </p:nvSpPr>
          <p:spPr bwMode="auto">
            <a:xfrm>
              <a:off x="5262" y="1721"/>
              <a:ext cx="0" cy="174"/>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0 w 35"/>
                <a:gd name="T18" fmla="*/ 6 h 6"/>
              </a:gdLst>
              <a:ahLst/>
              <a:cxnLst>
                <a:cxn ang="T10">
                  <a:pos x="T0" y="T1"/>
                </a:cxn>
                <a:cxn ang="T11">
                  <a:pos x="T2" y="T3"/>
                </a:cxn>
                <a:cxn ang="T12">
                  <a:pos x="T4" y="T5"/>
                </a:cxn>
                <a:cxn ang="T13">
                  <a:pos x="T6" y="T7"/>
                </a:cxn>
                <a:cxn ang="T14">
                  <a:pos x="T8" y="T9"/>
                </a:cxn>
              </a:cxnLst>
              <a:rect l="T15" t="T16" r="T17" b="T18"/>
              <a:pathLst>
                <a:path w="35" h="6">
                  <a:moveTo>
                    <a:pt x="7" y="0"/>
                  </a:moveTo>
                  <a:lnTo>
                    <a:pt x="0" y="6"/>
                  </a:lnTo>
                  <a:lnTo>
                    <a:pt x="29" y="6"/>
                  </a:lnTo>
                  <a:lnTo>
                    <a:pt x="35" y="0"/>
                  </a:lnTo>
                  <a:lnTo>
                    <a:pt x="7"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67" name="Freeform 869"/>
            <p:cNvSpPr>
              <a:spLocks/>
            </p:cNvSpPr>
            <p:nvPr/>
          </p:nvSpPr>
          <p:spPr bwMode="auto">
            <a:xfrm>
              <a:off x="5274" y="1721"/>
              <a:ext cx="0" cy="174"/>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0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68" name="Freeform 870"/>
            <p:cNvSpPr>
              <a:spLocks/>
            </p:cNvSpPr>
            <p:nvPr/>
          </p:nvSpPr>
          <p:spPr bwMode="auto">
            <a:xfrm>
              <a:off x="5286" y="1721"/>
              <a:ext cx="0" cy="174"/>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0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69" name="Freeform 871"/>
            <p:cNvSpPr>
              <a:spLocks/>
            </p:cNvSpPr>
            <p:nvPr/>
          </p:nvSpPr>
          <p:spPr bwMode="auto">
            <a:xfrm>
              <a:off x="5298" y="1721"/>
              <a:ext cx="0" cy="174"/>
            </a:xfrm>
            <a:custGeom>
              <a:avLst/>
              <a:gdLst>
                <a:gd name="T0" fmla="*/ 0 w 35"/>
                <a:gd name="T1" fmla="*/ 0 h 6"/>
                <a:gd name="T2" fmla="*/ 0 w 35"/>
                <a:gd name="T3" fmla="*/ 0 h 6"/>
                <a:gd name="T4" fmla="*/ 0 w 35"/>
                <a:gd name="T5" fmla="*/ 0 h 6"/>
                <a:gd name="T6" fmla="*/ 0 w 35"/>
                <a:gd name="T7" fmla="*/ 0 h 6"/>
                <a:gd name="T8" fmla="*/ 0 w 35"/>
                <a:gd name="T9" fmla="*/ 0 h 6"/>
                <a:gd name="T10" fmla="*/ 0 60000 65536"/>
                <a:gd name="T11" fmla="*/ 0 60000 65536"/>
                <a:gd name="T12" fmla="*/ 0 60000 65536"/>
                <a:gd name="T13" fmla="*/ 0 60000 65536"/>
                <a:gd name="T14" fmla="*/ 0 60000 65536"/>
                <a:gd name="T15" fmla="*/ 0 w 35"/>
                <a:gd name="T16" fmla="*/ 0 h 6"/>
                <a:gd name="T17" fmla="*/ 0 w 35"/>
                <a:gd name="T18" fmla="*/ 6 h 6"/>
              </a:gdLst>
              <a:ahLst/>
              <a:cxnLst>
                <a:cxn ang="T10">
                  <a:pos x="T0" y="T1"/>
                </a:cxn>
                <a:cxn ang="T11">
                  <a:pos x="T2" y="T3"/>
                </a:cxn>
                <a:cxn ang="T12">
                  <a:pos x="T4" y="T5"/>
                </a:cxn>
                <a:cxn ang="T13">
                  <a:pos x="T6" y="T7"/>
                </a:cxn>
                <a:cxn ang="T14">
                  <a:pos x="T8" y="T9"/>
                </a:cxn>
              </a:cxnLst>
              <a:rect l="T15" t="T16" r="T17" b="T18"/>
              <a:pathLst>
                <a:path w="35" h="6">
                  <a:moveTo>
                    <a:pt x="6" y="0"/>
                  </a:moveTo>
                  <a:lnTo>
                    <a:pt x="0" y="6"/>
                  </a:lnTo>
                  <a:lnTo>
                    <a:pt x="29" y="6"/>
                  </a:lnTo>
                  <a:lnTo>
                    <a:pt x="35"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70" name="Freeform 872"/>
            <p:cNvSpPr>
              <a:spLocks/>
            </p:cNvSpPr>
            <p:nvPr/>
          </p:nvSpPr>
          <p:spPr bwMode="auto">
            <a:xfrm>
              <a:off x="5310" y="1721"/>
              <a:ext cx="0" cy="174"/>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0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7" y="6"/>
                  </a:lnTo>
                  <a:lnTo>
                    <a:pt x="33"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71" name="Freeform 873"/>
            <p:cNvSpPr>
              <a:spLocks/>
            </p:cNvSpPr>
            <p:nvPr/>
          </p:nvSpPr>
          <p:spPr bwMode="auto">
            <a:xfrm>
              <a:off x="5321" y="1721"/>
              <a:ext cx="0" cy="174"/>
            </a:xfrm>
            <a:custGeom>
              <a:avLst/>
              <a:gdLst>
                <a:gd name="T0" fmla="*/ 0 w 33"/>
                <a:gd name="T1" fmla="*/ 0 h 6"/>
                <a:gd name="T2" fmla="*/ 0 w 33"/>
                <a:gd name="T3" fmla="*/ 0 h 6"/>
                <a:gd name="T4" fmla="*/ 0 w 33"/>
                <a:gd name="T5" fmla="*/ 0 h 6"/>
                <a:gd name="T6" fmla="*/ 0 w 33"/>
                <a:gd name="T7" fmla="*/ 0 h 6"/>
                <a:gd name="T8" fmla="*/ 0 w 33"/>
                <a:gd name="T9" fmla="*/ 0 h 6"/>
                <a:gd name="T10" fmla="*/ 0 60000 65536"/>
                <a:gd name="T11" fmla="*/ 0 60000 65536"/>
                <a:gd name="T12" fmla="*/ 0 60000 65536"/>
                <a:gd name="T13" fmla="*/ 0 60000 65536"/>
                <a:gd name="T14" fmla="*/ 0 60000 65536"/>
                <a:gd name="T15" fmla="*/ 0 w 33"/>
                <a:gd name="T16" fmla="*/ 0 h 6"/>
                <a:gd name="T17" fmla="*/ 0 w 33"/>
                <a:gd name="T18" fmla="*/ 6 h 6"/>
              </a:gdLst>
              <a:ahLst/>
              <a:cxnLst>
                <a:cxn ang="T10">
                  <a:pos x="T0" y="T1"/>
                </a:cxn>
                <a:cxn ang="T11">
                  <a:pos x="T2" y="T3"/>
                </a:cxn>
                <a:cxn ang="T12">
                  <a:pos x="T4" y="T5"/>
                </a:cxn>
                <a:cxn ang="T13">
                  <a:pos x="T6" y="T7"/>
                </a:cxn>
                <a:cxn ang="T14">
                  <a:pos x="T8" y="T9"/>
                </a:cxn>
              </a:cxnLst>
              <a:rect l="T15" t="T16" r="T17" b="T18"/>
              <a:pathLst>
                <a:path w="33" h="6">
                  <a:moveTo>
                    <a:pt x="5" y="0"/>
                  </a:moveTo>
                  <a:lnTo>
                    <a:pt x="0" y="6"/>
                  </a:lnTo>
                  <a:lnTo>
                    <a:pt x="27" y="6"/>
                  </a:lnTo>
                  <a:lnTo>
                    <a:pt x="33" y="0"/>
                  </a:lnTo>
                  <a:lnTo>
                    <a:pt x="5"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72" name="Freeform 874"/>
            <p:cNvSpPr>
              <a:spLocks/>
            </p:cNvSpPr>
            <p:nvPr/>
          </p:nvSpPr>
          <p:spPr bwMode="auto">
            <a:xfrm>
              <a:off x="3941" y="1722"/>
              <a:ext cx="0" cy="174"/>
            </a:xfrm>
            <a:custGeom>
              <a:avLst/>
              <a:gdLst>
                <a:gd name="T0" fmla="*/ 0 w 29"/>
                <a:gd name="T1" fmla="*/ 0 h 14189"/>
                <a:gd name="T2" fmla="*/ 0 w 29"/>
                <a:gd name="T3" fmla="*/ 0 h 14189"/>
                <a:gd name="T4" fmla="*/ 0 w 29"/>
                <a:gd name="T5" fmla="*/ 0 h 14189"/>
                <a:gd name="T6" fmla="*/ 0 w 29"/>
                <a:gd name="T7" fmla="*/ 0 h 14189"/>
                <a:gd name="T8" fmla="*/ 0 w 29"/>
                <a:gd name="T9" fmla="*/ 0 h 14189"/>
                <a:gd name="T10" fmla="*/ 0 60000 65536"/>
                <a:gd name="T11" fmla="*/ 0 60000 65536"/>
                <a:gd name="T12" fmla="*/ 0 60000 65536"/>
                <a:gd name="T13" fmla="*/ 0 60000 65536"/>
                <a:gd name="T14" fmla="*/ 0 60000 65536"/>
                <a:gd name="T15" fmla="*/ 0 w 29"/>
                <a:gd name="T16" fmla="*/ 0 h 14189"/>
                <a:gd name="T17" fmla="*/ 0 w 29"/>
                <a:gd name="T18" fmla="*/ 14189 h 14189"/>
              </a:gdLst>
              <a:ahLst/>
              <a:cxnLst>
                <a:cxn ang="T10">
                  <a:pos x="T0" y="T1"/>
                </a:cxn>
                <a:cxn ang="T11">
                  <a:pos x="T2" y="T3"/>
                </a:cxn>
                <a:cxn ang="T12">
                  <a:pos x="T4" y="T5"/>
                </a:cxn>
                <a:cxn ang="T13">
                  <a:pos x="T6" y="T7"/>
                </a:cxn>
                <a:cxn ang="T14">
                  <a:pos x="T8" y="T9"/>
                </a:cxn>
              </a:cxnLst>
              <a:rect l="T15" t="T16" r="T17" b="T18"/>
              <a:pathLst>
                <a:path w="29" h="14189">
                  <a:moveTo>
                    <a:pt x="0" y="14184"/>
                  </a:moveTo>
                  <a:lnTo>
                    <a:pt x="29" y="14189"/>
                  </a:lnTo>
                  <a:lnTo>
                    <a:pt x="29" y="5"/>
                  </a:lnTo>
                  <a:lnTo>
                    <a:pt x="0" y="0"/>
                  </a:lnTo>
                  <a:lnTo>
                    <a:pt x="0" y="14184"/>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73" name="Freeform 875"/>
            <p:cNvSpPr>
              <a:spLocks/>
            </p:cNvSpPr>
            <p:nvPr/>
          </p:nvSpPr>
          <p:spPr bwMode="auto">
            <a:xfrm>
              <a:off x="3942" y="2667"/>
              <a:ext cx="0" cy="174"/>
            </a:xfrm>
            <a:custGeom>
              <a:avLst/>
              <a:gdLst>
                <a:gd name="T0" fmla="*/ 0 w 211"/>
                <a:gd name="T1" fmla="*/ 0 h 11"/>
                <a:gd name="T2" fmla="*/ 0 w 211"/>
                <a:gd name="T3" fmla="*/ 0 h 11"/>
                <a:gd name="T4" fmla="*/ 0 w 211"/>
                <a:gd name="T5" fmla="*/ 0 h 11"/>
                <a:gd name="T6" fmla="*/ 0 w 211"/>
                <a:gd name="T7" fmla="*/ 0 h 11"/>
                <a:gd name="T8" fmla="*/ 0 w 211"/>
                <a:gd name="T9" fmla="*/ 0 h 11"/>
                <a:gd name="T10" fmla="*/ 0 60000 65536"/>
                <a:gd name="T11" fmla="*/ 0 60000 65536"/>
                <a:gd name="T12" fmla="*/ 0 60000 65536"/>
                <a:gd name="T13" fmla="*/ 0 60000 65536"/>
                <a:gd name="T14" fmla="*/ 0 60000 65536"/>
                <a:gd name="T15" fmla="*/ 0 w 211"/>
                <a:gd name="T16" fmla="*/ 0 h 11"/>
                <a:gd name="T17" fmla="*/ 0 w 211"/>
                <a:gd name="T18" fmla="*/ 11 h 11"/>
              </a:gdLst>
              <a:ahLst/>
              <a:cxnLst>
                <a:cxn ang="T10">
                  <a:pos x="T0" y="T1"/>
                </a:cxn>
                <a:cxn ang="T11">
                  <a:pos x="T2" y="T3"/>
                </a:cxn>
                <a:cxn ang="T12">
                  <a:pos x="T4" y="T5"/>
                </a:cxn>
                <a:cxn ang="T13">
                  <a:pos x="T6" y="T7"/>
                </a:cxn>
                <a:cxn ang="T14">
                  <a:pos x="T8" y="T9"/>
                </a:cxn>
              </a:cxnLst>
              <a:rect l="T15" t="T16" r="T17" b="T18"/>
              <a:pathLst>
                <a:path w="211" h="11">
                  <a:moveTo>
                    <a:pt x="211" y="11"/>
                  </a:moveTo>
                  <a:lnTo>
                    <a:pt x="206" y="0"/>
                  </a:lnTo>
                  <a:lnTo>
                    <a:pt x="0" y="0"/>
                  </a:lnTo>
                  <a:lnTo>
                    <a:pt x="5" y="11"/>
                  </a:lnTo>
                  <a:lnTo>
                    <a:pt x="211" y="11"/>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74" name="Freeform 876"/>
            <p:cNvSpPr>
              <a:spLocks/>
            </p:cNvSpPr>
            <p:nvPr/>
          </p:nvSpPr>
          <p:spPr bwMode="auto">
            <a:xfrm>
              <a:off x="3942" y="2430"/>
              <a:ext cx="0" cy="174"/>
            </a:xfrm>
            <a:custGeom>
              <a:avLst/>
              <a:gdLst>
                <a:gd name="T0" fmla="*/ 0 w 211"/>
                <a:gd name="T1" fmla="*/ 0 h 12"/>
                <a:gd name="T2" fmla="*/ 0 w 211"/>
                <a:gd name="T3" fmla="*/ 0 h 12"/>
                <a:gd name="T4" fmla="*/ 0 w 211"/>
                <a:gd name="T5" fmla="*/ 0 h 12"/>
                <a:gd name="T6" fmla="*/ 0 w 211"/>
                <a:gd name="T7" fmla="*/ 0 h 12"/>
                <a:gd name="T8" fmla="*/ 0 w 211"/>
                <a:gd name="T9" fmla="*/ 0 h 12"/>
                <a:gd name="T10" fmla="*/ 0 60000 65536"/>
                <a:gd name="T11" fmla="*/ 0 60000 65536"/>
                <a:gd name="T12" fmla="*/ 0 60000 65536"/>
                <a:gd name="T13" fmla="*/ 0 60000 65536"/>
                <a:gd name="T14" fmla="*/ 0 60000 65536"/>
                <a:gd name="T15" fmla="*/ 0 w 211"/>
                <a:gd name="T16" fmla="*/ 0 h 12"/>
                <a:gd name="T17" fmla="*/ 0 w 211"/>
                <a:gd name="T18" fmla="*/ 12 h 12"/>
              </a:gdLst>
              <a:ahLst/>
              <a:cxnLst>
                <a:cxn ang="T10">
                  <a:pos x="T0" y="T1"/>
                </a:cxn>
                <a:cxn ang="T11">
                  <a:pos x="T2" y="T3"/>
                </a:cxn>
                <a:cxn ang="T12">
                  <a:pos x="T4" y="T5"/>
                </a:cxn>
                <a:cxn ang="T13">
                  <a:pos x="T6" y="T7"/>
                </a:cxn>
                <a:cxn ang="T14">
                  <a:pos x="T8" y="T9"/>
                </a:cxn>
              </a:cxnLst>
              <a:rect l="T15" t="T16" r="T17" b="T18"/>
              <a:pathLst>
                <a:path w="211" h="12">
                  <a:moveTo>
                    <a:pt x="211" y="12"/>
                  </a:moveTo>
                  <a:lnTo>
                    <a:pt x="206" y="0"/>
                  </a:lnTo>
                  <a:lnTo>
                    <a:pt x="0" y="0"/>
                  </a:lnTo>
                  <a:lnTo>
                    <a:pt x="5" y="12"/>
                  </a:lnTo>
                  <a:lnTo>
                    <a:pt x="211" y="12"/>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75" name="Freeform 877"/>
            <p:cNvSpPr>
              <a:spLocks/>
            </p:cNvSpPr>
            <p:nvPr/>
          </p:nvSpPr>
          <p:spPr bwMode="auto">
            <a:xfrm>
              <a:off x="3942" y="2194"/>
              <a:ext cx="0" cy="174"/>
            </a:xfrm>
            <a:custGeom>
              <a:avLst/>
              <a:gdLst>
                <a:gd name="T0" fmla="*/ 0 w 211"/>
                <a:gd name="T1" fmla="*/ 0 h 11"/>
                <a:gd name="T2" fmla="*/ 0 w 211"/>
                <a:gd name="T3" fmla="*/ 0 h 11"/>
                <a:gd name="T4" fmla="*/ 0 w 211"/>
                <a:gd name="T5" fmla="*/ 0 h 11"/>
                <a:gd name="T6" fmla="*/ 0 w 211"/>
                <a:gd name="T7" fmla="*/ 0 h 11"/>
                <a:gd name="T8" fmla="*/ 0 w 211"/>
                <a:gd name="T9" fmla="*/ 0 h 11"/>
                <a:gd name="T10" fmla="*/ 0 60000 65536"/>
                <a:gd name="T11" fmla="*/ 0 60000 65536"/>
                <a:gd name="T12" fmla="*/ 0 60000 65536"/>
                <a:gd name="T13" fmla="*/ 0 60000 65536"/>
                <a:gd name="T14" fmla="*/ 0 60000 65536"/>
                <a:gd name="T15" fmla="*/ 0 w 211"/>
                <a:gd name="T16" fmla="*/ 0 h 11"/>
                <a:gd name="T17" fmla="*/ 0 w 211"/>
                <a:gd name="T18" fmla="*/ 11 h 11"/>
              </a:gdLst>
              <a:ahLst/>
              <a:cxnLst>
                <a:cxn ang="T10">
                  <a:pos x="T0" y="T1"/>
                </a:cxn>
                <a:cxn ang="T11">
                  <a:pos x="T2" y="T3"/>
                </a:cxn>
                <a:cxn ang="T12">
                  <a:pos x="T4" y="T5"/>
                </a:cxn>
                <a:cxn ang="T13">
                  <a:pos x="T6" y="T7"/>
                </a:cxn>
                <a:cxn ang="T14">
                  <a:pos x="T8" y="T9"/>
                </a:cxn>
              </a:cxnLst>
              <a:rect l="T15" t="T16" r="T17" b="T18"/>
              <a:pathLst>
                <a:path w="211" h="11">
                  <a:moveTo>
                    <a:pt x="211" y="11"/>
                  </a:moveTo>
                  <a:lnTo>
                    <a:pt x="206" y="0"/>
                  </a:lnTo>
                  <a:lnTo>
                    <a:pt x="0" y="0"/>
                  </a:lnTo>
                  <a:lnTo>
                    <a:pt x="5" y="11"/>
                  </a:lnTo>
                  <a:lnTo>
                    <a:pt x="211" y="11"/>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76" name="Freeform 878"/>
            <p:cNvSpPr>
              <a:spLocks/>
            </p:cNvSpPr>
            <p:nvPr/>
          </p:nvSpPr>
          <p:spPr bwMode="auto">
            <a:xfrm>
              <a:off x="3942" y="1958"/>
              <a:ext cx="0" cy="174"/>
            </a:xfrm>
            <a:custGeom>
              <a:avLst/>
              <a:gdLst>
                <a:gd name="T0" fmla="*/ 0 w 211"/>
                <a:gd name="T1" fmla="*/ 0 h 11"/>
                <a:gd name="T2" fmla="*/ 0 w 211"/>
                <a:gd name="T3" fmla="*/ 0 h 11"/>
                <a:gd name="T4" fmla="*/ 0 w 211"/>
                <a:gd name="T5" fmla="*/ 0 h 11"/>
                <a:gd name="T6" fmla="*/ 0 w 211"/>
                <a:gd name="T7" fmla="*/ 0 h 11"/>
                <a:gd name="T8" fmla="*/ 0 w 211"/>
                <a:gd name="T9" fmla="*/ 0 h 11"/>
                <a:gd name="T10" fmla="*/ 0 60000 65536"/>
                <a:gd name="T11" fmla="*/ 0 60000 65536"/>
                <a:gd name="T12" fmla="*/ 0 60000 65536"/>
                <a:gd name="T13" fmla="*/ 0 60000 65536"/>
                <a:gd name="T14" fmla="*/ 0 60000 65536"/>
                <a:gd name="T15" fmla="*/ 0 w 211"/>
                <a:gd name="T16" fmla="*/ 0 h 11"/>
                <a:gd name="T17" fmla="*/ 0 w 211"/>
                <a:gd name="T18" fmla="*/ 11 h 11"/>
              </a:gdLst>
              <a:ahLst/>
              <a:cxnLst>
                <a:cxn ang="T10">
                  <a:pos x="T0" y="T1"/>
                </a:cxn>
                <a:cxn ang="T11">
                  <a:pos x="T2" y="T3"/>
                </a:cxn>
                <a:cxn ang="T12">
                  <a:pos x="T4" y="T5"/>
                </a:cxn>
                <a:cxn ang="T13">
                  <a:pos x="T6" y="T7"/>
                </a:cxn>
                <a:cxn ang="T14">
                  <a:pos x="T8" y="T9"/>
                </a:cxn>
              </a:cxnLst>
              <a:rect l="T15" t="T16" r="T17" b="T18"/>
              <a:pathLst>
                <a:path w="211" h="11">
                  <a:moveTo>
                    <a:pt x="211" y="11"/>
                  </a:moveTo>
                  <a:lnTo>
                    <a:pt x="206" y="0"/>
                  </a:lnTo>
                  <a:lnTo>
                    <a:pt x="0" y="0"/>
                  </a:lnTo>
                  <a:lnTo>
                    <a:pt x="5" y="11"/>
                  </a:lnTo>
                  <a:lnTo>
                    <a:pt x="211" y="11"/>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77" name="Freeform 879"/>
            <p:cNvSpPr>
              <a:spLocks/>
            </p:cNvSpPr>
            <p:nvPr/>
          </p:nvSpPr>
          <p:spPr bwMode="auto">
            <a:xfrm>
              <a:off x="3942" y="1721"/>
              <a:ext cx="0" cy="174"/>
            </a:xfrm>
            <a:custGeom>
              <a:avLst/>
              <a:gdLst>
                <a:gd name="T0" fmla="*/ 0 w 211"/>
                <a:gd name="T1" fmla="*/ 0 h 11"/>
                <a:gd name="T2" fmla="*/ 0 w 211"/>
                <a:gd name="T3" fmla="*/ 0 h 11"/>
                <a:gd name="T4" fmla="*/ 0 w 211"/>
                <a:gd name="T5" fmla="*/ 0 h 11"/>
                <a:gd name="T6" fmla="*/ 0 w 211"/>
                <a:gd name="T7" fmla="*/ 0 h 11"/>
                <a:gd name="T8" fmla="*/ 0 w 211"/>
                <a:gd name="T9" fmla="*/ 0 h 11"/>
                <a:gd name="T10" fmla="*/ 0 60000 65536"/>
                <a:gd name="T11" fmla="*/ 0 60000 65536"/>
                <a:gd name="T12" fmla="*/ 0 60000 65536"/>
                <a:gd name="T13" fmla="*/ 0 60000 65536"/>
                <a:gd name="T14" fmla="*/ 0 60000 65536"/>
                <a:gd name="T15" fmla="*/ 0 w 211"/>
                <a:gd name="T16" fmla="*/ 0 h 11"/>
                <a:gd name="T17" fmla="*/ 0 w 211"/>
                <a:gd name="T18" fmla="*/ 11 h 11"/>
              </a:gdLst>
              <a:ahLst/>
              <a:cxnLst>
                <a:cxn ang="T10">
                  <a:pos x="T0" y="T1"/>
                </a:cxn>
                <a:cxn ang="T11">
                  <a:pos x="T2" y="T3"/>
                </a:cxn>
                <a:cxn ang="T12">
                  <a:pos x="T4" y="T5"/>
                </a:cxn>
                <a:cxn ang="T13">
                  <a:pos x="T6" y="T7"/>
                </a:cxn>
                <a:cxn ang="T14">
                  <a:pos x="T8" y="T9"/>
                </a:cxn>
              </a:cxnLst>
              <a:rect l="T15" t="T16" r="T17" b="T18"/>
              <a:pathLst>
                <a:path w="211" h="11">
                  <a:moveTo>
                    <a:pt x="211" y="11"/>
                  </a:moveTo>
                  <a:lnTo>
                    <a:pt x="206" y="0"/>
                  </a:lnTo>
                  <a:lnTo>
                    <a:pt x="0" y="0"/>
                  </a:lnTo>
                  <a:lnTo>
                    <a:pt x="5" y="11"/>
                  </a:lnTo>
                  <a:lnTo>
                    <a:pt x="211" y="11"/>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78" name="Line 880"/>
            <p:cNvSpPr>
              <a:spLocks noChangeShapeType="1"/>
            </p:cNvSpPr>
            <p:nvPr/>
          </p:nvSpPr>
          <p:spPr bwMode="auto">
            <a:xfrm flipH="1">
              <a:off x="3942" y="2550"/>
              <a:ext cx="6" cy="1"/>
            </a:xfrm>
            <a:prstGeom prst="line">
              <a:avLst/>
            </a:prstGeom>
            <a:noFill/>
            <a:ln w="0">
              <a:solidFill>
                <a:srgbClr val="000000"/>
              </a:solidFill>
              <a:round/>
              <a:headEnd/>
              <a:tailEnd/>
            </a:ln>
          </p:spPr>
          <p:txBody>
            <a:bodyPr wrap="none" lIns="0" tIns="0" rIns="0" bIns="0">
              <a:spAutoFit/>
            </a:bodyPr>
            <a:lstStyle/>
            <a:p>
              <a:endParaRPr lang="fr-FR"/>
            </a:p>
          </p:txBody>
        </p:sp>
        <p:sp>
          <p:nvSpPr>
            <p:cNvPr id="74179" name="Line 881"/>
            <p:cNvSpPr>
              <a:spLocks noChangeShapeType="1"/>
            </p:cNvSpPr>
            <p:nvPr/>
          </p:nvSpPr>
          <p:spPr bwMode="auto">
            <a:xfrm flipH="1">
              <a:off x="3942" y="2313"/>
              <a:ext cx="6" cy="1"/>
            </a:xfrm>
            <a:prstGeom prst="line">
              <a:avLst/>
            </a:prstGeom>
            <a:noFill/>
            <a:ln w="0">
              <a:solidFill>
                <a:srgbClr val="000000"/>
              </a:solidFill>
              <a:round/>
              <a:headEnd/>
              <a:tailEnd/>
            </a:ln>
          </p:spPr>
          <p:txBody>
            <a:bodyPr wrap="none" lIns="0" tIns="0" rIns="0" bIns="0">
              <a:spAutoFit/>
            </a:bodyPr>
            <a:lstStyle/>
            <a:p>
              <a:endParaRPr lang="fr-FR"/>
            </a:p>
          </p:txBody>
        </p:sp>
        <p:sp>
          <p:nvSpPr>
            <p:cNvPr id="74180" name="Line 882"/>
            <p:cNvSpPr>
              <a:spLocks noChangeShapeType="1"/>
            </p:cNvSpPr>
            <p:nvPr/>
          </p:nvSpPr>
          <p:spPr bwMode="auto">
            <a:xfrm flipH="1">
              <a:off x="3942" y="2077"/>
              <a:ext cx="6" cy="1"/>
            </a:xfrm>
            <a:prstGeom prst="line">
              <a:avLst/>
            </a:prstGeom>
            <a:noFill/>
            <a:ln w="0">
              <a:solidFill>
                <a:srgbClr val="000000"/>
              </a:solidFill>
              <a:round/>
              <a:headEnd/>
              <a:tailEnd/>
            </a:ln>
          </p:spPr>
          <p:txBody>
            <a:bodyPr wrap="none" lIns="0" tIns="0" rIns="0" bIns="0">
              <a:spAutoFit/>
            </a:bodyPr>
            <a:lstStyle/>
            <a:p>
              <a:endParaRPr lang="fr-FR"/>
            </a:p>
          </p:txBody>
        </p:sp>
        <p:sp>
          <p:nvSpPr>
            <p:cNvPr id="74181" name="Line 883"/>
            <p:cNvSpPr>
              <a:spLocks noChangeShapeType="1"/>
            </p:cNvSpPr>
            <p:nvPr/>
          </p:nvSpPr>
          <p:spPr bwMode="auto">
            <a:xfrm flipH="1">
              <a:off x="3942" y="1840"/>
              <a:ext cx="6" cy="1"/>
            </a:xfrm>
            <a:prstGeom prst="line">
              <a:avLst/>
            </a:prstGeom>
            <a:noFill/>
            <a:ln w="0">
              <a:solidFill>
                <a:srgbClr val="000000"/>
              </a:solidFill>
              <a:round/>
              <a:headEnd/>
              <a:tailEnd/>
            </a:ln>
          </p:spPr>
          <p:txBody>
            <a:bodyPr wrap="none" lIns="0" tIns="0" rIns="0" bIns="0">
              <a:spAutoFit/>
            </a:bodyPr>
            <a:lstStyle/>
            <a:p>
              <a:endParaRPr lang="fr-FR"/>
            </a:p>
          </p:txBody>
        </p:sp>
        <p:sp>
          <p:nvSpPr>
            <p:cNvPr id="74182" name="Freeform 884"/>
            <p:cNvSpPr>
              <a:spLocks/>
            </p:cNvSpPr>
            <p:nvPr/>
          </p:nvSpPr>
          <p:spPr bwMode="auto">
            <a:xfrm>
              <a:off x="5325" y="1722"/>
              <a:ext cx="0" cy="174"/>
            </a:xfrm>
            <a:custGeom>
              <a:avLst/>
              <a:gdLst>
                <a:gd name="T0" fmla="*/ 0 w 29"/>
                <a:gd name="T1" fmla="*/ 0 h 14189"/>
                <a:gd name="T2" fmla="*/ 0 w 29"/>
                <a:gd name="T3" fmla="*/ 0 h 14189"/>
                <a:gd name="T4" fmla="*/ 0 w 29"/>
                <a:gd name="T5" fmla="*/ 0 h 14189"/>
                <a:gd name="T6" fmla="*/ 0 w 29"/>
                <a:gd name="T7" fmla="*/ 0 h 14189"/>
                <a:gd name="T8" fmla="*/ 0 w 29"/>
                <a:gd name="T9" fmla="*/ 0 h 14189"/>
                <a:gd name="T10" fmla="*/ 0 60000 65536"/>
                <a:gd name="T11" fmla="*/ 0 60000 65536"/>
                <a:gd name="T12" fmla="*/ 0 60000 65536"/>
                <a:gd name="T13" fmla="*/ 0 60000 65536"/>
                <a:gd name="T14" fmla="*/ 0 60000 65536"/>
                <a:gd name="T15" fmla="*/ 0 w 29"/>
                <a:gd name="T16" fmla="*/ 0 h 14189"/>
                <a:gd name="T17" fmla="*/ 0 w 29"/>
                <a:gd name="T18" fmla="*/ 14189 h 14189"/>
              </a:gdLst>
              <a:ahLst/>
              <a:cxnLst>
                <a:cxn ang="T10">
                  <a:pos x="T0" y="T1"/>
                </a:cxn>
                <a:cxn ang="T11">
                  <a:pos x="T2" y="T3"/>
                </a:cxn>
                <a:cxn ang="T12">
                  <a:pos x="T4" y="T5"/>
                </a:cxn>
                <a:cxn ang="T13">
                  <a:pos x="T6" y="T7"/>
                </a:cxn>
                <a:cxn ang="T14">
                  <a:pos x="T8" y="T9"/>
                </a:cxn>
              </a:cxnLst>
              <a:rect l="T15" t="T16" r="T17" b="T18"/>
              <a:pathLst>
                <a:path w="29" h="14189">
                  <a:moveTo>
                    <a:pt x="0" y="14184"/>
                  </a:moveTo>
                  <a:lnTo>
                    <a:pt x="29" y="14189"/>
                  </a:lnTo>
                  <a:lnTo>
                    <a:pt x="29" y="5"/>
                  </a:lnTo>
                  <a:lnTo>
                    <a:pt x="0" y="0"/>
                  </a:lnTo>
                  <a:lnTo>
                    <a:pt x="0" y="14184"/>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83" name="Freeform 885"/>
            <p:cNvSpPr>
              <a:spLocks/>
            </p:cNvSpPr>
            <p:nvPr/>
          </p:nvSpPr>
          <p:spPr bwMode="auto">
            <a:xfrm>
              <a:off x="5313" y="2667"/>
              <a:ext cx="0" cy="174"/>
            </a:xfrm>
            <a:custGeom>
              <a:avLst/>
              <a:gdLst>
                <a:gd name="T0" fmla="*/ 0 w 211"/>
                <a:gd name="T1" fmla="*/ 0 h 17"/>
                <a:gd name="T2" fmla="*/ 0 w 211"/>
                <a:gd name="T3" fmla="*/ 0 h 17"/>
                <a:gd name="T4" fmla="*/ 0 w 211"/>
                <a:gd name="T5" fmla="*/ 0 h 17"/>
                <a:gd name="T6" fmla="*/ 0 w 211"/>
                <a:gd name="T7" fmla="*/ 0 h 17"/>
                <a:gd name="T8" fmla="*/ 0 w 211"/>
                <a:gd name="T9" fmla="*/ 0 h 17"/>
                <a:gd name="T10" fmla="*/ 0 60000 65536"/>
                <a:gd name="T11" fmla="*/ 0 60000 65536"/>
                <a:gd name="T12" fmla="*/ 0 60000 65536"/>
                <a:gd name="T13" fmla="*/ 0 60000 65536"/>
                <a:gd name="T14" fmla="*/ 0 60000 65536"/>
                <a:gd name="T15" fmla="*/ 0 w 211"/>
                <a:gd name="T16" fmla="*/ 0 h 17"/>
                <a:gd name="T17" fmla="*/ 0 w 211"/>
                <a:gd name="T18" fmla="*/ 17 h 17"/>
              </a:gdLst>
              <a:ahLst/>
              <a:cxnLst>
                <a:cxn ang="T10">
                  <a:pos x="T0" y="T1"/>
                </a:cxn>
                <a:cxn ang="T11">
                  <a:pos x="T2" y="T3"/>
                </a:cxn>
                <a:cxn ang="T12">
                  <a:pos x="T4" y="T5"/>
                </a:cxn>
                <a:cxn ang="T13">
                  <a:pos x="T6" y="T7"/>
                </a:cxn>
                <a:cxn ang="T14">
                  <a:pos x="T8" y="T9"/>
                </a:cxn>
              </a:cxnLst>
              <a:rect l="T15" t="T16" r="T17" b="T18"/>
              <a:pathLst>
                <a:path w="211" h="17">
                  <a:moveTo>
                    <a:pt x="6" y="0"/>
                  </a:moveTo>
                  <a:lnTo>
                    <a:pt x="0" y="17"/>
                  </a:lnTo>
                  <a:lnTo>
                    <a:pt x="205" y="17"/>
                  </a:lnTo>
                  <a:lnTo>
                    <a:pt x="211"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84" name="Freeform 886"/>
            <p:cNvSpPr>
              <a:spLocks/>
            </p:cNvSpPr>
            <p:nvPr/>
          </p:nvSpPr>
          <p:spPr bwMode="auto">
            <a:xfrm>
              <a:off x="5313" y="2430"/>
              <a:ext cx="0" cy="174"/>
            </a:xfrm>
            <a:custGeom>
              <a:avLst/>
              <a:gdLst>
                <a:gd name="T0" fmla="*/ 0 w 211"/>
                <a:gd name="T1" fmla="*/ 0 h 17"/>
                <a:gd name="T2" fmla="*/ 0 w 211"/>
                <a:gd name="T3" fmla="*/ 0 h 17"/>
                <a:gd name="T4" fmla="*/ 0 w 211"/>
                <a:gd name="T5" fmla="*/ 0 h 17"/>
                <a:gd name="T6" fmla="*/ 0 w 211"/>
                <a:gd name="T7" fmla="*/ 0 h 17"/>
                <a:gd name="T8" fmla="*/ 0 w 211"/>
                <a:gd name="T9" fmla="*/ 0 h 17"/>
                <a:gd name="T10" fmla="*/ 0 60000 65536"/>
                <a:gd name="T11" fmla="*/ 0 60000 65536"/>
                <a:gd name="T12" fmla="*/ 0 60000 65536"/>
                <a:gd name="T13" fmla="*/ 0 60000 65536"/>
                <a:gd name="T14" fmla="*/ 0 60000 65536"/>
                <a:gd name="T15" fmla="*/ 0 w 211"/>
                <a:gd name="T16" fmla="*/ 0 h 17"/>
                <a:gd name="T17" fmla="*/ 0 w 211"/>
                <a:gd name="T18" fmla="*/ 17 h 17"/>
              </a:gdLst>
              <a:ahLst/>
              <a:cxnLst>
                <a:cxn ang="T10">
                  <a:pos x="T0" y="T1"/>
                </a:cxn>
                <a:cxn ang="T11">
                  <a:pos x="T2" y="T3"/>
                </a:cxn>
                <a:cxn ang="T12">
                  <a:pos x="T4" y="T5"/>
                </a:cxn>
                <a:cxn ang="T13">
                  <a:pos x="T6" y="T7"/>
                </a:cxn>
                <a:cxn ang="T14">
                  <a:pos x="T8" y="T9"/>
                </a:cxn>
              </a:cxnLst>
              <a:rect l="T15" t="T16" r="T17" b="T18"/>
              <a:pathLst>
                <a:path w="211" h="17">
                  <a:moveTo>
                    <a:pt x="6" y="0"/>
                  </a:moveTo>
                  <a:lnTo>
                    <a:pt x="0" y="17"/>
                  </a:lnTo>
                  <a:lnTo>
                    <a:pt x="205" y="17"/>
                  </a:lnTo>
                  <a:lnTo>
                    <a:pt x="211"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85" name="Freeform 887"/>
            <p:cNvSpPr>
              <a:spLocks/>
            </p:cNvSpPr>
            <p:nvPr/>
          </p:nvSpPr>
          <p:spPr bwMode="auto">
            <a:xfrm>
              <a:off x="5313" y="2194"/>
              <a:ext cx="0" cy="174"/>
            </a:xfrm>
            <a:custGeom>
              <a:avLst/>
              <a:gdLst>
                <a:gd name="T0" fmla="*/ 0 w 211"/>
                <a:gd name="T1" fmla="*/ 0 h 17"/>
                <a:gd name="T2" fmla="*/ 0 w 211"/>
                <a:gd name="T3" fmla="*/ 0 h 17"/>
                <a:gd name="T4" fmla="*/ 0 w 211"/>
                <a:gd name="T5" fmla="*/ 0 h 17"/>
                <a:gd name="T6" fmla="*/ 0 w 211"/>
                <a:gd name="T7" fmla="*/ 0 h 17"/>
                <a:gd name="T8" fmla="*/ 0 w 211"/>
                <a:gd name="T9" fmla="*/ 0 h 17"/>
                <a:gd name="T10" fmla="*/ 0 60000 65536"/>
                <a:gd name="T11" fmla="*/ 0 60000 65536"/>
                <a:gd name="T12" fmla="*/ 0 60000 65536"/>
                <a:gd name="T13" fmla="*/ 0 60000 65536"/>
                <a:gd name="T14" fmla="*/ 0 60000 65536"/>
                <a:gd name="T15" fmla="*/ 0 w 211"/>
                <a:gd name="T16" fmla="*/ 0 h 17"/>
                <a:gd name="T17" fmla="*/ 0 w 211"/>
                <a:gd name="T18" fmla="*/ 17 h 17"/>
              </a:gdLst>
              <a:ahLst/>
              <a:cxnLst>
                <a:cxn ang="T10">
                  <a:pos x="T0" y="T1"/>
                </a:cxn>
                <a:cxn ang="T11">
                  <a:pos x="T2" y="T3"/>
                </a:cxn>
                <a:cxn ang="T12">
                  <a:pos x="T4" y="T5"/>
                </a:cxn>
                <a:cxn ang="T13">
                  <a:pos x="T6" y="T7"/>
                </a:cxn>
                <a:cxn ang="T14">
                  <a:pos x="T8" y="T9"/>
                </a:cxn>
              </a:cxnLst>
              <a:rect l="T15" t="T16" r="T17" b="T18"/>
              <a:pathLst>
                <a:path w="211" h="17">
                  <a:moveTo>
                    <a:pt x="6" y="0"/>
                  </a:moveTo>
                  <a:lnTo>
                    <a:pt x="0" y="17"/>
                  </a:lnTo>
                  <a:lnTo>
                    <a:pt x="205" y="17"/>
                  </a:lnTo>
                  <a:lnTo>
                    <a:pt x="211"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86" name="Freeform 888"/>
            <p:cNvSpPr>
              <a:spLocks/>
            </p:cNvSpPr>
            <p:nvPr/>
          </p:nvSpPr>
          <p:spPr bwMode="auto">
            <a:xfrm>
              <a:off x="5313" y="1958"/>
              <a:ext cx="0" cy="174"/>
            </a:xfrm>
            <a:custGeom>
              <a:avLst/>
              <a:gdLst>
                <a:gd name="T0" fmla="*/ 0 w 211"/>
                <a:gd name="T1" fmla="*/ 0 h 16"/>
                <a:gd name="T2" fmla="*/ 0 w 211"/>
                <a:gd name="T3" fmla="*/ 0 h 16"/>
                <a:gd name="T4" fmla="*/ 0 w 211"/>
                <a:gd name="T5" fmla="*/ 0 h 16"/>
                <a:gd name="T6" fmla="*/ 0 w 211"/>
                <a:gd name="T7" fmla="*/ 0 h 16"/>
                <a:gd name="T8" fmla="*/ 0 w 211"/>
                <a:gd name="T9" fmla="*/ 0 h 16"/>
                <a:gd name="T10" fmla="*/ 0 60000 65536"/>
                <a:gd name="T11" fmla="*/ 0 60000 65536"/>
                <a:gd name="T12" fmla="*/ 0 60000 65536"/>
                <a:gd name="T13" fmla="*/ 0 60000 65536"/>
                <a:gd name="T14" fmla="*/ 0 60000 65536"/>
                <a:gd name="T15" fmla="*/ 0 w 211"/>
                <a:gd name="T16" fmla="*/ 0 h 16"/>
                <a:gd name="T17" fmla="*/ 0 w 211"/>
                <a:gd name="T18" fmla="*/ 16 h 16"/>
              </a:gdLst>
              <a:ahLst/>
              <a:cxnLst>
                <a:cxn ang="T10">
                  <a:pos x="T0" y="T1"/>
                </a:cxn>
                <a:cxn ang="T11">
                  <a:pos x="T2" y="T3"/>
                </a:cxn>
                <a:cxn ang="T12">
                  <a:pos x="T4" y="T5"/>
                </a:cxn>
                <a:cxn ang="T13">
                  <a:pos x="T6" y="T7"/>
                </a:cxn>
                <a:cxn ang="T14">
                  <a:pos x="T8" y="T9"/>
                </a:cxn>
              </a:cxnLst>
              <a:rect l="T15" t="T16" r="T17" b="T18"/>
              <a:pathLst>
                <a:path w="211" h="16">
                  <a:moveTo>
                    <a:pt x="6" y="0"/>
                  </a:moveTo>
                  <a:lnTo>
                    <a:pt x="0" y="16"/>
                  </a:lnTo>
                  <a:lnTo>
                    <a:pt x="205" y="16"/>
                  </a:lnTo>
                  <a:lnTo>
                    <a:pt x="211"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87" name="Freeform 889"/>
            <p:cNvSpPr>
              <a:spLocks/>
            </p:cNvSpPr>
            <p:nvPr/>
          </p:nvSpPr>
          <p:spPr bwMode="auto">
            <a:xfrm>
              <a:off x="5313" y="1721"/>
              <a:ext cx="0" cy="174"/>
            </a:xfrm>
            <a:custGeom>
              <a:avLst/>
              <a:gdLst>
                <a:gd name="T0" fmla="*/ 0 w 211"/>
                <a:gd name="T1" fmla="*/ 0 h 16"/>
                <a:gd name="T2" fmla="*/ 0 w 211"/>
                <a:gd name="T3" fmla="*/ 0 h 16"/>
                <a:gd name="T4" fmla="*/ 0 w 211"/>
                <a:gd name="T5" fmla="*/ 0 h 16"/>
                <a:gd name="T6" fmla="*/ 0 w 211"/>
                <a:gd name="T7" fmla="*/ 0 h 16"/>
                <a:gd name="T8" fmla="*/ 0 w 211"/>
                <a:gd name="T9" fmla="*/ 0 h 16"/>
                <a:gd name="T10" fmla="*/ 0 60000 65536"/>
                <a:gd name="T11" fmla="*/ 0 60000 65536"/>
                <a:gd name="T12" fmla="*/ 0 60000 65536"/>
                <a:gd name="T13" fmla="*/ 0 60000 65536"/>
                <a:gd name="T14" fmla="*/ 0 60000 65536"/>
                <a:gd name="T15" fmla="*/ 0 w 211"/>
                <a:gd name="T16" fmla="*/ 0 h 16"/>
                <a:gd name="T17" fmla="*/ 0 w 211"/>
                <a:gd name="T18" fmla="*/ 16 h 16"/>
              </a:gdLst>
              <a:ahLst/>
              <a:cxnLst>
                <a:cxn ang="T10">
                  <a:pos x="T0" y="T1"/>
                </a:cxn>
                <a:cxn ang="T11">
                  <a:pos x="T2" y="T3"/>
                </a:cxn>
                <a:cxn ang="T12">
                  <a:pos x="T4" y="T5"/>
                </a:cxn>
                <a:cxn ang="T13">
                  <a:pos x="T6" y="T7"/>
                </a:cxn>
                <a:cxn ang="T14">
                  <a:pos x="T8" y="T9"/>
                </a:cxn>
              </a:cxnLst>
              <a:rect l="T15" t="T16" r="T17" b="T18"/>
              <a:pathLst>
                <a:path w="211" h="16">
                  <a:moveTo>
                    <a:pt x="6" y="0"/>
                  </a:moveTo>
                  <a:lnTo>
                    <a:pt x="0" y="16"/>
                  </a:lnTo>
                  <a:lnTo>
                    <a:pt x="205" y="16"/>
                  </a:lnTo>
                  <a:lnTo>
                    <a:pt x="211" y="0"/>
                  </a:lnTo>
                  <a:lnTo>
                    <a:pt x="6" y="0"/>
                  </a:lnTo>
                  <a:close/>
                </a:path>
              </a:pathLst>
            </a:custGeom>
            <a:solidFill>
              <a:srgbClr val="000000"/>
            </a:solidFill>
            <a:ln w="0">
              <a:solidFill>
                <a:srgbClr val="000000"/>
              </a:solidFill>
              <a:round/>
              <a:headEnd/>
              <a:tailEnd/>
            </a:ln>
          </p:spPr>
          <p:txBody>
            <a:bodyPr wrap="none" lIns="0" tIns="0" rIns="0" bIns="0">
              <a:spAutoFit/>
            </a:bodyPr>
            <a:lstStyle/>
            <a:p>
              <a:endParaRPr lang="fr-FR"/>
            </a:p>
          </p:txBody>
        </p:sp>
        <p:sp>
          <p:nvSpPr>
            <p:cNvPr id="74188" name="Line 890"/>
            <p:cNvSpPr>
              <a:spLocks noChangeShapeType="1"/>
            </p:cNvSpPr>
            <p:nvPr/>
          </p:nvSpPr>
          <p:spPr bwMode="auto">
            <a:xfrm>
              <a:off x="5319" y="2550"/>
              <a:ext cx="7" cy="1"/>
            </a:xfrm>
            <a:prstGeom prst="line">
              <a:avLst/>
            </a:prstGeom>
            <a:noFill/>
            <a:ln w="0">
              <a:solidFill>
                <a:srgbClr val="000000"/>
              </a:solidFill>
              <a:round/>
              <a:headEnd/>
              <a:tailEnd/>
            </a:ln>
          </p:spPr>
          <p:txBody>
            <a:bodyPr wrap="none" lIns="0" tIns="0" rIns="0" bIns="0">
              <a:spAutoFit/>
            </a:bodyPr>
            <a:lstStyle/>
            <a:p>
              <a:endParaRPr lang="fr-FR"/>
            </a:p>
          </p:txBody>
        </p:sp>
        <p:sp>
          <p:nvSpPr>
            <p:cNvPr id="74189" name="Line 891"/>
            <p:cNvSpPr>
              <a:spLocks noChangeShapeType="1"/>
            </p:cNvSpPr>
            <p:nvPr/>
          </p:nvSpPr>
          <p:spPr bwMode="auto">
            <a:xfrm>
              <a:off x="5319" y="2313"/>
              <a:ext cx="7" cy="1"/>
            </a:xfrm>
            <a:prstGeom prst="line">
              <a:avLst/>
            </a:prstGeom>
            <a:noFill/>
            <a:ln w="0">
              <a:solidFill>
                <a:srgbClr val="000000"/>
              </a:solidFill>
              <a:round/>
              <a:headEnd/>
              <a:tailEnd/>
            </a:ln>
          </p:spPr>
          <p:txBody>
            <a:bodyPr wrap="none" lIns="0" tIns="0" rIns="0" bIns="0">
              <a:spAutoFit/>
            </a:bodyPr>
            <a:lstStyle/>
            <a:p>
              <a:endParaRPr lang="fr-FR"/>
            </a:p>
          </p:txBody>
        </p:sp>
        <p:sp>
          <p:nvSpPr>
            <p:cNvPr id="74190" name="Line 892"/>
            <p:cNvSpPr>
              <a:spLocks noChangeShapeType="1"/>
            </p:cNvSpPr>
            <p:nvPr/>
          </p:nvSpPr>
          <p:spPr bwMode="auto">
            <a:xfrm>
              <a:off x="5319" y="2077"/>
              <a:ext cx="7" cy="1"/>
            </a:xfrm>
            <a:prstGeom prst="line">
              <a:avLst/>
            </a:prstGeom>
            <a:noFill/>
            <a:ln w="0">
              <a:solidFill>
                <a:srgbClr val="000000"/>
              </a:solidFill>
              <a:round/>
              <a:headEnd/>
              <a:tailEnd/>
            </a:ln>
          </p:spPr>
          <p:txBody>
            <a:bodyPr wrap="none" lIns="0" tIns="0" rIns="0" bIns="0">
              <a:spAutoFit/>
            </a:bodyPr>
            <a:lstStyle/>
            <a:p>
              <a:endParaRPr lang="fr-FR"/>
            </a:p>
          </p:txBody>
        </p:sp>
        <p:sp>
          <p:nvSpPr>
            <p:cNvPr id="74191" name="Line 893"/>
            <p:cNvSpPr>
              <a:spLocks noChangeShapeType="1"/>
            </p:cNvSpPr>
            <p:nvPr/>
          </p:nvSpPr>
          <p:spPr bwMode="auto">
            <a:xfrm>
              <a:off x="5319" y="1840"/>
              <a:ext cx="7" cy="1"/>
            </a:xfrm>
            <a:prstGeom prst="line">
              <a:avLst/>
            </a:prstGeom>
            <a:noFill/>
            <a:ln w="0">
              <a:solidFill>
                <a:srgbClr val="000000"/>
              </a:solidFill>
              <a:round/>
              <a:headEnd/>
              <a:tailEnd/>
            </a:ln>
          </p:spPr>
          <p:txBody>
            <a:bodyPr wrap="none" lIns="0" tIns="0" rIns="0" bIns="0">
              <a:spAutoFit/>
            </a:bodyPr>
            <a:lstStyle/>
            <a:p>
              <a:endParaRPr lang="fr-FR"/>
            </a:p>
          </p:txBody>
        </p:sp>
        <p:sp>
          <p:nvSpPr>
            <p:cNvPr id="74192" name="Rectangle 894"/>
            <p:cNvSpPr>
              <a:spLocks noChangeArrowheads="1"/>
            </p:cNvSpPr>
            <p:nvPr/>
          </p:nvSpPr>
          <p:spPr bwMode="auto">
            <a:xfrm>
              <a:off x="3840" y="2643"/>
              <a:ext cx="93" cy="78"/>
            </a:xfrm>
            <a:prstGeom prst="rect">
              <a:avLst/>
            </a:prstGeom>
            <a:noFill/>
            <a:ln w="9525">
              <a:noFill/>
              <a:miter lim="800000"/>
              <a:headEnd/>
              <a:tailEnd/>
            </a:ln>
          </p:spPr>
          <p:txBody>
            <a:bodyPr wrap="none" lIns="0" tIns="0" rIns="0" bIns="0">
              <a:spAutoFit/>
            </a:bodyPr>
            <a:lstStyle/>
            <a:p>
              <a:pPr algn="l" defTabSz="860425"/>
              <a:r>
                <a:rPr lang="fr-FR" sz="800" b="1">
                  <a:solidFill>
                    <a:srgbClr val="000000"/>
                  </a:solidFill>
                  <a:latin typeface="Arial" charset="0"/>
                </a:rPr>
                <a:t>-40</a:t>
              </a:r>
              <a:endParaRPr lang="fr-FR" sz="2300"/>
            </a:p>
          </p:txBody>
        </p:sp>
        <p:sp>
          <p:nvSpPr>
            <p:cNvPr id="74193" name="Rectangle 895"/>
            <p:cNvSpPr>
              <a:spLocks noChangeArrowheads="1"/>
            </p:cNvSpPr>
            <p:nvPr/>
          </p:nvSpPr>
          <p:spPr bwMode="auto">
            <a:xfrm>
              <a:off x="3840" y="2407"/>
              <a:ext cx="93" cy="78"/>
            </a:xfrm>
            <a:prstGeom prst="rect">
              <a:avLst/>
            </a:prstGeom>
            <a:noFill/>
            <a:ln w="9525">
              <a:noFill/>
              <a:miter lim="800000"/>
              <a:headEnd/>
              <a:tailEnd/>
            </a:ln>
          </p:spPr>
          <p:txBody>
            <a:bodyPr wrap="none" lIns="0" tIns="0" rIns="0" bIns="0">
              <a:spAutoFit/>
            </a:bodyPr>
            <a:lstStyle/>
            <a:p>
              <a:pPr algn="l" defTabSz="860425"/>
              <a:r>
                <a:rPr lang="fr-FR" sz="800" b="1">
                  <a:solidFill>
                    <a:srgbClr val="000000"/>
                  </a:solidFill>
                  <a:latin typeface="Arial" charset="0"/>
                </a:rPr>
                <a:t>-30</a:t>
              </a:r>
              <a:endParaRPr lang="fr-FR" sz="2300"/>
            </a:p>
          </p:txBody>
        </p:sp>
        <p:sp>
          <p:nvSpPr>
            <p:cNvPr id="74194" name="Rectangle 896"/>
            <p:cNvSpPr>
              <a:spLocks noChangeArrowheads="1"/>
            </p:cNvSpPr>
            <p:nvPr/>
          </p:nvSpPr>
          <p:spPr bwMode="auto">
            <a:xfrm>
              <a:off x="3840" y="2171"/>
              <a:ext cx="93" cy="78"/>
            </a:xfrm>
            <a:prstGeom prst="rect">
              <a:avLst/>
            </a:prstGeom>
            <a:noFill/>
            <a:ln w="9525">
              <a:noFill/>
              <a:miter lim="800000"/>
              <a:headEnd/>
              <a:tailEnd/>
            </a:ln>
          </p:spPr>
          <p:txBody>
            <a:bodyPr wrap="none" lIns="0" tIns="0" rIns="0" bIns="0">
              <a:spAutoFit/>
            </a:bodyPr>
            <a:lstStyle/>
            <a:p>
              <a:pPr algn="l" defTabSz="860425"/>
              <a:r>
                <a:rPr lang="fr-FR" sz="800" b="1">
                  <a:solidFill>
                    <a:srgbClr val="000000"/>
                  </a:solidFill>
                  <a:latin typeface="Arial" charset="0"/>
                </a:rPr>
                <a:t>-20</a:t>
              </a:r>
              <a:endParaRPr lang="fr-FR" sz="2300"/>
            </a:p>
          </p:txBody>
        </p:sp>
        <p:sp>
          <p:nvSpPr>
            <p:cNvPr id="74195" name="Rectangle 897"/>
            <p:cNvSpPr>
              <a:spLocks noChangeArrowheads="1"/>
            </p:cNvSpPr>
            <p:nvPr/>
          </p:nvSpPr>
          <p:spPr bwMode="auto">
            <a:xfrm>
              <a:off x="3840" y="1934"/>
              <a:ext cx="93" cy="78"/>
            </a:xfrm>
            <a:prstGeom prst="rect">
              <a:avLst/>
            </a:prstGeom>
            <a:noFill/>
            <a:ln w="9525">
              <a:noFill/>
              <a:miter lim="800000"/>
              <a:headEnd/>
              <a:tailEnd/>
            </a:ln>
          </p:spPr>
          <p:txBody>
            <a:bodyPr wrap="none" lIns="0" tIns="0" rIns="0" bIns="0">
              <a:spAutoFit/>
            </a:bodyPr>
            <a:lstStyle/>
            <a:p>
              <a:pPr algn="l" defTabSz="860425"/>
              <a:r>
                <a:rPr lang="fr-FR" sz="800" b="1">
                  <a:solidFill>
                    <a:srgbClr val="000000"/>
                  </a:solidFill>
                  <a:latin typeface="Arial" charset="0"/>
                </a:rPr>
                <a:t>-10</a:t>
              </a:r>
              <a:endParaRPr lang="fr-FR" sz="2300"/>
            </a:p>
          </p:txBody>
        </p:sp>
        <p:sp>
          <p:nvSpPr>
            <p:cNvPr id="74196" name="Rectangle 898"/>
            <p:cNvSpPr>
              <a:spLocks noChangeArrowheads="1"/>
            </p:cNvSpPr>
            <p:nvPr/>
          </p:nvSpPr>
          <p:spPr bwMode="auto">
            <a:xfrm rot="-5400000">
              <a:off x="3598" y="2149"/>
              <a:ext cx="332" cy="87"/>
            </a:xfrm>
            <a:prstGeom prst="rect">
              <a:avLst/>
            </a:prstGeom>
            <a:noFill/>
            <a:ln w="9525">
              <a:noFill/>
              <a:miter lim="800000"/>
              <a:headEnd/>
              <a:tailEnd/>
            </a:ln>
          </p:spPr>
          <p:txBody>
            <a:bodyPr wrap="none" lIns="0" tIns="0" rIns="0" bIns="0">
              <a:spAutoFit/>
            </a:bodyPr>
            <a:lstStyle/>
            <a:p>
              <a:pPr algn="l" defTabSz="860425"/>
              <a:r>
                <a:rPr lang="fr-FR" sz="900" b="1">
                  <a:solidFill>
                    <a:srgbClr val="000000"/>
                  </a:solidFill>
                  <a:latin typeface="Arial" charset="0"/>
                </a:rPr>
                <a:t>|S11| (dB)</a:t>
              </a:r>
              <a:endParaRPr lang="fr-FR" sz="2300"/>
            </a:p>
          </p:txBody>
        </p:sp>
        <p:sp>
          <p:nvSpPr>
            <p:cNvPr id="74197" name="Freeform 899"/>
            <p:cNvSpPr>
              <a:spLocks/>
            </p:cNvSpPr>
            <p:nvPr/>
          </p:nvSpPr>
          <p:spPr bwMode="auto">
            <a:xfrm>
              <a:off x="3942" y="1722"/>
              <a:ext cx="0" cy="174"/>
            </a:xfrm>
            <a:custGeom>
              <a:avLst/>
              <a:gdLst>
                <a:gd name="T0" fmla="*/ 0 w 29"/>
                <a:gd name="T1" fmla="*/ 0 h 108"/>
                <a:gd name="T2" fmla="*/ 0 w 29"/>
                <a:gd name="T3" fmla="*/ 0 h 108"/>
                <a:gd name="T4" fmla="*/ 0 w 29"/>
                <a:gd name="T5" fmla="*/ 0 h 108"/>
                <a:gd name="T6" fmla="*/ 0 w 29"/>
                <a:gd name="T7" fmla="*/ 0 h 108"/>
                <a:gd name="T8" fmla="*/ 0 w 29"/>
                <a:gd name="T9" fmla="*/ 0 h 108"/>
                <a:gd name="T10" fmla="*/ 0 60000 65536"/>
                <a:gd name="T11" fmla="*/ 0 60000 65536"/>
                <a:gd name="T12" fmla="*/ 0 60000 65536"/>
                <a:gd name="T13" fmla="*/ 0 60000 65536"/>
                <a:gd name="T14" fmla="*/ 0 60000 65536"/>
                <a:gd name="T15" fmla="*/ 0 w 29"/>
                <a:gd name="T16" fmla="*/ 0 h 108"/>
                <a:gd name="T17" fmla="*/ 0 w 29"/>
                <a:gd name="T18" fmla="*/ 108 h 108"/>
              </a:gdLst>
              <a:ahLst/>
              <a:cxnLst>
                <a:cxn ang="T10">
                  <a:pos x="T0" y="T1"/>
                </a:cxn>
                <a:cxn ang="T11">
                  <a:pos x="T2" y="T3"/>
                </a:cxn>
                <a:cxn ang="T12">
                  <a:pos x="T4" y="T5"/>
                </a:cxn>
                <a:cxn ang="T13">
                  <a:pos x="T6" y="T7"/>
                </a:cxn>
                <a:cxn ang="T14">
                  <a:pos x="T8" y="T9"/>
                </a:cxn>
              </a:cxnLst>
              <a:rect l="T15" t="T16" r="T17" b="T18"/>
              <a:pathLst>
                <a:path w="29" h="108">
                  <a:moveTo>
                    <a:pt x="5" y="0"/>
                  </a:moveTo>
                  <a:lnTo>
                    <a:pt x="0" y="108"/>
                  </a:lnTo>
                  <a:lnTo>
                    <a:pt x="23" y="108"/>
                  </a:lnTo>
                  <a:lnTo>
                    <a:pt x="29" y="0"/>
                  </a:lnTo>
                  <a:lnTo>
                    <a:pt x="5"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198" name="Freeform 900"/>
            <p:cNvSpPr>
              <a:spLocks/>
            </p:cNvSpPr>
            <p:nvPr/>
          </p:nvSpPr>
          <p:spPr bwMode="auto">
            <a:xfrm>
              <a:off x="3943" y="1722"/>
              <a:ext cx="0" cy="174"/>
            </a:xfrm>
            <a:custGeom>
              <a:avLst/>
              <a:gdLst>
                <a:gd name="T0" fmla="*/ 0 w 22"/>
                <a:gd name="T1" fmla="*/ 0 h 108"/>
                <a:gd name="T2" fmla="*/ 0 w 22"/>
                <a:gd name="T3" fmla="*/ 0 h 108"/>
                <a:gd name="T4" fmla="*/ 0 w 22"/>
                <a:gd name="T5" fmla="*/ 0 h 108"/>
                <a:gd name="T6" fmla="*/ 0 w 22"/>
                <a:gd name="T7" fmla="*/ 0 h 108"/>
                <a:gd name="T8" fmla="*/ 0 w 22"/>
                <a:gd name="T9" fmla="*/ 0 h 108"/>
                <a:gd name="T10" fmla="*/ 0 60000 65536"/>
                <a:gd name="T11" fmla="*/ 0 60000 65536"/>
                <a:gd name="T12" fmla="*/ 0 60000 65536"/>
                <a:gd name="T13" fmla="*/ 0 60000 65536"/>
                <a:gd name="T14" fmla="*/ 0 60000 65536"/>
                <a:gd name="T15" fmla="*/ 0 w 22"/>
                <a:gd name="T16" fmla="*/ 0 h 108"/>
                <a:gd name="T17" fmla="*/ 0 w 22"/>
                <a:gd name="T18" fmla="*/ 108 h 108"/>
              </a:gdLst>
              <a:ahLst/>
              <a:cxnLst>
                <a:cxn ang="T10">
                  <a:pos x="T0" y="T1"/>
                </a:cxn>
                <a:cxn ang="T11">
                  <a:pos x="T2" y="T3"/>
                </a:cxn>
                <a:cxn ang="T12">
                  <a:pos x="T4" y="T5"/>
                </a:cxn>
                <a:cxn ang="T13">
                  <a:pos x="T6" y="T7"/>
                </a:cxn>
                <a:cxn ang="T14">
                  <a:pos x="T8" y="T9"/>
                </a:cxn>
              </a:cxnLst>
              <a:rect l="T15" t="T16" r="T17" b="T18"/>
              <a:pathLst>
                <a:path w="22" h="108">
                  <a:moveTo>
                    <a:pt x="6" y="0"/>
                  </a:moveTo>
                  <a:lnTo>
                    <a:pt x="0" y="108"/>
                  </a:lnTo>
                  <a:lnTo>
                    <a:pt x="17" y="108"/>
                  </a:lnTo>
                  <a:lnTo>
                    <a:pt x="22" y="0"/>
                  </a:lnTo>
                  <a:lnTo>
                    <a:pt x="6"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199" name="Rectangle 901"/>
            <p:cNvSpPr>
              <a:spLocks noChangeArrowheads="1"/>
            </p:cNvSpPr>
            <p:nvPr/>
          </p:nvSpPr>
          <p:spPr bwMode="auto">
            <a:xfrm>
              <a:off x="3943" y="1722"/>
              <a:ext cx="0" cy="174"/>
            </a:xfrm>
            <a:prstGeom prst="rect">
              <a:avLst/>
            </a:prstGeom>
            <a:solidFill>
              <a:srgbClr val="FF00FF"/>
            </a:solidFill>
            <a:ln w="0">
              <a:solidFill>
                <a:srgbClr val="FF00FF"/>
              </a:solidFill>
              <a:miter lim="800000"/>
              <a:headEnd/>
              <a:tailEnd/>
            </a:ln>
          </p:spPr>
          <p:txBody>
            <a:bodyPr wrap="none" lIns="0" tIns="0" rIns="0" bIns="0">
              <a:spAutoFit/>
            </a:bodyPr>
            <a:lstStyle/>
            <a:p>
              <a:endParaRPr lang="fr-FR"/>
            </a:p>
          </p:txBody>
        </p:sp>
        <p:sp>
          <p:nvSpPr>
            <p:cNvPr id="74200" name="Freeform 902"/>
            <p:cNvSpPr>
              <a:spLocks/>
            </p:cNvSpPr>
            <p:nvPr/>
          </p:nvSpPr>
          <p:spPr bwMode="auto">
            <a:xfrm>
              <a:off x="3944" y="1722"/>
              <a:ext cx="0" cy="174"/>
            </a:xfrm>
            <a:custGeom>
              <a:avLst/>
              <a:gdLst>
                <a:gd name="T0" fmla="*/ 0 w 23"/>
                <a:gd name="T1" fmla="*/ 0 h 108"/>
                <a:gd name="T2" fmla="*/ 0 w 23"/>
                <a:gd name="T3" fmla="*/ 0 h 108"/>
                <a:gd name="T4" fmla="*/ 0 w 23"/>
                <a:gd name="T5" fmla="*/ 0 h 108"/>
                <a:gd name="T6" fmla="*/ 0 w 23"/>
                <a:gd name="T7" fmla="*/ 0 h 108"/>
                <a:gd name="T8" fmla="*/ 0 w 23"/>
                <a:gd name="T9" fmla="*/ 0 h 108"/>
                <a:gd name="T10" fmla="*/ 0 60000 65536"/>
                <a:gd name="T11" fmla="*/ 0 60000 65536"/>
                <a:gd name="T12" fmla="*/ 0 60000 65536"/>
                <a:gd name="T13" fmla="*/ 0 60000 65536"/>
                <a:gd name="T14" fmla="*/ 0 60000 65536"/>
                <a:gd name="T15" fmla="*/ 0 w 23"/>
                <a:gd name="T16" fmla="*/ 0 h 108"/>
                <a:gd name="T17" fmla="*/ 0 w 23"/>
                <a:gd name="T18" fmla="*/ 108 h 108"/>
              </a:gdLst>
              <a:ahLst/>
              <a:cxnLst>
                <a:cxn ang="T10">
                  <a:pos x="T0" y="T1"/>
                </a:cxn>
                <a:cxn ang="T11">
                  <a:pos x="T2" y="T3"/>
                </a:cxn>
                <a:cxn ang="T12">
                  <a:pos x="T4" y="T5"/>
                </a:cxn>
                <a:cxn ang="T13">
                  <a:pos x="T6" y="T7"/>
                </a:cxn>
                <a:cxn ang="T14">
                  <a:pos x="T8" y="T9"/>
                </a:cxn>
              </a:cxnLst>
              <a:rect l="T15" t="T16" r="T17" b="T18"/>
              <a:pathLst>
                <a:path w="23" h="108">
                  <a:moveTo>
                    <a:pt x="5" y="0"/>
                  </a:moveTo>
                  <a:lnTo>
                    <a:pt x="0" y="108"/>
                  </a:lnTo>
                  <a:lnTo>
                    <a:pt x="17" y="108"/>
                  </a:lnTo>
                  <a:lnTo>
                    <a:pt x="23" y="0"/>
                  </a:lnTo>
                  <a:lnTo>
                    <a:pt x="5"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01" name="Rectangle 903"/>
            <p:cNvSpPr>
              <a:spLocks noChangeArrowheads="1"/>
            </p:cNvSpPr>
            <p:nvPr/>
          </p:nvSpPr>
          <p:spPr bwMode="auto">
            <a:xfrm>
              <a:off x="3944" y="1722"/>
              <a:ext cx="0" cy="174"/>
            </a:xfrm>
            <a:prstGeom prst="rect">
              <a:avLst/>
            </a:prstGeom>
            <a:solidFill>
              <a:srgbClr val="FF00FF"/>
            </a:solidFill>
            <a:ln w="0">
              <a:solidFill>
                <a:srgbClr val="FF00FF"/>
              </a:solidFill>
              <a:miter lim="800000"/>
              <a:headEnd/>
              <a:tailEnd/>
            </a:ln>
          </p:spPr>
          <p:txBody>
            <a:bodyPr wrap="none" lIns="0" tIns="0" rIns="0" bIns="0">
              <a:spAutoFit/>
            </a:bodyPr>
            <a:lstStyle/>
            <a:p>
              <a:endParaRPr lang="fr-FR"/>
            </a:p>
          </p:txBody>
        </p:sp>
        <p:sp>
          <p:nvSpPr>
            <p:cNvPr id="74202" name="Freeform 904"/>
            <p:cNvSpPr>
              <a:spLocks/>
            </p:cNvSpPr>
            <p:nvPr/>
          </p:nvSpPr>
          <p:spPr bwMode="auto">
            <a:xfrm>
              <a:off x="3964" y="1723"/>
              <a:ext cx="0" cy="174"/>
            </a:xfrm>
            <a:custGeom>
              <a:avLst/>
              <a:gdLst>
                <a:gd name="T0" fmla="*/ 0 w 51"/>
                <a:gd name="T1" fmla="*/ 0 h 112"/>
                <a:gd name="T2" fmla="*/ 0 w 51"/>
                <a:gd name="T3" fmla="*/ 0 h 112"/>
                <a:gd name="T4" fmla="*/ 0 w 51"/>
                <a:gd name="T5" fmla="*/ 0 h 112"/>
                <a:gd name="T6" fmla="*/ 0 w 51"/>
                <a:gd name="T7" fmla="*/ 0 h 112"/>
                <a:gd name="T8" fmla="*/ 0 w 51"/>
                <a:gd name="T9" fmla="*/ 0 h 112"/>
                <a:gd name="T10" fmla="*/ 0 60000 65536"/>
                <a:gd name="T11" fmla="*/ 0 60000 65536"/>
                <a:gd name="T12" fmla="*/ 0 60000 65536"/>
                <a:gd name="T13" fmla="*/ 0 60000 65536"/>
                <a:gd name="T14" fmla="*/ 0 60000 65536"/>
                <a:gd name="T15" fmla="*/ 0 w 51"/>
                <a:gd name="T16" fmla="*/ 0 h 112"/>
                <a:gd name="T17" fmla="*/ 0 w 51"/>
                <a:gd name="T18" fmla="*/ 112 h 112"/>
              </a:gdLst>
              <a:ahLst/>
              <a:cxnLst>
                <a:cxn ang="T10">
                  <a:pos x="T0" y="T1"/>
                </a:cxn>
                <a:cxn ang="T11">
                  <a:pos x="T2" y="T3"/>
                </a:cxn>
                <a:cxn ang="T12">
                  <a:pos x="T4" y="T5"/>
                </a:cxn>
                <a:cxn ang="T13">
                  <a:pos x="T6" y="T7"/>
                </a:cxn>
                <a:cxn ang="T14">
                  <a:pos x="T8" y="T9"/>
                </a:cxn>
              </a:cxnLst>
              <a:rect l="T15" t="T16" r="T17" b="T18"/>
              <a:pathLst>
                <a:path w="51" h="112">
                  <a:moveTo>
                    <a:pt x="27" y="0"/>
                  </a:moveTo>
                  <a:lnTo>
                    <a:pt x="0" y="107"/>
                  </a:lnTo>
                  <a:lnTo>
                    <a:pt x="22" y="112"/>
                  </a:lnTo>
                  <a:lnTo>
                    <a:pt x="51" y="5"/>
                  </a:lnTo>
                  <a:lnTo>
                    <a:pt x="27"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03" name="Freeform 905"/>
            <p:cNvSpPr>
              <a:spLocks/>
            </p:cNvSpPr>
            <p:nvPr/>
          </p:nvSpPr>
          <p:spPr bwMode="auto">
            <a:xfrm>
              <a:off x="3964" y="1723"/>
              <a:ext cx="0" cy="174"/>
            </a:xfrm>
            <a:custGeom>
              <a:avLst/>
              <a:gdLst>
                <a:gd name="T0" fmla="*/ 0 w 28"/>
                <a:gd name="T1" fmla="*/ 0 h 107"/>
                <a:gd name="T2" fmla="*/ 0 w 28"/>
                <a:gd name="T3" fmla="*/ 0 h 107"/>
                <a:gd name="T4" fmla="*/ 0 w 28"/>
                <a:gd name="T5" fmla="*/ 0 h 107"/>
                <a:gd name="T6" fmla="*/ 0 w 28"/>
                <a:gd name="T7" fmla="*/ 0 h 107"/>
                <a:gd name="T8" fmla="*/ 0 w 28"/>
                <a:gd name="T9" fmla="*/ 0 h 107"/>
                <a:gd name="T10" fmla="*/ 0 60000 65536"/>
                <a:gd name="T11" fmla="*/ 0 60000 65536"/>
                <a:gd name="T12" fmla="*/ 0 60000 65536"/>
                <a:gd name="T13" fmla="*/ 0 60000 65536"/>
                <a:gd name="T14" fmla="*/ 0 60000 65536"/>
                <a:gd name="T15" fmla="*/ 0 w 28"/>
                <a:gd name="T16" fmla="*/ 0 h 107"/>
                <a:gd name="T17" fmla="*/ 0 w 28"/>
                <a:gd name="T18" fmla="*/ 107 h 107"/>
              </a:gdLst>
              <a:ahLst/>
              <a:cxnLst>
                <a:cxn ang="T10">
                  <a:pos x="T0" y="T1"/>
                </a:cxn>
                <a:cxn ang="T11">
                  <a:pos x="T2" y="T3"/>
                </a:cxn>
                <a:cxn ang="T12">
                  <a:pos x="T4" y="T5"/>
                </a:cxn>
                <a:cxn ang="T13">
                  <a:pos x="T6" y="T7"/>
                </a:cxn>
                <a:cxn ang="T14">
                  <a:pos x="T8" y="T9"/>
                </a:cxn>
              </a:cxnLst>
              <a:rect l="T15" t="T16" r="T17" b="T18"/>
              <a:pathLst>
                <a:path w="28" h="107">
                  <a:moveTo>
                    <a:pt x="17" y="0"/>
                  </a:moveTo>
                  <a:lnTo>
                    <a:pt x="28" y="0"/>
                  </a:lnTo>
                  <a:lnTo>
                    <a:pt x="17" y="107"/>
                  </a:lnTo>
                  <a:lnTo>
                    <a:pt x="0" y="107"/>
                  </a:lnTo>
                  <a:lnTo>
                    <a:pt x="17"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04" name="Freeform 906"/>
            <p:cNvSpPr>
              <a:spLocks/>
            </p:cNvSpPr>
            <p:nvPr/>
          </p:nvSpPr>
          <p:spPr bwMode="auto">
            <a:xfrm>
              <a:off x="3967" y="1723"/>
              <a:ext cx="0" cy="174"/>
            </a:xfrm>
            <a:custGeom>
              <a:avLst/>
              <a:gdLst>
                <a:gd name="T0" fmla="*/ 0 w 23"/>
                <a:gd name="T1" fmla="*/ 0 h 107"/>
                <a:gd name="T2" fmla="*/ 0 w 23"/>
                <a:gd name="T3" fmla="*/ 0 h 107"/>
                <a:gd name="T4" fmla="*/ 0 w 23"/>
                <a:gd name="T5" fmla="*/ 0 h 107"/>
                <a:gd name="T6" fmla="*/ 0 w 23"/>
                <a:gd name="T7" fmla="*/ 0 h 107"/>
                <a:gd name="T8" fmla="*/ 0 w 23"/>
                <a:gd name="T9" fmla="*/ 0 h 107"/>
                <a:gd name="T10" fmla="*/ 0 60000 65536"/>
                <a:gd name="T11" fmla="*/ 0 60000 65536"/>
                <a:gd name="T12" fmla="*/ 0 60000 65536"/>
                <a:gd name="T13" fmla="*/ 0 60000 65536"/>
                <a:gd name="T14" fmla="*/ 0 60000 65536"/>
                <a:gd name="T15" fmla="*/ 0 w 23"/>
                <a:gd name="T16" fmla="*/ 0 h 107"/>
                <a:gd name="T17" fmla="*/ 0 w 23"/>
                <a:gd name="T18" fmla="*/ 107 h 107"/>
              </a:gdLst>
              <a:ahLst/>
              <a:cxnLst>
                <a:cxn ang="T10">
                  <a:pos x="T0" y="T1"/>
                </a:cxn>
                <a:cxn ang="T11">
                  <a:pos x="T2" y="T3"/>
                </a:cxn>
                <a:cxn ang="T12">
                  <a:pos x="T4" y="T5"/>
                </a:cxn>
                <a:cxn ang="T13">
                  <a:pos x="T6" y="T7"/>
                </a:cxn>
                <a:cxn ang="T14">
                  <a:pos x="T8" y="T9"/>
                </a:cxn>
              </a:cxnLst>
              <a:rect l="T15" t="T16" r="T17" b="T18"/>
              <a:pathLst>
                <a:path w="23" h="107">
                  <a:moveTo>
                    <a:pt x="7" y="0"/>
                  </a:moveTo>
                  <a:lnTo>
                    <a:pt x="0" y="107"/>
                  </a:lnTo>
                  <a:lnTo>
                    <a:pt x="18" y="107"/>
                  </a:lnTo>
                  <a:lnTo>
                    <a:pt x="23" y="0"/>
                  </a:lnTo>
                  <a:lnTo>
                    <a:pt x="7"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05" name="Freeform 907"/>
            <p:cNvSpPr>
              <a:spLocks/>
            </p:cNvSpPr>
            <p:nvPr/>
          </p:nvSpPr>
          <p:spPr bwMode="auto">
            <a:xfrm>
              <a:off x="3966" y="1724"/>
              <a:ext cx="0" cy="174"/>
            </a:xfrm>
            <a:custGeom>
              <a:avLst/>
              <a:gdLst>
                <a:gd name="T0" fmla="*/ 0 w 29"/>
                <a:gd name="T1" fmla="*/ 0 h 107"/>
                <a:gd name="T2" fmla="*/ 0 w 29"/>
                <a:gd name="T3" fmla="*/ 0 h 107"/>
                <a:gd name="T4" fmla="*/ 0 w 29"/>
                <a:gd name="T5" fmla="*/ 0 h 107"/>
                <a:gd name="T6" fmla="*/ 0 w 29"/>
                <a:gd name="T7" fmla="*/ 0 h 107"/>
                <a:gd name="T8" fmla="*/ 0 w 29"/>
                <a:gd name="T9" fmla="*/ 0 h 107"/>
                <a:gd name="T10" fmla="*/ 0 60000 65536"/>
                <a:gd name="T11" fmla="*/ 0 60000 65536"/>
                <a:gd name="T12" fmla="*/ 0 60000 65536"/>
                <a:gd name="T13" fmla="*/ 0 60000 65536"/>
                <a:gd name="T14" fmla="*/ 0 60000 65536"/>
                <a:gd name="T15" fmla="*/ 0 w 29"/>
                <a:gd name="T16" fmla="*/ 0 h 107"/>
                <a:gd name="T17" fmla="*/ 0 w 29"/>
                <a:gd name="T18" fmla="*/ 107 h 107"/>
              </a:gdLst>
              <a:ahLst/>
              <a:cxnLst>
                <a:cxn ang="T10">
                  <a:pos x="T0" y="T1"/>
                </a:cxn>
                <a:cxn ang="T11">
                  <a:pos x="T2" y="T3"/>
                </a:cxn>
                <a:cxn ang="T12">
                  <a:pos x="T4" y="T5"/>
                </a:cxn>
                <a:cxn ang="T13">
                  <a:pos x="T6" y="T7"/>
                </a:cxn>
                <a:cxn ang="T14">
                  <a:pos x="T8" y="T9"/>
                </a:cxn>
              </a:cxnLst>
              <a:rect l="T15" t="T16" r="T17" b="T18"/>
              <a:pathLst>
                <a:path w="29" h="107">
                  <a:moveTo>
                    <a:pt x="29" y="0"/>
                  </a:moveTo>
                  <a:lnTo>
                    <a:pt x="17" y="0"/>
                  </a:lnTo>
                  <a:lnTo>
                    <a:pt x="0" y="107"/>
                  </a:lnTo>
                  <a:lnTo>
                    <a:pt x="17" y="107"/>
                  </a:lnTo>
                  <a:lnTo>
                    <a:pt x="29"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06" name="Freeform 908"/>
            <p:cNvSpPr>
              <a:spLocks/>
            </p:cNvSpPr>
            <p:nvPr/>
          </p:nvSpPr>
          <p:spPr bwMode="auto">
            <a:xfrm>
              <a:off x="3968" y="1723"/>
              <a:ext cx="0" cy="174"/>
            </a:xfrm>
            <a:custGeom>
              <a:avLst/>
              <a:gdLst>
                <a:gd name="T0" fmla="*/ 0 w 22"/>
                <a:gd name="T1" fmla="*/ 0 h 107"/>
                <a:gd name="T2" fmla="*/ 0 w 22"/>
                <a:gd name="T3" fmla="*/ 0 h 107"/>
                <a:gd name="T4" fmla="*/ 0 w 22"/>
                <a:gd name="T5" fmla="*/ 0 h 107"/>
                <a:gd name="T6" fmla="*/ 0 w 22"/>
                <a:gd name="T7" fmla="*/ 0 h 107"/>
                <a:gd name="T8" fmla="*/ 0 w 22"/>
                <a:gd name="T9" fmla="*/ 0 h 107"/>
                <a:gd name="T10" fmla="*/ 0 60000 65536"/>
                <a:gd name="T11" fmla="*/ 0 60000 65536"/>
                <a:gd name="T12" fmla="*/ 0 60000 65536"/>
                <a:gd name="T13" fmla="*/ 0 60000 65536"/>
                <a:gd name="T14" fmla="*/ 0 60000 65536"/>
                <a:gd name="T15" fmla="*/ 0 w 22"/>
                <a:gd name="T16" fmla="*/ 0 h 107"/>
                <a:gd name="T17" fmla="*/ 0 w 22"/>
                <a:gd name="T18" fmla="*/ 107 h 107"/>
              </a:gdLst>
              <a:ahLst/>
              <a:cxnLst>
                <a:cxn ang="T10">
                  <a:pos x="T0" y="T1"/>
                </a:cxn>
                <a:cxn ang="T11">
                  <a:pos x="T2" y="T3"/>
                </a:cxn>
                <a:cxn ang="T12">
                  <a:pos x="T4" y="T5"/>
                </a:cxn>
                <a:cxn ang="T13">
                  <a:pos x="T6" y="T7"/>
                </a:cxn>
                <a:cxn ang="T14">
                  <a:pos x="T8" y="T9"/>
                </a:cxn>
              </a:cxnLst>
              <a:rect l="T15" t="T16" r="T17" b="T18"/>
              <a:pathLst>
                <a:path w="22" h="107">
                  <a:moveTo>
                    <a:pt x="5" y="0"/>
                  </a:moveTo>
                  <a:lnTo>
                    <a:pt x="0" y="107"/>
                  </a:lnTo>
                  <a:lnTo>
                    <a:pt x="17" y="107"/>
                  </a:lnTo>
                  <a:lnTo>
                    <a:pt x="22" y="0"/>
                  </a:lnTo>
                  <a:lnTo>
                    <a:pt x="5"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07" name="Rectangle 909"/>
            <p:cNvSpPr>
              <a:spLocks noChangeArrowheads="1"/>
            </p:cNvSpPr>
            <p:nvPr/>
          </p:nvSpPr>
          <p:spPr bwMode="auto">
            <a:xfrm>
              <a:off x="3968" y="1724"/>
              <a:ext cx="0" cy="174"/>
            </a:xfrm>
            <a:prstGeom prst="rect">
              <a:avLst/>
            </a:prstGeom>
            <a:solidFill>
              <a:srgbClr val="FF00FF"/>
            </a:solidFill>
            <a:ln w="0">
              <a:solidFill>
                <a:srgbClr val="FF00FF"/>
              </a:solidFill>
              <a:miter lim="800000"/>
              <a:headEnd/>
              <a:tailEnd/>
            </a:ln>
          </p:spPr>
          <p:txBody>
            <a:bodyPr wrap="none" lIns="0" tIns="0" rIns="0" bIns="0">
              <a:spAutoFit/>
            </a:bodyPr>
            <a:lstStyle/>
            <a:p>
              <a:endParaRPr lang="fr-FR"/>
            </a:p>
          </p:txBody>
        </p:sp>
        <p:sp>
          <p:nvSpPr>
            <p:cNvPr id="74208" name="Freeform 910"/>
            <p:cNvSpPr>
              <a:spLocks/>
            </p:cNvSpPr>
            <p:nvPr/>
          </p:nvSpPr>
          <p:spPr bwMode="auto">
            <a:xfrm>
              <a:off x="3989" y="1726"/>
              <a:ext cx="0" cy="174"/>
            </a:xfrm>
            <a:custGeom>
              <a:avLst/>
              <a:gdLst>
                <a:gd name="T0" fmla="*/ 0 w 28"/>
                <a:gd name="T1" fmla="*/ 0 h 108"/>
                <a:gd name="T2" fmla="*/ 0 w 28"/>
                <a:gd name="T3" fmla="*/ 0 h 108"/>
                <a:gd name="T4" fmla="*/ 0 w 28"/>
                <a:gd name="T5" fmla="*/ 0 h 108"/>
                <a:gd name="T6" fmla="*/ 0 w 28"/>
                <a:gd name="T7" fmla="*/ 0 h 108"/>
                <a:gd name="T8" fmla="*/ 0 w 28"/>
                <a:gd name="T9" fmla="*/ 0 h 108"/>
                <a:gd name="T10" fmla="*/ 0 60000 65536"/>
                <a:gd name="T11" fmla="*/ 0 60000 65536"/>
                <a:gd name="T12" fmla="*/ 0 60000 65536"/>
                <a:gd name="T13" fmla="*/ 0 60000 65536"/>
                <a:gd name="T14" fmla="*/ 0 60000 65536"/>
                <a:gd name="T15" fmla="*/ 0 w 28"/>
                <a:gd name="T16" fmla="*/ 0 h 108"/>
                <a:gd name="T17" fmla="*/ 0 w 28"/>
                <a:gd name="T18" fmla="*/ 108 h 108"/>
              </a:gdLst>
              <a:ahLst/>
              <a:cxnLst>
                <a:cxn ang="T10">
                  <a:pos x="T0" y="T1"/>
                </a:cxn>
                <a:cxn ang="T11">
                  <a:pos x="T2" y="T3"/>
                </a:cxn>
                <a:cxn ang="T12">
                  <a:pos x="T4" y="T5"/>
                </a:cxn>
                <a:cxn ang="T13">
                  <a:pos x="T6" y="T7"/>
                </a:cxn>
                <a:cxn ang="T14">
                  <a:pos x="T8" y="T9"/>
                </a:cxn>
              </a:cxnLst>
              <a:rect l="T15" t="T16" r="T17" b="T18"/>
              <a:pathLst>
                <a:path w="28" h="108">
                  <a:moveTo>
                    <a:pt x="5" y="0"/>
                  </a:moveTo>
                  <a:lnTo>
                    <a:pt x="0" y="108"/>
                  </a:lnTo>
                  <a:lnTo>
                    <a:pt x="22" y="108"/>
                  </a:lnTo>
                  <a:lnTo>
                    <a:pt x="28" y="0"/>
                  </a:lnTo>
                  <a:lnTo>
                    <a:pt x="5"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09" name="Freeform 911"/>
            <p:cNvSpPr>
              <a:spLocks/>
            </p:cNvSpPr>
            <p:nvPr/>
          </p:nvSpPr>
          <p:spPr bwMode="auto">
            <a:xfrm>
              <a:off x="3988" y="1726"/>
              <a:ext cx="0" cy="174"/>
            </a:xfrm>
            <a:custGeom>
              <a:avLst/>
              <a:gdLst>
                <a:gd name="T0" fmla="*/ 0 w 29"/>
                <a:gd name="T1" fmla="*/ 0 h 108"/>
                <a:gd name="T2" fmla="*/ 0 w 29"/>
                <a:gd name="T3" fmla="*/ 0 h 108"/>
                <a:gd name="T4" fmla="*/ 0 w 29"/>
                <a:gd name="T5" fmla="*/ 0 h 108"/>
                <a:gd name="T6" fmla="*/ 0 w 29"/>
                <a:gd name="T7" fmla="*/ 0 h 108"/>
                <a:gd name="T8" fmla="*/ 0 w 29"/>
                <a:gd name="T9" fmla="*/ 0 h 108"/>
                <a:gd name="T10" fmla="*/ 0 60000 65536"/>
                <a:gd name="T11" fmla="*/ 0 60000 65536"/>
                <a:gd name="T12" fmla="*/ 0 60000 65536"/>
                <a:gd name="T13" fmla="*/ 0 60000 65536"/>
                <a:gd name="T14" fmla="*/ 0 60000 65536"/>
                <a:gd name="T15" fmla="*/ 0 w 29"/>
                <a:gd name="T16" fmla="*/ 0 h 108"/>
                <a:gd name="T17" fmla="*/ 0 w 29"/>
                <a:gd name="T18" fmla="*/ 108 h 108"/>
              </a:gdLst>
              <a:ahLst/>
              <a:cxnLst>
                <a:cxn ang="T10">
                  <a:pos x="T0" y="T1"/>
                </a:cxn>
                <a:cxn ang="T11">
                  <a:pos x="T2" y="T3"/>
                </a:cxn>
                <a:cxn ang="T12">
                  <a:pos x="T4" y="T5"/>
                </a:cxn>
                <a:cxn ang="T13">
                  <a:pos x="T6" y="T7"/>
                </a:cxn>
                <a:cxn ang="T14">
                  <a:pos x="T8" y="T9"/>
                </a:cxn>
              </a:cxnLst>
              <a:rect l="T15" t="T16" r="T17" b="T18"/>
              <a:pathLst>
                <a:path w="29" h="108">
                  <a:moveTo>
                    <a:pt x="29" y="0"/>
                  </a:moveTo>
                  <a:lnTo>
                    <a:pt x="18" y="0"/>
                  </a:lnTo>
                  <a:lnTo>
                    <a:pt x="0" y="108"/>
                  </a:lnTo>
                  <a:lnTo>
                    <a:pt x="18" y="108"/>
                  </a:lnTo>
                  <a:lnTo>
                    <a:pt x="29"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10" name="Freeform 912"/>
            <p:cNvSpPr>
              <a:spLocks/>
            </p:cNvSpPr>
            <p:nvPr/>
          </p:nvSpPr>
          <p:spPr bwMode="auto">
            <a:xfrm>
              <a:off x="3989" y="1726"/>
              <a:ext cx="0" cy="174"/>
            </a:xfrm>
            <a:custGeom>
              <a:avLst/>
              <a:gdLst>
                <a:gd name="T0" fmla="*/ 0 w 52"/>
                <a:gd name="T1" fmla="*/ 0 h 113"/>
                <a:gd name="T2" fmla="*/ 0 w 52"/>
                <a:gd name="T3" fmla="*/ 0 h 113"/>
                <a:gd name="T4" fmla="*/ 0 w 52"/>
                <a:gd name="T5" fmla="*/ 0 h 113"/>
                <a:gd name="T6" fmla="*/ 0 w 52"/>
                <a:gd name="T7" fmla="*/ 0 h 113"/>
                <a:gd name="T8" fmla="*/ 0 w 52"/>
                <a:gd name="T9" fmla="*/ 0 h 113"/>
                <a:gd name="T10" fmla="*/ 0 60000 65536"/>
                <a:gd name="T11" fmla="*/ 0 60000 65536"/>
                <a:gd name="T12" fmla="*/ 0 60000 65536"/>
                <a:gd name="T13" fmla="*/ 0 60000 65536"/>
                <a:gd name="T14" fmla="*/ 0 60000 65536"/>
                <a:gd name="T15" fmla="*/ 0 w 52"/>
                <a:gd name="T16" fmla="*/ 0 h 113"/>
                <a:gd name="T17" fmla="*/ 0 w 52"/>
                <a:gd name="T18" fmla="*/ 113 h 113"/>
              </a:gdLst>
              <a:ahLst/>
              <a:cxnLst>
                <a:cxn ang="T10">
                  <a:pos x="T0" y="T1"/>
                </a:cxn>
                <a:cxn ang="T11">
                  <a:pos x="T2" y="T3"/>
                </a:cxn>
                <a:cxn ang="T12">
                  <a:pos x="T4" y="T5"/>
                </a:cxn>
                <a:cxn ang="T13">
                  <a:pos x="T6" y="T7"/>
                </a:cxn>
                <a:cxn ang="T14">
                  <a:pos x="T8" y="T9"/>
                </a:cxn>
              </a:cxnLst>
              <a:rect l="T15" t="T16" r="T17" b="T18"/>
              <a:pathLst>
                <a:path w="52" h="113">
                  <a:moveTo>
                    <a:pt x="34" y="0"/>
                  </a:moveTo>
                  <a:lnTo>
                    <a:pt x="0" y="108"/>
                  </a:lnTo>
                  <a:lnTo>
                    <a:pt x="17" y="113"/>
                  </a:lnTo>
                  <a:lnTo>
                    <a:pt x="52" y="5"/>
                  </a:lnTo>
                  <a:lnTo>
                    <a:pt x="34"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11" name="Freeform 913"/>
            <p:cNvSpPr>
              <a:spLocks/>
            </p:cNvSpPr>
            <p:nvPr/>
          </p:nvSpPr>
          <p:spPr bwMode="auto">
            <a:xfrm>
              <a:off x="3989" y="1726"/>
              <a:ext cx="0" cy="174"/>
            </a:xfrm>
            <a:custGeom>
              <a:avLst/>
              <a:gdLst>
                <a:gd name="T0" fmla="*/ 0 w 34"/>
                <a:gd name="T1" fmla="*/ 0 h 108"/>
                <a:gd name="T2" fmla="*/ 0 w 34"/>
                <a:gd name="T3" fmla="*/ 0 h 108"/>
                <a:gd name="T4" fmla="*/ 0 w 34"/>
                <a:gd name="T5" fmla="*/ 0 h 108"/>
                <a:gd name="T6" fmla="*/ 0 w 34"/>
                <a:gd name="T7" fmla="*/ 0 h 108"/>
                <a:gd name="T8" fmla="*/ 0 w 34"/>
                <a:gd name="T9" fmla="*/ 0 h 108"/>
                <a:gd name="T10" fmla="*/ 0 60000 65536"/>
                <a:gd name="T11" fmla="*/ 0 60000 65536"/>
                <a:gd name="T12" fmla="*/ 0 60000 65536"/>
                <a:gd name="T13" fmla="*/ 0 60000 65536"/>
                <a:gd name="T14" fmla="*/ 0 60000 65536"/>
                <a:gd name="T15" fmla="*/ 0 w 34"/>
                <a:gd name="T16" fmla="*/ 0 h 108"/>
                <a:gd name="T17" fmla="*/ 0 w 34"/>
                <a:gd name="T18" fmla="*/ 108 h 108"/>
              </a:gdLst>
              <a:ahLst/>
              <a:cxnLst>
                <a:cxn ang="T10">
                  <a:pos x="T0" y="T1"/>
                </a:cxn>
                <a:cxn ang="T11">
                  <a:pos x="T2" y="T3"/>
                </a:cxn>
                <a:cxn ang="T12">
                  <a:pos x="T4" y="T5"/>
                </a:cxn>
                <a:cxn ang="T13">
                  <a:pos x="T6" y="T7"/>
                </a:cxn>
                <a:cxn ang="T14">
                  <a:pos x="T8" y="T9"/>
                </a:cxn>
              </a:cxnLst>
              <a:rect l="T15" t="T16" r="T17" b="T18"/>
              <a:pathLst>
                <a:path w="34" h="108">
                  <a:moveTo>
                    <a:pt x="17" y="0"/>
                  </a:moveTo>
                  <a:lnTo>
                    <a:pt x="34" y="0"/>
                  </a:lnTo>
                  <a:lnTo>
                    <a:pt x="17" y="108"/>
                  </a:lnTo>
                  <a:lnTo>
                    <a:pt x="0" y="108"/>
                  </a:lnTo>
                  <a:lnTo>
                    <a:pt x="17"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12" name="Freeform 914"/>
            <p:cNvSpPr>
              <a:spLocks/>
            </p:cNvSpPr>
            <p:nvPr/>
          </p:nvSpPr>
          <p:spPr bwMode="auto">
            <a:xfrm>
              <a:off x="3991" y="1726"/>
              <a:ext cx="0" cy="174"/>
            </a:xfrm>
            <a:custGeom>
              <a:avLst/>
              <a:gdLst>
                <a:gd name="T0" fmla="*/ 0 w 23"/>
                <a:gd name="T1" fmla="*/ 0 h 108"/>
                <a:gd name="T2" fmla="*/ 0 w 23"/>
                <a:gd name="T3" fmla="*/ 0 h 108"/>
                <a:gd name="T4" fmla="*/ 0 w 23"/>
                <a:gd name="T5" fmla="*/ 0 h 108"/>
                <a:gd name="T6" fmla="*/ 0 w 23"/>
                <a:gd name="T7" fmla="*/ 0 h 108"/>
                <a:gd name="T8" fmla="*/ 0 w 23"/>
                <a:gd name="T9" fmla="*/ 0 h 108"/>
                <a:gd name="T10" fmla="*/ 0 60000 65536"/>
                <a:gd name="T11" fmla="*/ 0 60000 65536"/>
                <a:gd name="T12" fmla="*/ 0 60000 65536"/>
                <a:gd name="T13" fmla="*/ 0 60000 65536"/>
                <a:gd name="T14" fmla="*/ 0 60000 65536"/>
                <a:gd name="T15" fmla="*/ 0 w 23"/>
                <a:gd name="T16" fmla="*/ 0 h 108"/>
                <a:gd name="T17" fmla="*/ 0 w 23"/>
                <a:gd name="T18" fmla="*/ 108 h 108"/>
              </a:gdLst>
              <a:ahLst/>
              <a:cxnLst>
                <a:cxn ang="T10">
                  <a:pos x="T0" y="T1"/>
                </a:cxn>
                <a:cxn ang="T11">
                  <a:pos x="T2" y="T3"/>
                </a:cxn>
                <a:cxn ang="T12">
                  <a:pos x="T4" y="T5"/>
                </a:cxn>
                <a:cxn ang="T13">
                  <a:pos x="T6" y="T7"/>
                </a:cxn>
                <a:cxn ang="T14">
                  <a:pos x="T8" y="T9"/>
                </a:cxn>
              </a:cxnLst>
              <a:rect l="T15" t="T16" r="T17" b="T18"/>
              <a:pathLst>
                <a:path w="23" h="108">
                  <a:moveTo>
                    <a:pt x="6" y="0"/>
                  </a:moveTo>
                  <a:lnTo>
                    <a:pt x="0" y="108"/>
                  </a:lnTo>
                  <a:lnTo>
                    <a:pt x="18" y="108"/>
                  </a:lnTo>
                  <a:lnTo>
                    <a:pt x="23" y="0"/>
                  </a:lnTo>
                  <a:lnTo>
                    <a:pt x="6"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13" name="Freeform 915"/>
            <p:cNvSpPr>
              <a:spLocks/>
            </p:cNvSpPr>
            <p:nvPr/>
          </p:nvSpPr>
          <p:spPr bwMode="auto">
            <a:xfrm>
              <a:off x="3990" y="1726"/>
              <a:ext cx="0" cy="174"/>
            </a:xfrm>
            <a:custGeom>
              <a:avLst/>
              <a:gdLst>
                <a:gd name="T0" fmla="*/ 0 w 35"/>
                <a:gd name="T1" fmla="*/ 0 h 108"/>
                <a:gd name="T2" fmla="*/ 0 w 35"/>
                <a:gd name="T3" fmla="*/ 0 h 108"/>
                <a:gd name="T4" fmla="*/ 0 w 35"/>
                <a:gd name="T5" fmla="*/ 0 h 108"/>
                <a:gd name="T6" fmla="*/ 0 w 35"/>
                <a:gd name="T7" fmla="*/ 0 h 108"/>
                <a:gd name="T8" fmla="*/ 0 w 35"/>
                <a:gd name="T9" fmla="*/ 0 h 108"/>
                <a:gd name="T10" fmla="*/ 0 60000 65536"/>
                <a:gd name="T11" fmla="*/ 0 60000 65536"/>
                <a:gd name="T12" fmla="*/ 0 60000 65536"/>
                <a:gd name="T13" fmla="*/ 0 60000 65536"/>
                <a:gd name="T14" fmla="*/ 0 60000 65536"/>
                <a:gd name="T15" fmla="*/ 0 w 35"/>
                <a:gd name="T16" fmla="*/ 0 h 108"/>
                <a:gd name="T17" fmla="*/ 0 w 35"/>
                <a:gd name="T18" fmla="*/ 108 h 108"/>
              </a:gdLst>
              <a:ahLst/>
              <a:cxnLst>
                <a:cxn ang="T10">
                  <a:pos x="T0" y="T1"/>
                </a:cxn>
                <a:cxn ang="T11">
                  <a:pos x="T2" y="T3"/>
                </a:cxn>
                <a:cxn ang="T12">
                  <a:pos x="T4" y="T5"/>
                </a:cxn>
                <a:cxn ang="T13">
                  <a:pos x="T6" y="T7"/>
                </a:cxn>
                <a:cxn ang="T14">
                  <a:pos x="T8" y="T9"/>
                </a:cxn>
              </a:cxnLst>
              <a:rect l="T15" t="T16" r="T17" b="T18"/>
              <a:pathLst>
                <a:path w="35" h="108">
                  <a:moveTo>
                    <a:pt x="35" y="0"/>
                  </a:moveTo>
                  <a:lnTo>
                    <a:pt x="17" y="0"/>
                  </a:lnTo>
                  <a:lnTo>
                    <a:pt x="0" y="108"/>
                  </a:lnTo>
                  <a:lnTo>
                    <a:pt x="17" y="108"/>
                  </a:lnTo>
                  <a:lnTo>
                    <a:pt x="35"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14" name="Freeform 916"/>
            <p:cNvSpPr>
              <a:spLocks/>
            </p:cNvSpPr>
            <p:nvPr/>
          </p:nvSpPr>
          <p:spPr bwMode="auto">
            <a:xfrm>
              <a:off x="4011" y="1730"/>
              <a:ext cx="0" cy="174"/>
            </a:xfrm>
            <a:custGeom>
              <a:avLst/>
              <a:gdLst>
                <a:gd name="T0" fmla="*/ 0 w 51"/>
                <a:gd name="T1" fmla="*/ 0 h 113"/>
                <a:gd name="T2" fmla="*/ 0 w 51"/>
                <a:gd name="T3" fmla="*/ 0 h 113"/>
                <a:gd name="T4" fmla="*/ 0 w 51"/>
                <a:gd name="T5" fmla="*/ 0 h 113"/>
                <a:gd name="T6" fmla="*/ 0 w 51"/>
                <a:gd name="T7" fmla="*/ 0 h 113"/>
                <a:gd name="T8" fmla="*/ 0 w 51"/>
                <a:gd name="T9" fmla="*/ 0 h 113"/>
                <a:gd name="T10" fmla="*/ 0 60000 65536"/>
                <a:gd name="T11" fmla="*/ 0 60000 65536"/>
                <a:gd name="T12" fmla="*/ 0 60000 65536"/>
                <a:gd name="T13" fmla="*/ 0 60000 65536"/>
                <a:gd name="T14" fmla="*/ 0 60000 65536"/>
                <a:gd name="T15" fmla="*/ 0 w 51"/>
                <a:gd name="T16" fmla="*/ 0 h 113"/>
                <a:gd name="T17" fmla="*/ 0 w 51"/>
                <a:gd name="T18" fmla="*/ 113 h 113"/>
              </a:gdLst>
              <a:ahLst/>
              <a:cxnLst>
                <a:cxn ang="T10">
                  <a:pos x="T0" y="T1"/>
                </a:cxn>
                <a:cxn ang="T11">
                  <a:pos x="T2" y="T3"/>
                </a:cxn>
                <a:cxn ang="T12">
                  <a:pos x="T4" y="T5"/>
                </a:cxn>
                <a:cxn ang="T13">
                  <a:pos x="T6" y="T7"/>
                </a:cxn>
                <a:cxn ang="T14">
                  <a:pos x="T8" y="T9"/>
                </a:cxn>
              </a:cxnLst>
              <a:rect l="T15" t="T16" r="T17" b="T18"/>
              <a:pathLst>
                <a:path w="51" h="113">
                  <a:moveTo>
                    <a:pt x="35" y="0"/>
                  </a:moveTo>
                  <a:lnTo>
                    <a:pt x="0" y="108"/>
                  </a:lnTo>
                  <a:lnTo>
                    <a:pt x="17" y="113"/>
                  </a:lnTo>
                  <a:lnTo>
                    <a:pt x="51" y="5"/>
                  </a:lnTo>
                  <a:lnTo>
                    <a:pt x="35"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15" name="Freeform 917"/>
            <p:cNvSpPr>
              <a:spLocks/>
            </p:cNvSpPr>
            <p:nvPr/>
          </p:nvSpPr>
          <p:spPr bwMode="auto">
            <a:xfrm>
              <a:off x="4011" y="1731"/>
              <a:ext cx="0" cy="174"/>
            </a:xfrm>
            <a:custGeom>
              <a:avLst/>
              <a:gdLst>
                <a:gd name="T0" fmla="*/ 0 w 35"/>
                <a:gd name="T1" fmla="*/ 0 h 108"/>
                <a:gd name="T2" fmla="*/ 0 w 35"/>
                <a:gd name="T3" fmla="*/ 0 h 108"/>
                <a:gd name="T4" fmla="*/ 0 w 35"/>
                <a:gd name="T5" fmla="*/ 0 h 108"/>
                <a:gd name="T6" fmla="*/ 0 w 35"/>
                <a:gd name="T7" fmla="*/ 0 h 108"/>
                <a:gd name="T8" fmla="*/ 0 w 35"/>
                <a:gd name="T9" fmla="*/ 0 h 108"/>
                <a:gd name="T10" fmla="*/ 0 60000 65536"/>
                <a:gd name="T11" fmla="*/ 0 60000 65536"/>
                <a:gd name="T12" fmla="*/ 0 60000 65536"/>
                <a:gd name="T13" fmla="*/ 0 60000 65536"/>
                <a:gd name="T14" fmla="*/ 0 60000 65536"/>
                <a:gd name="T15" fmla="*/ 0 w 35"/>
                <a:gd name="T16" fmla="*/ 0 h 108"/>
                <a:gd name="T17" fmla="*/ 0 w 35"/>
                <a:gd name="T18" fmla="*/ 108 h 108"/>
              </a:gdLst>
              <a:ahLst/>
              <a:cxnLst>
                <a:cxn ang="T10">
                  <a:pos x="T0" y="T1"/>
                </a:cxn>
                <a:cxn ang="T11">
                  <a:pos x="T2" y="T3"/>
                </a:cxn>
                <a:cxn ang="T12">
                  <a:pos x="T4" y="T5"/>
                </a:cxn>
                <a:cxn ang="T13">
                  <a:pos x="T6" y="T7"/>
                </a:cxn>
                <a:cxn ang="T14">
                  <a:pos x="T8" y="T9"/>
                </a:cxn>
              </a:cxnLst>
              <a:rect l="T15" t="T16" r="T17" b="T18"/>
              <a:pathLst>
                <a:path w="35" h="108">
                  <a:moveTo>
                    <a:pt x="28" y="0"/>
                  </a:moveTo>
                  <a:lnTo>
                    <a:pt x="35" y="0"/>
                  </a:lnTo>
                  <a:lnTo>
                    <a:pt x="0" y="108"/>
                  </a:lnTo>
                  <a:lnTo>
                    <a:pt x="28"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16" name="Freeform 918"/>
            <p:cNvSpPr>
              <a:spLocks/>
            </p:cNvSpPr>
            <p:nvPr/>
          </p:nvSpPr>
          <p:spPr bwMode="auto">
            <a:xfrm>
              <a:off x="4013" y="1731"/>
              <a:ext cx="0" cy="174"/>
            </a:xfrm>
            <a:custGeom>
              <a:avLst/>
              <a:gdLst>
                <a:gd name="T0" fmla="*/ 0 w 51"/>
                <a:gd name="T1" fmla="*/ 0 h 114"/>
                <a:gd name="T2" fmla="*/ 0 w 51"/>
                <a:gd name="T3" fmla="*/ 0 h 114"/>
                <a:gd name="T4" fmla="*/ 0 w 51"/>
                <a:gd name="T5" fmla="*/ 0 h 114"/>
                <a:gd name="T6" fmla="*/ 0 w 51"/>
                <a:gd name="T7" fmla="*/ 0 h 114"/>
                <a:gd name="T8" fmla="*/ 0 w 51"/>
                <a:gd name="T9" fmla="*/ 0 h 114"/>
                <a:gd name="T10" fmla="*/ 0 60000 65536"/>
                <a:gd name="T11" fmla="*/ 0 60000 65536"/>
                <a:gd name="T12" fmla="*/ 0 60000 65536"/>
                <a:gd name="T13" fmla="*/ 0 60000 65536"/>
                <a:gd name="T14" fmla="*/ 0 60000 65536"/>
                <a:gd name="T15" fmla="*/ 0 w 51"/>
                <a:gd name="T16" fmla="*/ 0 h 114"/>
                <a:gd name="T17" fmla="*/ 0 w 51"/>
                <a:gd name="T18" fmla="*/ 114 h 114"/>
              </a:gdLst>
              <a:ahLst/>
              <a:cxnLst>
                <a:cxn ang="T10">
                  <a:pos x="T0" y="T1"/>
                </a:cxn>
                <a:cxn ang="T11">
                  <a:pos x="T2" y="T3"/>
                </a:cxn>
                <a:cxn ang="T12">
                  <a:pos x="T4" y="T5"/>
                </a:cxn>
                <a:cxn ang="T13">
                  <a:pos x="T6" y="T7"/>
                </a:cxn>
                <a:cxn ang="T14">
                  <a:pos x="T8" y="T9"/>
                </a:cxn>
              </a:cxnLst>
              <a:rect l="T15" t="T16" r="T17" b="T18"/>
              <a:pathLst>
                <a:path w="51" h="114">
                  <a:moveTo>
                    <a:pt x="28" y="0"/>
                  </a:moveTo>
                  <a:lnTo>
                    <a:pt x="0" y="108"/>
                  </a:lnTo>
                  <a:lnTo>
                    <a:pt x="23" y="114"/>
                  </a:lnTo>
                  <a:lnTo>
                    <a:pt x="51" y="6"/>
                  </a:lnTo>
                  <a:lnTo>
                    <a:pt x="28"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17" name="Freeform 919"/>
            <p:cNvSpPr>
              <a:spLocks/>
            </p:cNvSpPr>
            <p:nvPr/>
          </p:nvSpPr>
          <p:spPr bwMode="auto">
            <a:xfrm>
              <a:off x="4012" y="1731"/>
              <a:ext cx="0" cy="174"/>
            </a:xfrm>
            <a:custGeom>
              <a:avLst/>
              <a:gdLst>
                <a:gd name="T0" fmla="*/ 0 w 34"/>
                <a:gd name="T1" fmla="*/ 0 h 108"/>
                <a:gd name="T2" fmla="*/ 0 w 34"/>
                <a:gd name="T3" fmla="*/ 0 h 108"/>
                <a:gd name="T4" fmla="*/ 0 w 34"/>
                <a:gd name="T5" fmla="*/ 0 h 108"/>
                <a:gd name="T6" fmla="*/ 0 w 34"/>
                <a:gd name="T7" fmla="*/ 0 h 108"/>
                <a:gd name="T8" fmla="*/ 0 w 34"/>
                <a:gd name="T9" fmla="*/ 0 h 108"/>
                <a:gd name="T10" fmla="*/ 0 60000 65536"/>
                <a:gd name="T11" fmla="*/ 0 60000 65536"/>
                <a:gd name="T12" fmla="*/ 0 60000 65536"/>
                <a:gd name="T13" fmla="*/ 0 60000 65536"/>
                <a:gd name="T14" fmla="*/ 0 60000 65536"/>
                <a:gd name="T15" fmla="*/ 0 w 34"/>
                <a:gd name="T16" fmla="*/ 0 h 108"/>
                <a:gd name="T17" fmla="*/ 0 w 34"/>
                <a:gd name="T18" fmla="*/ 108 h 108"/>
              </a:gdLst>
              <a:ahLst/>
              <a:cxnLst>
                <a:cxn ang="T10">
                  <a:pos x="T0" y="T1"/>
                </a:cxn>
                <a:cxn ang="T11">
                  <a:pos x="T2" y="T3"/>
                </a:cxn>
                <a:cxn ang="T12">
                  <a:pos x="T4" y="T5"/>
                </a:cxn>
                <a:cxn ang="T13">
                  <a:pos x="T6" y="T7"/>
                </a:cxn>
                <a:cxn ang="T14">
                  <a:pos x="T8" y="T9"/>
                </a:cxn>
              </a:cxnLst>
              <a:rect l="T15" t="T16" r="T17" b="T18"/>
              <a:pathLst>
                <a:path w="34" h="108">
                  <a:moveTo>
                    <a:pt x="34" y="0"/>
                  </a:moveTo>
                  <a:lnTo>
                    <a:pt x="29" y="0"/>
                  </a:lnTo>
                  <a:lnTo>
                    <a:pt x="0" y="108"/>
                  </a:lnTo>
                  <a:lnTo>
                    <a:pt x="34"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18" name="Freeform 920"/>
            <p:cNvSpPr>
              <a:spLocks/>
            </p:cNvSpPr>
            <p:nvPr/>
          </p:nvSpPr>
          <p:spPr bwMode="auto">
            <a:xfrm>
              <a:off x="4014" y="1731"/>
              <a:ext cx="0" cy="174"/>
            </a:xfrm>
            <a:custGeom>
              <a:avLst/>
              <a:gdLst>
                <a:gd name="T0" fmla="*/ 0 w 46"/>
                <a:gd name="T1" fmla="*/ 0 h 114"/>
                <a:gd name="T2" fmla="*/ 0 w 46"/>
                <a:gd name="T3" fmla="*/ 0 h 114"/>
                <a:gd name="T4" fmla="*/ 0 w 46"/>
                <a:gd name="T5" fmla="*/ 0 h 114"/>
                <a:gd name="T6" fmla="*/ 0 w 46"/>
                <a:gd name="T7" fmla="*/ 0 h 114"/>
                <a:gd name="T8" fmla="*/ 0 w 46"/>
                <a:gd name="T9" fmla="*/ 0 h 114"/>
                <a:gd name="T10" fmla="*/ 0 60000 65536"/>
                <a:gd name="T11" fmla="*/ 0 60000 65536"/>
                <a:gd name="T12" fmla="*/ 0 60000 65536"/>
                <a:gd name="T13" fmla="*/ 0 60000 65536"/>
                <a:gd name="T14" fmla="*/ 0 60000 65536"/>
                <a:gd name="T15" fmla="*/ 0 w 46"/>
                <a:gd name="T16" fmla="*/ 0 h 114"/>
                <a:gd name="T17" fmla="*/ 0 w 46"/>
                <a:gd name="T18" fmla="*/ 114 h 114"/>
              </a:gdLst>
              <a:ahLst/>
              <a:cxnLst>
                <a:cxn ang="T10">
                  <a:pos x="T0" y="T1"/>
                </a:cxn>
                <a:cxn ang="T11">
                  <a:pos x="T2" y="T3"/>
                </a:cxn>
                <a:cxn ang="T12">
                  <a:pos x="T4" y="T5"/>
                </a:cxn>
                <a:cxn ang="T13">
                  <a:pos x="T6" y="T7"/>
                </a:cxn>
                <a:cxn ang="T14">
                  <a:pos x="T8" y="T9"/>
                </a:cxn>
              </a:cxnLst>
              <a:rect l="T15" t="T16" r="T17" b="T18"/>
              <a:pathLst>
                <a:path w="46" h="114">
                  <a:moveTo>
                    <a:pt x="28" y="0"/>
                  </a:moveTo>
                  <a:lnTo>
                    <a:pt x="0" y="108"/>
                  </a:lnTo>
                  <a:lnTo>
                    <a:pt x="17" y="114"/>
                  </a:lnTo>
                  <a:lnTo>
                    <a:pt x="46" y="5"/>
                  </a:lnTo>
                  <a:lnTo>
                    <a:pt x="28"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19" name="Freeform 921"/>
            <p:cNvSpPr>
              <a:spLocks/>
            </p:cNvSpPr>
            <p:nvPr/>
          </p:nvSpPr>
          <p:spPr bwMode="auto">
            <a:xfrm>
              <a:off x="4014" y="1731"/>
              <a:ext cx="0" cy="174"/>
            </a:xfrm>
            <a:custGeom>
              <a:avLst/>
              <a:gdLst>
                <a:gd name="T0" fmla="*/ 0 w 28"/>
                <a:gd name="T1" fmla="*/ 0 h 109"/>
                <a:gd name="T2" fmla="*/ 0 w 28"/>
                <a:gd name="T3" fmla="*/ 0 h 109"/>
                <a:gd name="T4" fmla="*/ 0 w 28"/>
                <a:gd name="T5" fmla="*/ 0 h 109"/>
                <a:gd name="T6" fmla="*/ 0 w 28"/>
                <a:gd name="T7" fmla="*/ 0 h 109"/>
                <a:gd name="T8" fmla="*/ 0 w 28"/>
                <a:gd name="T9" fmla="*/ 0 h 109"/>
                <a:gd name="T10" fmla="*/ 0 60000 65536"/>
                <a:gd name="T11" fmla="*/ 0 60000 65536"/>
                <a:gd name="T12" fmla="*/ 0 60000 65536"/>
                <a:gd name="T13" fmla="*/ 0 60000 65536"/>
                <a:gd name="T14" fmla="*/ 0 60000 65536"/>
                <a:gd name="T15" fmla="*/ 0 w 28"/>
                <a:gd name="T16" fmla="*/ 0 h 109"/>
                <a:gd name="T17" fmla="*/ 0 w 28"/>
                <a:gd name="T18" fmla="*/ 109 h 109"/>
              </a:gdLst>
              <a:ahLst/>
              <a:cxnLst>
                <a:cxn ang="T10">
                  <a:pos x="T0" y="T1"/>
                </a:cxn>
                <a:cxn ang="T11">
                  <a:pos x="T2" y="T3"/>
                </a:cxn>
                <a:cxn ang="T12">
                  <a:pos x="T4" y="T5"/>
                </a:cxn>
                <a:cxn ang="T13">
                  <a:pos x="T6" y="T7"/>
                </a:cxn>
                <a:cxn ang="T14">
                  <a:pos x="T8" y="T9"/>
                </a:cxn>
              </a:cxnLst>
              <a:rect l="T15" t="T16" r="T17" b="T18"/>
              <a:pathLst>
                <a:path w="28" h="109">
                  <a:moveTo>
                    <a:pt x="28" y="0"/>
                  </a:moveTo>
                  <a:lnTo>
                    <a:pt x="28" y="0"/>
                  </a:lnTo>
                  <a:lnTo>
                    <a:pt x="0" y="109"/>
                  </a:lnTo>
                  <a:lnTo>
                    <a:pt x="28"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20" name="Freeform 922"/>
            <p:cNvSpPr>
              <a:spLocks/>
            </p:cNvSpPr>
            <p:nvPr/>
          </p:nvSpPr>
          <p:spPr bwMode="auto">
            <a:xfrm>
              <a:off x="4033" y="1740"/>
              <a:ext cx="0" cy="174"/>
            </a:xfrm>
            <a:custGeom>
              <a:avLst/>
              <a:gdLst>
                <a:gd name="T0" fmla="*/ 0 w 86"/>
                <a:gd name="T1" fmla="*/ 0 h 102"/>
                <a:gd name="T2" fmla="*/ 0 w 86"/>
                <a:gd name="T3" fmla="*/ 0 h 102"/>
                <a:gd name="T4" fmla="*/ 0 w 86"/>
                <a:gd name="T5" fmla="*/ 0 h 102"/>
                <a:gd name="T6" fmla="*/ 0 w 86"/>
                <a:gd name="T7" fmla="*/ 0 h 102"/>
                <a:gd name="T8" fmla="*/ 0 w 86"/>
                <a:gd name="T9" fmla="*/ 0 h 102"/>
                <a:gd name="T10" fmla="*/ 0 60000 65536"/>
                <a:gd name="T11" fmla="*/ 0 60000 65536"/>
                <a:gd name="T12" fmla="*/ 0 60000 65536"/>
                <a:gd name="T13" fmla="*/ 0 60000 65536"/>
                <a:gd name="T14" fmla="*/ 0 60000 65536"/>
                <a:gd name="T15" fmla="*/ 0 w 86"/>
                <a:gd name="T16" fmla="*/ 0 h 102"/>
                <a:gd name="T17" fmla="*/ 0 w 86"/>
                <a:gd name="T18" fmla="*/ 102 h 102"/>
              </a:gdLst>
              <a:ahLst/>
              <a:cxnLst>
                <a:cxn ang="T10">
                  <a:pos x="T0" y="T1"/>
                </a:cxn>
                <a:cxn ang="T11">
                  <a:pos x="T2" y="T3"/>
                </a:cxn>
                <a:cxn ang="T12">
                  <a:pos x="T4" y="T5"/>
                </a:cxn>
                <a:cxn ang="T13">
                  <a:pos x="T6" y="T7"/>
                </a:cxn>
                <a:cxn ang="T14">
                  <a:pos x="T8" y="T9"/>
                </a:cxn>
              </a:cxnLst>
              <a:rect l="T15" t="T16" r="T17" b="T18"/>
              <a:pathLst>
                <a:path w="86" h="102">
                  <a:moveTo>
                    <a:pt x="62" y="0"/>
                  </a:moveTo>
                  <a:lnTo>
                    <a:pt x="0" y="85"/>
                  </a:lnTo>
                  <a:lnTo>
                    <a:pt x="22" y="102"/>
                  </a:lnTo>
                  <a:lnTo>
                    <a:pt x="86" y="17"/>
                  </a:lnTo>
                  <a:lnTo>
                    <a:pt x="62"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21" name="Freeform 923"/>
            <p:cNvSpPr>
              <a:spLocks/>
            </p:cNvSpPr>
            <p:nvPr/>
          </p:nvSpPr>
          <p:spPr bwMode="auto">
            <a:xfrm>
              <a:off x="4032" y="1740"/>
              <a:ext cx="0" cy="174"/>
            </a:xfrm>
            <a:custGeom>
              <a:avLst/>
              <a:gdLst>
                <a:gd name="T0" fmla="*/ 0 w 63"/>
                <a:gd name="T1" fmla="*/ 0 h 108"/>
                <a:gd name="T2" fmla="*/ 0 w 63"/>
                <a:gd name="T3" fmla="*/ 0 h 108"/>
                <a:gd name="T4" fmla="*/ 0 w 63"/>
                <a:gd name="T5" fmla="*/ 0 h 108"/>
                <a:gd name="T6" fmla="*/ 0 w 63"/>
                <a:gd name="T7" fmla="*/ 0 h 108"/>
                <a:gd name="T8" fmla="*/ 0 w 63"/>
                <a:gd name="T9" fmla="*/ 0 h 108"/>
                <a:gd name="T10" fmla="*/ 0 60000 65536"/>
                <a:gd name="T11" fmla="*/ 0 60000 65536"/>
                <a:gd name="T12" fmla="*/ 0 60000 65536"/>
                <a:gd name="T13" fmla="*/ 0 60000 65536"/>
                <a:gd name="T14" fmla="*/ 0 60000 65536"/>
                <a:gd name="T15" fmla="*/ 0 w 63"/>
                <a:gd name="T16" fmla="*/ 0 h 108"/>
                <a:gd name="T17" fmla="*/ 0 w 63"/>
                <a:gd name="T18" fmla="*/ 108 h 108"/>
              </a:gdLst>
              <a:ahLst/>
              <a:cxnLst>
                <a:cxn ang="T10">
                  <a:pos x="T0" y="T1"/>
                </a:cxn>
                <a:cxn ang="T11">
                  <a:pos x="T2" y="T3"/>
                </a:cxn>
                <a:cxn ang="T12">
                  <a:pos x="T4" y="T5"/>
                </a:cxn>
                <a:cxn ang="T13">
                  <a:pos x="T6" y="T7"/>
                </a:cxn>
                <a:cxn ang="T14">
                  <a:pos x="T8" y="T9"/>
                </a:cxn>
              </a:cxnLst>
              <a:rect l="T15" t="T16" r="T17" b="T18"/>
              <a:pathLst>
                <a:path w="63" h="108">
                  <a:moveTo>
                    <a:pt x="63" y="0"/>
                  </a:moveTo>
                  <a:lnTo>
                    <a:pt x="63" y="12"/>
                  </a:lnTo>
                  <a:lnTo>
                    <a:pt x="6" y="108"/>
                  </a:lnTo>
                  <a:lnTo>
                    <a:pt x="0" y="97"/>
                  </a:lnTo>
                  <a:lnTo>
                    <a:pt x="63"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22" name="Freeform 924"/>
            <p:cNvSpPr>
              <a:spLocks/>
            </p:cNvSpPr>
            <p:nvPr/>
          </p:nvSpPr>
          <p:spPr bwMode="auto">
            <a:xfrm>
              <a:off x="4034" y="1742"/>
              <a:ext cx="0" cy="174"/>
            </a:xfrm>
            <a:custGeom>
              <a:avLst/>
              <a:gdLst>
                <a:gd name="T0" fmla="*/ 0 w 75"/>
                <a:gd name="T1" fmla="*/ 0 h 90"/>
                <a:gd name="T2" fmla="*/ 0 w 75"/>
                <a:gd name="T3" fmla="*/ 0 h 90"/>
                <a:gd name="T4" fmla="*/ 0 w 75"/>
                <a:gd name="T5" fmla="*/ 0 h 90"/>
                <a:gd name="T6" fmla="*/ 0 w 75"/>
                <a:gd name="T7" fmla="*/ 0 h 90"/>
                <a:gd name="T8" fmla="*/ 0 w 75"/>
                <a:gd name="T9" fmla="*/ 0 h 90"/>
                <a:gd name="T10" fmla="*/ 0 60000 65536"/>
                <a:gd name="T11" fmla="*/ 0 60000 65536"/>
                <a:gd name="T12" fmla="*/ 0 60000 65536"/>
                <a:gd name="T13" fmla="*/ 0 60000 65536"/>
                <a:gd name="T14" fmla="*/ 0 60000 65536"/>
                <a:gd name="T15" fmla="*/ 0 w 75"/>
                <a:gd name="T16" fmla="*/ 0 h 90"/>
                <a:gd name="T17" fmla="*/ 0 w 75"/>
                <a:gd name="T18" fmla="*/ 90 h 90"/>
              </a:gdLst>
              <a:ahLst/>
              <a:cxnLst>
                <a:cxn ang="T10">
                  <a:pos x="T0" y="T1"/>
                </a:cxn>
                <a:cxn ang="T11">
                  <a:pos x="T2" y="T3"/>
                </a:cxn>
                <a:cxn ang="T12">
                  <a:pos x="T4" y="T5"/>
                </a:cxn>
                <a:cxn ang="T13">
                  <a:pos x="T6" y="T7"/>
                </a:cxn>
                <a:cxn ang="T14">
                  <a:pos x="T8" y="T9"/>
                </a:cxn>
              </a:cxnLst>
              <a:rect l="T15" t="T16" r="T17" b="T18"/>
              <a:pathLst>
                <a:path w="75" h="90">
                  <a:moveTo>
                    <a:pt x="57" y="0"/>
                  </a:moveTo>
                  <a:lnTo>
                    <a:pt x="0" y="79"/>
                  </a:lnTo>
                  <a:lnTo>
                    <a:pt x="18" y="90"/>
                  </a:lnTo>
                  <a:lnTo>
                    <a:pt x="75" y="11"/>
                  </a:lnTo>
                  <a:lnTo>
                    <a:pt x="57"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23" name="Freeform 925"/>
            <p:cNvSpPr>
              <a:spLocks/>
            </p:cNvSpPr>
            <p:nvPr/>
          </p:nvSpPr>
          <p:spPr bwMode="auto">
            <a:xfrm>
              <a:off x="4034" y="1742"/>
              <a:ext cx="0" cy="174"/>
            </a:xfrm>
            <a:custGeom>
              <a:avLst/>
              <a:gdLst>
                <a:gd name="T0" fmla="*/ 0 w 62"/>
                <a:gd name="T1" fmla="*/ 0 h 85"/>
                <a:gd name="T2" fmla="*/ 0 w 62"/>
                <a:gd name="T3" fmla="*/ 0 h 85"/>
                <a:gd name="T4" fmla="*/ 0 w 62"/>
                <a:gd name="T5" fmla="*/ 0 h 85"/>
                <a:gd name="T6" fmla="*/ 0 w 62"/>
                <a:gd name="T7" fmla="*/ 0 h 85"/>
                <a:gd name="T8" fmla="*/ 0 w 62"/>
                <a:gd name="T9" fmla="*/ 0 h 85"/>
                <a:gd name="T10" fmla="*/ 0 60000 65536"/>
                <a:gd name="T11" fmla="*/ 0 60000 65536"/>
                <a:gd name="T12" fmla="*/ 0 60000 65536"/>
                <a:gd name="T13" fmla="*/ 0 60000 65536"/>
                <a:gd name="T14" fmla="*/ 0 60000 65536"/>
                <a:gd name="T15" fmla="*/ 0 w 62"/>
                <a:gd name="T16" fmla="*/ 0 h 85"/>
                <a:gd name="T17" fmla="*/ 0 w 62"/>
                <a:gd name="T18" fmla="*/ 85 h 85"/>
              </a:gdLst>
              <a:ahLst/>
              <a:cxnLst>
                <a:cxn ang="T10">
                  <a:pos x="T0" y="T1"/>
                </a:cxn>
                <a:cxn ang="T11">
                  <a:pos x="T2" y="T3"/>
                </a:cxn>
                <a:cxn ang="T12">
                  <a:pos x="T4" y="T5"/>
                </a:cxn>
                <a:cxn ang="T13">
                  <a:pos x="T6" y="T7"/>
                </a:cxn>
                <a:cxn ang="T14">
                  <a:pos x="T8" y="T9"/>
                </a:cxn>
              </a:cxnLst>
              <a:rect l="T15" t="T16" r="T17" b="T18"/>
              <a:pathLst>
                <a:path w="62" h="85">
                  <a:moveTo>
                    <a:pt x="62" y="0"/>
                  </a:moveTo>
                  <a:lnTo>
                    <a:pt x="62" y="0"/>
                  </a:lnTo>
                  <a:lnTo>
                    <a:pt x="0" y="85"/>
                  </a:lnTo>
                  <a:lnTo>
                    <a:pt x="5" y="79"/>
                  </a:lnTo>
                  <a:lnTo>
                    <a:pt x="62"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24" name="Freeform 926"/>
            <p:cNvSpPr>
              <a:spLocks/>
            </p:cNvSpPr>
            <p:nvPr/>
          </p:nvSpPr>
          <p:spPr bwMode="auto">
            <a:xfrm>
              <a:off x="4035" y="1742"/>
              <a:ext cx="0" cy="174"/>
            </a:xfrm>
            <a:custGeom>
              <a:avLst/>
              <a:gdLst>
                <a:gd name="T0" fmla="*/ 0 w 68"/>
                <a:gd name="T1" fmla="*/ 0 h 91"/>
                <a:gd name="T2" fmla="*/ 0 w 68"/>
                <a:gd name="T3" fmla="*/ 0 h 91"/>
                <a:gd name="T4" fmla="*/ 0 w 68"/>
                <a:gd name="T5" fmla="*/ 0 h 91"/>
                <a:gd name="T6" fmla="*/ 0 w 68"/>
                <a:gd name="T7" fmla="*/ 0 h 91"/>
                <a:gd name="T8" fmla="*/ 0 w 68"/>
                <a:gd name="T9" fmla="*/ 0 h 91"/>
                <a:gd name="T10" fmla="*/ 0 60000 65536"/>
                <a:gd name="T11" fmla="*/ 0 60000 65536"/>
                <a:gd name="T12" fmla="*/ 0 60000 65536"/>
                <a:gd name="T13" fmla="*/ 0 60000 65536"/>
                <a:gd name="T14" fmla="*/ 0 60000 65536"/>
                <a:gd name="T15" fmla="*/ 0 w 68"/>
                <a:gd name="T16" fmla="*/ 0 h 91"/>
                <a:gd name="T17" fmla="*/ 0 w 68"/>
                <a:gd name="T18" fmla="*/ 91 h 91"/>
              </a:gdLst>
              <a:ahLst/>
              <a:cxnLst>
                <a:cxn ang="T10">
                  <a:pos x="T0" y="T1"/>
                </a:cxn>
                <a:cxn ang="T11">
                  <a:pos x="T2" y="T3"/>
                </a:cxn>
                <a:cxn ang="T12">
                  <a:pos x="T4" y="T5"/>
                </a:cxn>
                <a:cxn ang="T13">
                  <a:pos x="T6" y="T7"/>
                </a:cxn>
                <a:cxn ang="T14">
                  <a:pos x="T8" y="T9"/>
                </a:cxn>
              </a:cxnLst>
              <a:rect l="T15" t="T16" r="T17" b="T18"/>
              <a:pathLst>
                <a:path w="68" h="91">
                  <a:moveTo>
                    <a:pt x="62" y="0"/>
                  </a:moveTo>
                  <a:lnTo>
                    <a:pt x="0" y="85"/>
                  </a:lnTo>
                  <a:lnTo>
                    <a:pt x="5" y="91"/>
                  </a:lnTo>
                  <a:lnTo>
                    <a:pt x="68" y="6"/>
                  </a:lnTo>
                  <a:lnTo>
                    <a:pt x="62"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25" name="Freeform 927"/>
            <p:cNvSpPr>
              <a:spLocks/>
            </p:cNvSpPr>
            <p:nvPr/>
          </p:nvSpPr>
          <p:spPr bwMode="auto">
            <a:xfrm>
              <a:off x="4035" y="1743"/>
              <a:ext cx="0" cy="174"/>
            </a:xfrm>
            <a:custGeom>
              <a:avLst/>
              <a:gdLst>
                <a:gd name="T0" fmla="*/ 0 w 64"/>
                <a:gd name="T1" fmla="*/ 0 h 85"/>
                <a:gd name="T2" fmla="*/ 0 w 64"/>
                <a:gd name="T3" fmla="*/ 0 h 85"/>
                <a:gd name="T4" fmla="*/ 0 w 64"/>
                <a:gd name="T5" fmla="*/ 0 h 85"/>
                <a:gd name="T6" fmla="*/ 0 w 64"/>
                <a:gd name="T7" fmla="*/ 0 h 85"/>
                <a:gd name="T8" fmla="*/ 0 w 64"/>
                <a:gd name="T9" fmla="*/ 0 h 85"/>
                <a:gd name="T10" fmla="*/ 0 60000 65536"/>
                <a:gd name="T11" fmla="*/ 0 60000 65536"/>
                <a:gd name="T12" fmla="*/ 0 60000 65536"/>
                <a:gd name="T13" fmla="*/ 0 60000 65536"/>
                <a:gd name="T14" fmla="*/ 0 60000 65536"/>
                <a:gd name="T15" fmla="*/ 0 w 64"/>
                <a:gd name="T16" fmla="*/ 0 h 85"/>
                <a:gd name="T17" fmla="*/ 0 w 64"/>
                <a:gd name="T18" fmla="*/ 85 h 85"/>
              </a:gdLst>
              <a:ahLst/>
              <a:cxnLst>
                <a:cxn ang="T10">
                  <a:pos x="T0" y="T1"/>
                </a:cxn>
                <a:cxn ang="T11">
                  <a:pos x="T2" y="T3"/>
                </a:cxn>
                <a:cxn ang="T12">
                  <a:pos x="T4" y="T5"/>
                </a:cxn>
                <a:cxn ang="T13">
                  <a:pos x="T6" y="T7"/>
                </a:cxn>
                <a:cxn ang="T14">
                  <a:pos x="T8" y="T9"/>
                </a:cxn>
              </a:cxnLst>
              <a:rect l="T15" t="T16" r="T17" b="T18"/>
              <a:pathLst>
                <a:path w="64" h="85">
                  <a:moveTo>
                    <a:pt x="64" y="0"/>
                  </a:moveTo>
                  <a:lnTo>
                    <a:pt x="64" y="0"/>
                  </a:lnTo>
                  <a:lnTo>
                    <a:pt x="7" y="79"/>
                  </a:lnTo>
                  <a:lnTo>
                    <a:pt x="0" y="85"/>
                  </a:lnTo>
                  <a:lnTo>
                    <a:pt x="64"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26" name="Freeform 928"/>
            <p:cNvSpPr>
              <a:spLocks/>
            </p:cNvSpPr>
            <p:nvPr/>
          </p:nvSpPr>
          <p:spPr bwMode="auto">
            <a:xfrm>
              <a:off x="4048" y="1757"/>
              <a:ext cx="0" cy="174"/>
            </a:xfrm>
            <a:custGeom>
              <a:avLst/>
              <a:gdLst>
                <a:gd name="T0" fmla="*/ 0 w 97"/>
                <a:gd name="T1" fmla="*/ 0 h 86"/>
                <a:gd name="T2" fmla="*/ 0 w 97"/>
                <a:gd name="T3" fmla="*/ 0 h 86"/>
                <a:gd name="T4" fmla="*/ 0 w 97"/>
                <a:gd name="T5" fmla="*/ 0 h 86"/>
                <a:gd name="T6" fmla="*/ 0 w 97"/>
                <a:gd name="T7" fmla="*/ 0 h 86"/>
                <a:gd name="T8" fmla="*/ 0 w 97"/>
                <a:gd name="T9" fmla="*/ 0 h 86"/>
                <a:gd name="T10" fmla="*/ 0 60000 65536"/>
                <a:gd name="T11" fmla="*/ 0 60000 65536"/>
                <a:gd name="T12" fmla="*/ 0 60000 65536"/>
                <a:gd name="T13" fmla="*/ 0 60000 65536"/>
                <a:gd name="T14" fmla="*/ 0 60000 65536"/>
                <a:gd name="T15" fmla="*/ 0 w 97"/>
                <a:gd name="T16" fmla="*/ 0 h 86"/>
                <a:gd name="T17" fmla="*/ 0 w 97"/>
                <a:gd name="T18" fmla="*/ 86 h 86"/>
              </a:gdLst>
              <a:ahLst/>
              <a:cxnLst>
                <a:cxn ang="T10">
                  <a:pos x="T0" y="T1"/>
                </a:cxn>
                <a:cxn ang="T11">
                  <a:pos x="T2" y="T3"/>
                </a:cxn>
                <a:cxn ang="T12">
                  <a:pos x="T4" y="T5"/>
                </a:cxn>
                <a:cxn ang="T13">
                  <a:pos x="T6" y="T7"/>
                </a:cxn>
                <a:cxn ang="T14">
                  <a:pos x="T8" y="T9"/>
                </a:cxn>
              </a:cxnLst>
              <a:rect l="T15" t="T16" r="T17" b="T18"/>
              <a:pathLst>
                <a:path w="97" h="86">
                  <a:moveTo>
                    <a:pt x="91" y="0"/>
                  </a:moveTo>
                  <a:lnTo>
                    <a:pt x="0" y="74"/>
                  </a:lnTo>
                  <a:lnTo>
                    <a:pt x="6" y="86"/>
                  </a:lnTo>
                  <a:lnTo>
                    <a:pt x="97" y="12"/>
                  </a:lnTo>
                  <a:lnTo>
                    <a:pt x="91"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27" name="Freeform 929"/>
            <p:cNvSpPr>
              <a:spLocks/>
            </p:cNvSpPr>
            <p:nvPr/>
          </p:nvSpPr>
          <p:spPr bwMode="auto">
            <a:xfrm>
              <a:off x="4048" y="1759"/>
              <a:ext cx="0" cy="174"/>
            </a:xfrm>
            <a:custGeom>
              <a:avLst/>
              <a:gdLst>
                <a:gd name="T0" fmla="*/ 0 w 108"/>
                <a:gd name="T1" fmla="*/ 0 h 79"/>
                <a:gd name="T2" fmla="*/ 0 w 108"/>
                <a:gd name="T3" fmla="*/ 0 h 79"/>
                <a:gd name="T4" fmla="*/ 0 w 108"/>
                <a:gd name="T5" fmla="*/ 0 h 79"/>
                <a:gd name="T6" fmla="*/ 0 w 108"/>
                <a:gd name="T7" fmla="*/ 0 h 79"/>
                <a:gd name="T8" fmla="*/ 0 w 108"/>
                <a:gd name="T9" fmla="*/ 0 h 79"/>
                <a:gd name="T10" fmla="*/ 0 60000 65536"/>
                <a:gd name="T11" fmla="*/ 0 60000 65536"/>
                <a:gd name="T12" fmla="*/ 0 60000 65536"/>
                <a:gd name="T13" fmla="*/ 0 60000 65536"/>
                <a:gd name="T14" fmla="*/ 0 60000 65536"/>
                <a:gd name="T15" fmla="*/ 0 w 108"/>
                <a:gd name="T16" fmla="*/ 0 h 79"/>
                <a:gd name="T17" fmla="*/ 0 w 108"/>
                <a:gd name="T18" fmla="*/ 79 h 79"/>
              </a:gdLst>
              <a:ahLst/>
              <a:cxnLst>
                <a:cxn ang="T10">
                  <a:pos x="T0" y="T1"/>
                </a:cxn>
                <a:cxn ang="T11">
                  <a:pos x="T2" y="T3"/>
                </a:cxn>
                <a:cxn ang="T12">
                  <a:pos x="T4" y="T5"/>
                </a:cxn>
                <a:cxn ang="T13">
                  <a:pos x="T6" y="T7"/>
                </a:cxn>
                <a:cxn ang="T14">
                  <a:pos x="T8" y="T9"/>
                </a:cxn>
              </a:cxnLst>
              <a:rect l="T15" t="T16" r="T17" b="T18"/>
              <a:pathLst>
                <a:path w="108" h="79">
                  <a:moveTo>
                    <a:pt x="91" y="0"/>
                  </a:moveTo>
                  <a:lnTo>
                    <a:pt x="0" y="45"/>
                  </a:lnTo>
                  <a:lnTo>
                    <a:pt x="16" y="79"/>
                  </a:lnTo>
                  <a:lnTo>
                    <a:pt x="108" y="34"/>
                  </a:lnTo>
                  <a:lnTo>
                    <a:pt x="91"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28" name="Freeform 930"/>
            <p:cNvSpPr>
              <a:spLocks/>
            </p:cNvSpPr>
            <p:nvPr/>
          </p:nvSpPr>
          <p:spPr bwMode="auto">
            <a:xfrm>
              <a:off x="4048" y="1758"/>
              <a:ext cx="0" cy="174"/>
            </a:xfrm>
            <a:custGeom>
              <a:avLst/>
              <a:gdLst>
                <a:gd name="T0" fmla="*/ 0 w 91"/>
                <a:gd name="T1" fmla="*/ 0 h 73"/>
                <a:gd name="T2" fmla="*/ 0 w 91"/>
                <a:gd name="T3" fmla="*/ 0 h 73"/>
                <a:gd name="T4" fmla="*/ 0 w 91"/>
                <a:gd name="T5" fmla="*/ 0 h 73"/>
                <a:gd name="T6" fmla="*/ 0 w 91"/>
                <a:gd name="T7" fmla="*/ 0 h 73"/>
                <a:gd name="T8" fmla="*/ 0 w 91"/>
                <a:gd name="T9" fmla="*/ 0 h 73"/>
                <a:gd name="T10" fmla="*/ 0 60000 65536"/>
                <a:gd name="T11" fmla="*/ 0 60000 65536"/>
                <a:gd name="T12" fmla="*/ 0 60000 65536"/>
                <a:gd name="T13" fmla="*/ 0 60000 65536"/>
                <a:gd name="T14" fmla="*/ 0 60000 65536"/>
                <a:gd name="T15" fmla="*/ 0 w 91"/>
                <a:gd name="T16" fmla="*/ 0 h 73"/>
                <a:gd name="T17" fmla="*/ 0 w 91"/>
                <a:gd name="T18" fmla="*/ 73 h 73"/>
              </a:gdLst>
              <a:ahLst/>
              <a:cxnLst>
                <a:cxn ang="T10">
                  <a:pos x="T0" y="T1"/>
                </a:cxn>
                <a:cxn ang="T11">
                  <a:pos x="T2" y="T3"/>
                </a:cxn>
                <a:cxn ang="T12">
                  <a:pos x="T4" y="T5"/>
                </a:cxn>
                <a:cxn ang="T13">
                  <a:pos x="T6" y="T7"/>
                </a:cxn>
                <a:cxn ang="T14">
                  <a:pos x="T8" y="T9"/>
                </a:cxn>
              </a:cxnLst>
              <a:rect l="T15" t="T16" r="T17" b="T18"/>
              <a:pathLst>
                <a:path w="91" h="73">
                  <a:moveTo>
                    <a:pt x="91" y="0"/>
                  </a:moveTo>
                  <a:lnTo>
                    <a:pt x="91" y="11"/>
                  </a:lnTo>
                  <a:lnTo>
                    <a:pt x="0" y="73"/>
                  </a:lnTo>
                  <a:lnTo>
                    <a:pt x="0" y="56"/>
                  </a:lnTo>
                  <a:lnTo>
                    <a:pt x="91"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29" name="Freeform 931"/>
            <p:cNvSpPr>
              <a:spLocks/>
            </p:cNvSpPr>
            <p:nvPr/>
          </p:nvSpPr>
          <p:spPr bwMode="auto">
            <a:xfrm>
              <a:off x="4049" y="1760"/>
              <a:ext cx="0" cy="174"/>
            </a:xfrm>
            <a:custGeom>
              <a:avLst/>
              <a:gdLst>
                <a:gd name="T0" fmla="*/ 0 w 97"/>
                <a:gd name="T1" fmla="*/ 0 h 68"/>
                <a:gd name="T2" fmla="*/ 0 w 97"/>
                <a:gd name="T3" fmla="*/ 0 h 68"/>
                <a:gd name="T4" fmla="*/ 0 w 97"/>
                <a:gd name="T5" fmla="*/ 0 h 68"/>
                <a:gd name="T6" fmla="*/ 0 w 97"/>
                <a:gd name="T7" fmla="*/ 0 h 68"/>
                <a:gd name="T8" fmla="*/ 0 w 97"/>
                <a:gd name="T9" fmla="*/ 0 h 68"/>
                <a:gd name="T10" fmla="*/ 0 60000 65536"/>
                <a:gd name="T11" fmla="*/ 0 60000 65536"/>
                <a:gd name="T12" fmla="*/ 0 60000 65536"/>
                <a:gd name="T13" fmla="*/ 0 60000 65536"/>
                <a:gd name="T14" fmla="*/ 0 60000 65536"/>
                <a:gd name="T15" fmla="*/ 0 w 97"/>
                <a:gd name="T16" fmla="*/ 0 h 68"/>
                <a:gd name="T17" fmla="*/ 0 w 97"/>
                <a:gd name="T18" fmla="*/ 68 h 68"/>
              </a:gdLst>
              <a:ahLst/>
              <a:cxnLst>
                <a:cxn ang="T10">
                  <a:pos x="T0" y="T1"/>
                </a:cxn>
                <a:cxn ang="T11">
                  <a:pos x="T2" y="T3"/>
                </a:cxn>
                <a:cxn ang="T12">
                  <a:pos x="T4" y="T5"/>
                </a:cxn>
                <a:cxn ang="T13">
                  <a:pos x="T6" y="T7"/>
                </a:cxn>
                <a:cxn ang="T14">
                  <a:pos x="T8" y="T9"/>
                </a:cxn>
              </a:cxnLst>
              <a:rect l="T15" t="T16" r="T17" b="T18"/>
              <a:pathLst>
                <a:path w="97" h="68">
                  <a:moveTo>
                    <a:pt x="92" y="0"/>
                  </a:moveTo>
                  <a:lnTo>
                    <a:pt x="0" y="63"/>
                  </a:lnTo>
                  <a:lnTo>
                    <a:pt x="6" y="68"/>
                  </a:lnTo>
                  <a:lnTo>
                    <a:pt x="97" y="6"/>
                  </a:lnTo>
                  <a:lnTo>
                    <a:pt x="92"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30" name="Freeform 932"/>
            <p:cNvSpPr>
              <a:spLocks/>
            </p:cNvSpPr>
            <p:nvPr/>
          </p:nvSpPr>
          <p:spPr bwMode="auto">
            <a:xfrm>
              <a:off x="4049" y="1761"/>
              <a:ext cx="0" cy="174"/>
            </a:xfrm>
            <a:custGeom>
              <a:avLst/>
              <a:gdLst>
                <a:gd name="T0" fmla="*/ 0 w 92"/>
                <a:gd name="T1" fmla="*/ 0 h 62"/>
                <a:gd name="T2" fmla="*/ 0 w 92"/>
                <a:gd name="T3" fmla="*/ 0 h 62"/>
                <a:gd name="T4" fmla="*/ 0 w 92"/>
                <a:gd name="T5" fmla="*/ 0 h 62"/>
                <a:gd name="T6" fmla="*/ 0 w 92"/>
                <a:gd name="T7" fmla="*/ 0 h 62"/>
                <a:gd name="T8" fmla="*/ 0 w 92"/>
                <a:gd name="T9" fmla="*/ 0 h 62"/>
                <a:gd name="T10" fmla="*/ 0 60000 65536"/>
                <a:gd name="T11" fmla="*/ 0 60000 65536"/>
                <a:gd name="T12" fmla="*/ 0 60000 65536"/>
                <a:gd name="T13" fmla="*/ 0 60000 65536"/>
                <a:gd name="T14" fmla="*/ 0 60000 65536"/>
                <a:gd name="T15" fmla="*/ 0 w 92"/>
                <a:gd name="T16" fmla="*/ 0 h 62"/>
                <a:gd name="T17" fmla="*/ 0 w 92"/>
                <a:gd name="T18" fmla="*/ 62 h 62"/>
              </a:gdLst>
              <a:ahLst/>
              <a:cxnLst>
                <a:cxn ang="T10">
                  <a:pos x="T0" y="T1"/>
                </a:cxn>
                <a:cxn ang="T11">
                  <a:pos x="T2" y="T3"/>
                </a:cxn>
                <a:cxn ang="T12">
                  <a:pos x="T4" y="T5"/>
                </a:cxn>
                <a:cxn ang="T13">
                  <a:pos x="T6" y="T7"/>
                </a:cxn>
                <a:cxn ang="T14">
                  <a:pos x="T8" y="T9"/>
                </a:cxn>
              </a:cxnLst>
              <a:rect l="T15" t="T16" r="T17" b="T18"/>
              <a:pathLst>
                <a:path w="92" h="62">
                  <a:moveTo>
                    <a:pt x="92" y="6"/>
                  </a:moveTo>
                  <a:lnTo>
                    <a:pt x="92" y="0"/>
                  </a:lnTo>
                  <a:lnTo>
                    <a:pt x="0" y="51"/>
                  </a:lnTo>
                  <a:lnTo>
                    <a:pt x="0" y="62"/>
                  </a:lnTo>
                  <a:lnTo>
                    <a:pt x="92" y="6"/>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31" name="Freeform 933"/>
            <p:cNvSpPr>
              <a:spLocks/>
            </p:cNvSpPr>
            <p:nvPr/>
          </p:nvSpPr>
          <p:spPr bwMode="auto">
            <a:xfrm>
              <a:off x="4058" y="1780"/>
              <a:ext cx="0" cy="174"/>
            </a:xfrm>
            <a:custGeom>
              <a:avLst/>
              <a:gdLst>
                <a:gd name="T0" fmla="*/ 0 w 120"/>
                <a:gd name="T1" fmla="*/ 0 h 85"/>
                <a:gd name="T2" fmla="*/ 0 w 120"/>
                <a:gd name="T3" fmla="*/ 0 h 85"/>
                <a:gd name="T4" fmla="*/ 0 w 120"/>
                <a:gd name="T5" fmla="*/ 0 h 85"/>
                <a:gd name="T6" fmla="*/ 0 w 120"/>
                <a:gd name="T7" fmla="*/ 0 h 85"/>
                <a:gd name="T8" fmla="*/ 0 w 120"/>
                <a:gd name="T9" fmla="*/ 0 h 85"/>
                <a:gd name="T10" fmla="*/ 0 60000 65536"/>
                <a:gd name="T11" fmla="*/ 0 60000 65536"/>
                <a:gd name="T12" fmla="*/ 0 60000 65536"/>
                <a:gd name="T13" fmla="*/ 0 60000 65536"/>
                <a:gd name="T14" fmla="*/ 0 60000 65536"/>
                <a:gd name="T15" fmla="*/ 0 w 120"/>
                <a:gd name="T16" fmla="*/ 0 h 85"/>
                <a:gd name="T17" fmla="*/ 0 w 120"/>
                <a:gd name="T18" fmla="*/ 85 h 85"/>
              </a:gdLst>
              <a:ahLst/>
              <a:cxnLst>
                <a:cxn ang="T10">
                  <a:pos x="T0" y="T1"/>
                </a:cxn>
                <a:cxn ang="T11">
                  <a:pos x="T2" y="T3"/>
                </a:cxn>
                <a:cxn ang="T12">
                  <a:pos x="T4" y="T5"/>
                </a:cxn>
                <a:cxn ang="T13">
                  <a:pos x="T6" y="T7"/>
                </a:cxn>
                <a:cxn ang="T14">
                  <a:pos x="T8" y="T9"/>
                </a:cxn>
              </a:cxnLst>
              <a:rect l="T15" t="T16" r="T17" b="T18"/>
              <a:pathLst>
                <a:path w="120" h="85">
                  <a:moveTo>
                    <a:pt x="97" y="0"/>
                  </a:moveTo>
                  <a:lnTo>
                    <a:pt x="0" y="34"/>
                  </a:lnTo>
                  <a:lnTo>
                    <a:pt x="23" y="85"/>
                  </a:lnTo>
                  <a:lnTo>
                    <a:pt x="120" y="50"/>
                  </a:lnTo>
                  <a:lnTo>
                    <a:pt x="97"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32" name="Freeform 934"/>
            <p:cNvSpPr>
              <a:spLocks/>
            </p:cNvSpPr>
            <p:nvPr/>
          </p:nvSpPr>
          <p:spPr bwMode="auto">
            <a:xfrm>
              <a:off x="4064" y="1802"/>
              <a:ext cx="0" cy="174"/>
            </a:xfrm>
            <a:custGeom>
              <a:avLst/>
              <a:gdLst>
                <a:gd name="T0" fmla="*/ 0 w 108"/>
                <a:gd name="T1" fmla="*/ 0 h 56"/>
                <a:gd name="T2" fmla="*/ 0 w 108"/>
                <a:gd name="T3" fmla="*/ 0 h 56"/>
                <a:gd name="T4" fmla="*/ 0 w 108"/>
                <a:gd name="T5" fmla="*/ 0 h 56"/>
                <a:gd name="T6" fmla="*/ 0 w 108"/>
                <a:gd name="T7" fmla="*/ 0 h 56"/>
                <a:gd name="T8" fmla="*/ 0 w 108"/>
                <a:gd name="T9" fmla="*/ 0 h 56"/>
                <a:gd name="T10" fmla="*/ 0 60000 65536"/>
                <a:gd name="T11" fmla="*/ 0 60000 65536"/>
                <a:gd name="T12" fmla="*/ 0 60000 65536"/>
                <a:gd name="T13" fmla="*/ 0 60000 65536"/>
                <a:gd name="T14" fmla="*/ 0 60000 65536"/>
                <a:gd name="T15" fmla="*/ 0 w 108"/>
                <a:gd name="T16" fmla="*/ 0 h 56"/>
                <a:gd name="T17" fmla="*/ 0 w 108"/>
                <a:gd name="T18" fmla="*/ 56 h 56"/>
              </a:gdLst>
              <a:ahLst/>
              <a:cxnLst>
                <a:cxn ang="T10">
                  <a:pos x="T0" y="T1"/>
                </a:cxn>
                <a:cxn ang="T11">
                  <a:pos x="T2" y="T3"/>
                </a:cxn>
                <a:cxn ang="T12">
                  <a:pos x="T4" y="T5"/>
                </a:cxn>
                <a:cxn ang="T13">
                  <a:pos x="T6" y="T7"/>
                </a:cxn>
                <a:cxn ang="T14">
                  <a:pos x="T8" y="T9"/>
                </a:cxn>
              </a:cxnLst>
              <a:rect l="T15" t="T16" r="T17" b="T18"/>
              <a:pathLst>
                <a:path w="108" h="56">
                  <a:moveTo>
                    <a:pt x="103" y="0"/>
                  </a:moveTo>
                  <a:lnTo>
                    <a:pt x="0" y="28"/>
                  </a:lnTo>
                  <a:lnTo>
                    <a:pt x="6" y="56"/>
                  </a:lnTo>
                  <a:lnTo>
                    <a:pt x="108" y="28"/>
                  </a:lnTo>
                  <a:lnTo>
                    <a:pt x="103"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33" name="Freeform 935"/>
            <p:cNvSpPr>
              <a:spLocks/>
            </p:cNvSpPr>
            <p:nvPr/>
          </p:nvSpPr>
          <p:spPr bwMode="auto">
            <a:xfrm>
              <a:off x="4064" y="1804"/>
              <a:ext cx="0" cy="174"/>
            </a:xfrm>
            <a:custGeom>
              <a:avLst/>
              <a:gdLst>
                <a:gd name="T0" fmla="*/ 0 w 114"/>
                <a:gd name="T1" fmla="*/ 0 h 46"/>
                <a:gd name="T2" fmla="*/ 0 w 114"/>
                <a:gd name="T3" fmla="*/ 0 h 46"/>
                <a:gd name="T4" fmla="*/ 0 w 114"/>
                <a:gd name="T5" fmla="*/ 0 h 46"/>
                <a:gd name="T6" fmla="*/ 0 w 114"/>
                <a:gd name="T7" fmla="*/ 0 h 46"/>
                <a:gd name="T8" fmla="*/ 0 w 114"/>
                <a:gd name="T9" fmla="*/ 0 h 46"/>
                <a:gd name="T10" fmla="*/ 0 60000 65536"/>
                <a:gd name="T11" fmla="*/ 0 60000 65536"/>
                <a:gd name="T12" fmla="*/ 0 60000 65536"/>
                <a:gd name="T13" fmla="*/ 0 60000 65536"/>
                <a:gd name="T14" fmla="*/ 0 60000 65536"/>
                <a:gd name="T15" fmla="*/ 0 w 114"/>
                <a:gd name="T16" fmla="*/ 0 h 46"/>
                <a:gd name="T17" fmla="*/ 0 w 114"/>
                <a:gd name="T18" fmla="*/ 46 h 46"/>
              </a:gdLst>
              <a:ahLst/>
              <a:cxnLst>
                <a:cxn ang="T10">
                  <a:pos x="T0" y="T1"/>
                </a:cxn>
                <a:cxn ang="T11">
                  <a:pos x="T2" y="T3"/>
                </a:cxn>
                <a:cxn ang="T12">
                  <a:pos x="T4" y="T5"/>
                </a:cxn>
                <a:cxn ang="T13">
                  <a:pos x="T6" y="T7"/>
                </a:cxn>
                <a:cxn ang="T14">
                  <a:pos x="T8" y="T9"/>
                </a:cxn>
              </a:cxnLst>
              <a:rect l="T15" t="T16" r="T17" b="T18"/>
              <a:pathLst>
                <a:path w="114" h="46">
                  <a:moveTo>
                    <a:pt x="108" y="0"/>
                  </a:moveTo>
                  <a:lnTo>
                    <a:pt x="0" y="17"/>
                  </a:lnTo>
                  <a:lnTo>
                    <a:pt x="5" y="46"/>
                  </a:lnTo>
                  <a:lnTo>
                    <a:pt x="114" y="28"/>
                  </a:lnTo>
                  <a:lnTo>
                    <a:pt x="108"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34" name="Freeform 936"/>
            <p:cNvSpPr>
              <a:spLocks/>
            </p:cNvSpPr>
            <p:nvPr/>
          </p:nvSpPr>
          <p:spPr bwMode="auto">
            <a:xfrm>
              <a:off x="4064" y="1804"/>
              <a:ext cx="0" cy="174"/>
            </a:xfrm>
            <a:custGeom>
              <a:avLst/>
              <a:gdLst>
                <a:gd name="T0" fmla="*/ 0 w 108"/>
                <a:gd name="T1" fmla="*/ 0 h 28"/>
                <a:gd name="T2" fmla="*/ 0 w 108"/>
                <a:gd name="T3" fmla="*/ 0 h 28"/>
                <a:gd name="T4" fmla="*/ 0 w 108"/>
                <a:gd name="T5" fmla="*/ 0 h 28"/>
                <a:gd name="T6" fmla="*/ 0 w 108"/>
                <a:gd name="T7" fmla="*/ 0 h 28"/>
                <a:gd name="T8" fmla="*/ 0 w 108"/>
                <a:gd name="T9" fmla="*/ 0 h 28"/>
                <a:gd name="T10" fmla="*/ 0 60000 65536"/>
                <a:gd name="T11" fmla="*/ 0 60000 65536"/>
                <a:gd name="T12" fmla="*/ 0 60000 65536"/>
                <a:gd name="T13" fmla="*/ 0 60000 65536"/>
                <a:gd name="T14" fmla="*/ 0 60000 65536"/>
                <a:gd name="T15" fmla="*/ 0 w 108"/>
                <a:gd name="T16" fmla="*/ 0 h 28"/>
                <a:gd name="T17" fmla="*/ 0 w 108"/>
                <a:gd name="T18" fmla="*/ 28 h 28"/>
              </a:gdLst>
              <a:ahLst/>
              <a:cxnLst>
                <a:cxn ang="T10">
                  <a:pos x="T0" y="T1"/>
                </a:cxn>
                <a:cxn ang="T11">
                  <a:pos x="T2" y="T3"/>
                </a:cxn>
                <a:cxn ang="T12">
                  <a:pos x="T4" y="T5"/>
                </a:cxn>
                <a:cxn ang="T13">
                  <a:pos x="T6" y="T7"/>
                </a:cxn>
                <a:cxn ang="T14">
                  <a:pos x="T8" y="T9"/>
                </a:cxn>
              </a:cxnLst>
              <a:rect l="T15" t="T16" r="T17" b="T18"/>
              <a:pathLst>
                <a:path w="108" h="28">
                  <a:moveTo>
                    <a:pt x="108" y="0"/>
                  </a:moveTo>
                  <a:lnTo>
                    <a:pt x="108" y="6"/>
                  </a:lnTo>
                  <a:lnTo>
                    <a:pt x="6" y="28"/>
                  </a:lnTo>
                  <a:lnTo>
                    <a:pt x="0" y="23"/>
                  </a:lnTo>
                  <a:lnTo>
                    <a:pt x="108"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35" name="Freeform 937"/>
            <p:cNvSpPr>
              <a:spLocks/>
            </p:cNvSpPr>
            <p:nvPr/>
          </p:nvSpPr>
          <p:spPr bwMode="auto">
            <a:xfrm>
              <a:off x="4069" y="1826"/>
              <a:ext cx="0" cy="174"/>
            </a:xfrm>
            <a:custGeom>
              <a:avLst/>
              <a:gdLst>
                <a:gd name="T0" fmla="*/ 0 w 115"/>
                <a:gd name="T1" fmla="*/ 0 h 68"/>
                <a:gd name="T2" fmla="*/ 0 w 115"/>
                <a:gd name="T3" fmla="*/ 0 h 68"/>
                <a:gd name="T4" fmla="*/ 0 w 115"/>
                <a:gd name="T5" fmla="*/ 0 h 68"/>
                <a:gd name="T6" fmla="*/ 0 w 115"/>
                <a:gd name="T7" fmla="*/ 0 h 68"/>
                <a:gd name="T8" fmla="*/ 0 w 115"/>
                <a:gd name="T9" fmla="*/ 0 h 68"/>
                <a:gd name="T10" fmla="*/ 0 60000 65536"/>
                <a:gd name="T11" fmla="*/ 0 60000 65536"/>
                <a:gd name="T12" fmla="*/ 0 60000 65536"/>
                <a:gd name="T13" fmla="*/ 0 60000 65536"/>
                <a:gd name="T14" fmla="*/ 0 60000 65536"/>
                <a:gd name="T15" fmla="*/ 0 w 115"/>
                <a:gd name="T16" fmla="*/ 0 h 68"/>
                <a:gd name="T17" fmla="*/ 0 w 115"/>
                <a:gd name="T18" fmla="*/ 68 h 68"/>
              </a:gdLst>
              <a:ahLst/>
              <a:cxnLst>
                <a:cxn ang="T10">
                  <a:pos x="T0" y="T1"/>
                </a:cxn>
                <a:cxn ang="T11">
                  <a:pos x="T2" y="T3"/>
                </a:cxn>
                <a:cxn ang="T12">
                  <a:pos x="T4" y="T5"/>
                </a:cxn>
                <a:cxn ang="T13">
                  <a:pos x="T6" y="T7"/>
                </a:cxn>
                <a:cxn ang="T14">
                  <a:pos x="T8" y="T9"/>
                </a:cxn>
              </a:cxnLst>
              <a:rect l="T15" t="T16" r="T17" b="T18"/>
              <a:pathLst>
                <a:path w="115" h="68">
                  <a:moveTo>
                    <a:pt x="109" y="0"/>
                  </a:moveTo>
                  <a:lnTo>
                    <a:pt x="0" y="11"/>
                  </a:lnTo>
                  <a:lnTo>
                    <a:pt x="7" y="68"/>
                  </a:lnTo>
                  <a:lnTo>
                    <a:pt x="115" y="57"/>
                  </a:lnTo>
                  <a:lnTo>
                    <a:pt x="109"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36" name="Freeform 938"/>
            <p:cNvSpPr>
              <a:spLocks/>
            </p:cNvSpPr>
            <p:nvPr/>
          </p:nvSpPr>
          <p:spPr bwMode="auto">
            <a:xfrm>
              <a:off x="4072" y="1849"/>
              <a:ext cx="0" cy="174"/>
            </a:xfrm>
            <a:custGeom>
              <a:avLst/>
              <a:gdLst>
                <a:gd name="T0" fmla="*/ 0 w 114"/>
                <a:gd name="T1" fmla="*/ 0 h 68"/>
                <a:gd name="T2" fmla="*/ 0 w 114"/>
                <a:gd name="T3" fmla="*/ 0 h 68"/>
                <a:gd name="T4" fmla="*/ 0 w 114"/>
                <a:gd name="T5" fmla="*/ 0 h 68"/>
                <a:gd name="T6" fmla="*/ 0 w 114"/>
                <a:gd name="T7" fmla="*/ 0 h 68"/>
                <a:gd name="T8" fmla="*/ 0 w 114"/>
                <a:gd name="T9" fmla="*/ 0 h 68"/>
                <a:gd name="T10" fmla="*/ 0 60000 65536"/>
                <a:gd name="T11" fmla="*/ 0 60000 65536"/>
                <a:gd name="T12" fmla="*/ 0 60000 65536"/>
                <a:gd name="T13" fmla="*/ 0 60000 65536"/>
                <a:gd name="T14" fmla="*/ 0 60000 65536"/>
                <a:gd name="T15" fmla="*/ 0 w 114"/>
                <a:gd name="T16" fmla="*/ 0 h 68"/>
                <a:gd name="T17" fmla="*/ 0 w 114"/>
                <a:gd name="T18" fmla="*/ 68 h 68"/>
              </a:gdLst>
              <a:ahLst/>
              <a:cxnLst>
                <a:cxn ang="T10">
                  <a:pos x="T0" y="T1"/>
                </a:cxn>
                <a:cxn ang="T11">
                  <a:pos x="T2" y="T3"/>
                </a:cxn>
                <a:cxn ang="T12">
                  <a:pos x="T4" y="T5"/>
                </a:cxn>
                <a:cxn ang="T13">
                  <a:pos x="T6" y="T7"/>
                </a:cxn>
                <a:cxn ang="T14">
                  <a:pos x="T8" y="T9"/>
                </a:cxn>
              </a:cxnLst>
              <a:rect l="T15" t="T16" r="T17" b="T18"/>
              <a:pathLst>
                <a:path w="114" h="68">
                  <a:moveTo>
                    <a:pt x="108" y="0"/>
                  </a:moveTo>
                  <a:lnTo>
                    <a:pt x="0" y="12"/>
                  </a:lnTo>
                  <a:lnTo>
                    <a:pt x="6" y="68"/>
                  </a:lnTo>
                  <a:lnTo>
                    <a:pt x="114" y="57"/>
                  </a:lnTo>
                  <a:lnTo>
                    <a:pt x="108"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37" name="Freeform 939"/>
            <p:cNvSpPr>
              <a:spLocks/>
            </p:cNvSpPr>
            <p:nvPr/>
          </p:nvSpPr>
          <p:spPr bwMode="auto">
            <a:xfrm>
              <a:off x="4075" y="1873"/>
              <a:ext cx="0" cy="174"/>
            </a:xfrm>
            <a:custGeom>
              <a:avLst/>
              <a:gdLst>
                <a:gd name="T0" fmla="*/ 0 w 115"/>
                <a:gd name="T1" fmla="*/ 0 h 68"/>
                <a:gd name="T2" fmla="*/ 0 w 115"/>
                <a:gd name="T3" fmla="*/ 0 h 68"/>
                <a:gd name="T4" fmla="*/ 0 w 115"/>
                <a:gd name="T5" fmla="*/ 0 h 68"/>
                <a:gd name="T6" fmla="*/ 0 w 115"/>
                <a:gd name="T7" fmla="*/ 0 h 68"/>
                <a:gd name="T8" fmla="*/ 0 w 115"/>
                <a:gd name="T9" fmla="*/ 0 h 68"/>
                <a:gd name="T10" fmla="*/ 0 60000 65536"/>
                <a:gd name="T11" fmla="*/ 0 60000 65536"/>
                <a:gd name="T12" fmla="*/ 0 60000 65536"/>
                <a:gd name="T13" fmla="*/ 0 60000 65536"/>
                <a:gd name="T14" fmla="*/ 0 60000 65536"/>
                <a:gd name="T15" fmla="*/ 0 w 115"/>
                <a:gd name="T16" fmla="*/ 0 h 68"/>
                <a:gd name="T17" fmla="*/ 0 w 115"/>
                <a:gd name="T18" fmla="*/ 68 h 68"/>
              </a:gdLst>
              <a:ahLst/>
              <a:cxnLst>
                <a:cxn ang="T10">
                  <a:pos x="T0" y="T1"/>
                </a:cxn>
                <a:cxn ang="T11">
                  <a:pos x="T2" y="T3"/>
                </a:cxn>
                <a:cxn ang="T12">
                  <a:pos x="T4" y="T5"/>
                </a:cxn>
                <a:cxn ang="T13">
                  <a:pos x="T6" y="T7"/>
                </a:cxn>
                <a:cxn ang="T14">
                  <a:pos x="T8" y="T9"/>
                </a:cxn>
              </a:cxnLst>
              <a:rect l="T15" t="T16" r="T17" b="T18"/>
              <a:pathLst>
                <a:path w="115" h="68">
                  <a:moveTo>
                    <a:pt x="110" y="0"/>
                  </a:moveTo>
                  <a:lnTo>
                    <a:pt x="0" y="12"/>
                  </a:lnTo>
                  <a:lnTo>
                    <a:pt x="7" y="68"/>
                  </a:lnTo>
                  <a:lnTo>
                    <a:pt x="115" y="57"/>
                  </a:lnTo>
                  <a:lnTo>
                    <a:pt x="110"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38" name="Freeform 940"/>
            <p:cNvSpPr>
              <a:spLocks/>
            </p:cNvSpPr>
            <p:nvPr/>
          </p:nvSpPr>
          <p:spPr bwMode="auto">
            <a:xfrm>
              <a:off x="4077" y="1896"/>
              <a:ext cx="0" cy="174"/>
            </a:xfrm>
            <a:custGeom>
              <a:avLst/>
              <a:gdLst>
                <a:gd name="T0" fmla="*/ 0 w 115"/>
                <a:gd name="T1" fmla="*/ 0 h 68"/>
                <a:gd name="T2" fmla="*/ 0 w 115"/>
                <a:gd name="T3" fmla="*/ 0 h 68"/>
                <a:gd name="T4" fmla="*/ 0 w 115"/>
                <a:gd name="T5" fmla="*/ 0 h 68"/>
                <a:gd name="T6" fmla="*/ 0 w 115"/>
                <a:gd name="T7" fmla="*/ 0 h 68"/>
                <a:gd name="T8" fmla="*/ 0 w 115"/>
                <a:gd name="T9" fmla="*/ 0 h 68"/>
                <a:gd name="T10" fmla="*/ 0 60000 65536"/>
                <a:gd name="T11" fmla="*/ 0 60000 65536"/>
                <a:gd name="T12" fmla="*/ 0 60000 65536"/>
                <a:gd name="T13" fmla="*/ 0 60000 65536"/>
                <a:gd name="T14" fmla="*/ 0 60000 65536"/>
                <a:gd name="T15" fmla="*/ 0 w 115"/>
                <a:gd name="T16" fmla="*/ 0 h 68"/>
                <a:gd name="T17" fmla="*/ 0 w 115"/>
                <a:gd name="T18" fmla="*/ 68 h 68"/>
              </a:gdLst>
              <a:ahLst/>
              <a:cxnLst>
                <a:cxn ang="T10">
                  <a:pos x="T0" y="T1"/>
                </a:cxn>
                <a:cxn ang="T11">
                  <a:pos x="T2" y="T3"/>
                </a:cxn>
                <a:cxn ang="T12">
                  <a:pos x="T4" y="T5"/>
                </a:cxn>
                <a:cxn ang="T13">
                  <a:pos x="T6" y="T7"/>
                </a:cxn>
                <a:cxn ang="T14">
                  <a:pos x="T8" y="T9"/>
                </a:cxn>
              </a:cxnLst>
              <a:rect l="T15" t="T16" r="T17" b="T18"/>
              <a:pathLst>
                <a:path w="115" h="68">
                  <a:moveTo>
                    <a:pt x="108" y="0"/>
                  </a:moveTo>
                  <a:lnTo>
                    <a:pt x="0" y="11"/>
                  </a:lnTo>
                  <a:lnTo>
                    <a:pt x="6" y="68"/>
                  </a:lnTo>
                  <a:lnTo>
                    <a:pt x="115" y="56"/>
                  </a:lnTo>
                  <a:lnTo>
                    <a:pt x="108"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39" name="Freeform 941"/>
            <p:cNvSpPr>
              <a:spLocks/>
            </p:cNvSpPr>
            <p:nvPr/>
          </p:nvSpPr>
          <p:spPr bwMode="auto">
            <a:xfrm>
              <a:off x="4079" y="1920"/>
              <a:ext cx="0" cy="174"/>
            </a:xfrm>
            <a:custGeom>
              <a:avLst/>
              <a:gdLst>
                <a:gd name="T0" fmla="*/ 0 w 114"/>
                <a:gd name="T1" fmla="*/ 0 h 62"/>
                <a:gd name="T2" fmla="*/ 0 w 114"/>
                <a:gd name="T3" fmla="*/ 0 h 62"/>
                <a:gd name="T4" fmla="*/ 0 w 114"/>
                <a:gd name="T5" fmla="*/ 0 h 62"/>
                <a:gd name="T6" fmla="*/ 0 w 114"/>
                <a:gd name="T7" fmla="*/ 0 h 62"/>
                <a:gd name="T8" fmla="*/ 0 w 114"/>
                <a:gd name="T9" fmla="*/ 0 h 62"/>
                <a:gd name="T10" fmla="*/ 0 60000 65536"/>
                <a:gd name="T11" fmla="*/ 0 60000 65536"/>
                <a:gd name="T12" fmla="*/ 0 60000 65536"/>
                <a:gd name="T13" fmla="*/ 0 60000 65536"/>
                <a:gd name="T14" fmla="*/ 0 60000 65536"/>
                <a:gd name="T15" fmla="*/ 0 w 114"/>
                <a:gd name="T16" fmla="*/ 0 h 62"/>
                <a:gd name="T17" fmla="*/ 0 w 114"/>
                <a:gd name="T18" fmla="*/ 62 h 62"/>
              </a:gdLst>
              <a:ahLst/>
              <a:cxnLst>
                <a:cxn ang="T10">
                  <a:pos x="T0" y="T1"/>
                </a:cxn>
                <a:cxn ang="T11">
                  <a:pos x="T2" y="T3"/>
                </a:cxn>
                <a:cxn ang="T12">
                  <a:pos x="T4" y="T5"/>
                </a:cxn>
                <a:cxn ang="T13">
                  <a:pos x="T6" y="T7"/>
                </a:cxn>
                <a:cxn ang="T14">
                  <a:pos x="T8" y="T9"/>
                </a:cxn>
              </a:cxnLst>
              <a:rect l="T15" t="T16" r="T17" b="T18"/>
              <a:pathLst>
                <a:path w="114" h="62">
                  <a:moveTo>
                    <a:pt x="108" y="0"/>
                  </a:moveTo>
                  <a:lnTo>
                    <a:pt x="0" y="6"/>
                  </a:lnTo>
                  <a:lnTo>
                    <a:pt x="6" y="62"/>
                  </a:lnTo>
                  <a:lnTo>
                    <a:pt x="114" y="56"/>
                  </a:lnTo>
                  <a:lnTo>
                    <a:pt x="108"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40" name="Freeform 942"/>
            <p:cNvSpPr>
              <a:spLocks/>
            </p:cNvSpPr>
            <p:nvPr/>
          </p:nvSpPr>
          <p:spPr bwMode="auto">
            <a:xfrm>
              <a:off x="4080" y="1943"/>
              <a:ext cx="0" cy="174"/>
            </a:xfrm>
            <a:custGeom>
              <a:avLst/>
              <a:gdLst>
                <a:gd name="T0" fmla="*/ 0 w 114"/>
                <a:gd name="T1" fmla="*/ 0 h 62"/>
                <a:gd name="T2" fmla="*/ 0 w 114"/>
                <a:gd name="T3" fmla="*/ 0 h 62"/>
                <a:gd name="T4" fmla="*/ 0 w 114"/>
                <a:gd name="T5" fmla="*/ 0 h 62"/>
                <a:gd name="T6" fmla="*/ 0 w 114"/>
                <a:gd name="T7" fmla="*/ 0 h 62"/>
                <a:gd name="T8" fmla="*/ 0 w 114"/>
                <a:gd name="T9" fmla="*/ 0 h 62"/>
                <a:gd name="T10" fmla="*/ 0 60000 65536"/>
                <a:gd name="T11" fmla="*/ 0 60000 65536"/>
                <a:gd name="T12" fmla="*/ 0 60000 65536"/>
                <a:gd name="T13" fmla="*/ 0 60000 65536"/>
                <a:gd name="T14" fmla="*/ 0 60000 65536"/>
                <a:gd name="T15" fmla="*/ 0 w 114"/>
                <a:gd name="T16" fmla="*/ 0 h 62"/>
                <a:gd name="T17" fmla="*/ 0 w 114"/>
                <a:gd name="T18" fmla="*/ 62 h 62"/>
              </a:gdLst>
              <a:ahLst/>
              <a:cxnLst>
                <a:cxn ang="T10">
                  <a:pos x="T0" y="T1"/>
                </a:cxn>
                <a:cxn ang="T11">
                  <a:pos x="T2" y="T3"/>
                </a:cxn>
                <a:cxn ang="T12">
                  <a:pos x="T4" y="T5"/>
                </a:cxn>
                <a:cxn ang="T13">
                  <a:pos x="T6" y="T7"/>
                </a:cxn>
                <a:cxn ang="T14">
                  <a:pos x="T8" y="T9"/>
                </a:cxn>
              </a:cxnLst>
              <a:rect l="T15" t="T16" r="T17" b="T18"/>
              <a:pathLst>
                <a:path w="114" h="62">
                  <a:moveTo>
                    <a:pt x="109" y="0"/>
                  </a:moveTo>
                  <a:lnTo>
                    <a:pt x="0" y="5"/>
                  </a:lnTo>
                  <a:lnTo>
                    <a:pt x="5" y="62"/>
                  </a:lnTo>
                  <a:lnTo>
                    <a:pt x="114" y="57"/>
                  </a:lnTo>
                  <a:lnTo>
                    <a:pt x="109"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41" name="Freeform 943"/>
            <p:cNvSpPr>
              <a:spLocks/>
            </p:cNvSpPr>
            <p:nvPr/>
          </p:nvSpPr>
          <p:spPr bwMode="auto">
            <a:xfrm>
              <a:off x="4081" y="1966"/>
              <a:ext cx="0" cy="174"/>
            </a:xfrm>
            <a:custGeom>
              <a:avLst/>
              <a:gdLst>
                <a:gd name="T0" fmla="*/ 0 w 114"/>
                <a:gd name="T1" fmla="*/ 0 h 62"/>
                <a:gd name="T2" fmla="*/ 0 w 114"/>
                <a:gd name="T3" fmla="*/ 0 h 62"/>
                <a:gd name="T4" fmla="*/ 0 w 114"/>
                <a:gd name="T5" fmla="*/ 0 h 62"/>
                <a:gd name="T6" fmla="*/ 0 w 114"/>
                <a:gd name="T7" fmla="*/ 0 h 62"/>
                <a:gd name="T8" fmla="*/ 0 w 114"/>
                <a:gd name="T9" fmla="*/ 0 h 62"/>
                <a:gd name="T10" fmla="*/ 0 60000 65536"/>
                <a:gd name="T11" fmla="*/ 0 60000 65536"/>
                <a:gd name="T12" fmla="*/ 0 60000 65536"/>
                <a:gd name="T13" fmla="*/ 0 60000 65536"/>
                <a:gd name="T14" fmla="*/ 0 60000 65536"/>
                <a:gd name="T15" fmla="*/ 0 w 114"/>
                <a:gd name="T16" fmla="*/ 0 h 62"/>
                <a:gd name="T17" fmla="*/ 0 w 114"/>
                <a:gd name="T18" fmla="*/ 62 h 62"/>
              </a:gdLst>
              <a:ahLst/>
              <a:cxnLst>
                <a:cxn ang="T10">
                  <a:pos x="T0" y="T1"/>
                </a:cxn>
                <a:cxn ang="T11">
                  <a:pos x="T2" y="T3"/>
                </a:cxn>
                <a:cxn ang="T12">
                  <a:pos x="T4" y="T5"/>
                </a:cxn>
                <a:cxn ang="T13">
                  <a:pos x="T6" y="T7"/>
                </a:cxn>
                <a:cxn ang="T14">
                  <a:pos x="T8" y="T9"/>
                </a:cxn>
              </a:cxnLst>
              <a:rect l="T15" t="T16" r="T17" b="T18"/>
              <a:pathLst>
                <a:path w="114" h="62">
                  <a:moveTo>
                    <a:pt x="108" y="0"/>
                  </a:moveTo>
                  <a:lnTo>
                    <a:pt x="0" y="5"/>
                  </a:lnTo>
                  <a:lnTo>
                    <a:pt x="6" y="62"/>
                  </a:lnTo>
                  <a:lnTo>
                    <a:pt x="114" y="57"/>
                  </a:lnTo>
                  <a:lnTo>
                    <a:pt x="108"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42" name="Freeform 944"/>
            <p:cNvSpPr>
              <a:spLocks/>
            </p:cNvSpPr>
            <p:nvPr/>
          </p:nvSpPr>
          <p:spPr bwMode="auto">
            <a:xfrm>
              <a:off x="4083" y="1990"/>
              <a:ext cx="0" cy="174"/>
            </a:xfrm>
            <a:custGeom>
              <a:avLst/>
              <a:gdLst>
                <a:gd name="T0" fmla="*/ 0 w 108"/>
                <a:gd name="T1" fmla="*/ 0 h 62"/>
                <a:gd name="T2" fmla="*/ 0 w 108"/>
                <a:gd name="T3" fmla="*/ 0 h 62"/>
                <a:gd name="T4" fmla="*/ 0 w 108"/>
                <a:gd name="T5" fmla="*/ 0 h 62"/>
                <a:gd name="T6" fmla="*/ 0 w 108"/>
                <a:gd name="T7" fmla="*/ 0 h 62"/>
                <a:gd name="T8" fmla="*/ 0 w 108"/>
                <a:gd name="T9" fmla="*/ 0 h 62"/>
                <a:gd name="T10" fmla="*/ 0 60000 65536"/>
                <a:gd name="T11" fmla="*/ 0 60000 65536"/>
                <a:gd name="T12" fmla="*/ 0 60000 65536"/>
                <a:gd name="T13" fmla="*/ 0 60000 65536"/>
                <a:gd name="T14" fmla="*/ 0 60000 65536"/>
                <a:gd name="T15" fmla="*/ 0 w 108"/>
                <a:gd name="T16" fmla="*/ 0 h 62"/>
                <a:gd name="T17" fmla="*/ 0 w 108"/>
                <a:gd name="T18" fmla="*/ 62 h 62"/>
              </a:gdLst>
              <a:ahLst/>
              <a:cxnLst>
                <a:cxn ang="T10">
                  <a:pos x="T0" y="T1"/>
                </a:cxn>
                <a:cxn ang="T11">
                  <a:pos x="T2" y="T3"/>
                </a:cxn>
                <a:cxn ang="T12">
                  <a:pos x="T4" y="T5"/>
                </a:cxn>
                <a:cxn ang="T13">
                  <a:pos x="T6" y="T7"/>
                </a:cxn>
                <a:cxn ang="T14">
                  <a:pos x="T8" y="T9"/>
                </a:cxn>
              </a:cxnLst>
              <a:rect l="T15" t="T16" r="T17" b="T18"/>
              <a:pathLst>
                <a:path w="108" h="62">
                  <a:moveTo>
                    <a:pt x="108" y="0"/>
                  </a:moveTo>
                  <a:lnTo>
                    <a:pt x="0" y="7"/>
                  </a:lnTo>
                  <a:lnTo>
                    <a:pt x="0" y="62"/>
                  </a:lnTo>
                  <a:lnTo>
                    <a:pt x="108" y="57"/>
                  </a:lnTo>
                  <a:lnTo>
                    <a:pt x="108"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43" name="Freeform 945"/>
            <p:cNvSpPr>
              <a:spLocks/>
            </p:cNvSpPr>
            <p:nvPr/>
          </p:nvSpPr>
          <p:spPr bwMode="auto">
            <a:xfrm>
              <a:off x="4084" y="2013"/>
              <a:ext cx="0" cy="174"/>
            </a:xfrm>
            <a:custGeom>
              <a:avLst/>
              <a:gdLst>
                <a:gd name="T0" fmla="*/ 0 w 110"/>
                <a:gd name="T1" fmla="*/ 0 h 57"/>
                <a:gd name="T2" fmla="*/ 0 w 110"/>
                <a:gd name="T3" fmla="*/ 0 h 57"/>
                <a:gd name="T4" fmla="*/ 0 w 110"/>
                <a:gd name="T5" fmla="*/ 0 h 57"/>
                <a:gd name="T6" fmla="*/ 0 w 110"/>
                <a:gd name="T7" fmla="*/ 0 h 57"/>
                <a:gd name="T8" fmla="*/ 0 w 110"/>
                <a:gd name="T9" fmla="*/ 0 h 57"/>
                <a:gd name="T10" fmla="*/ 0 60000 65536"/>
                <a:gd name="T11" fmla="*/ 0 60000 65536"/>
                <a:gd name="T12" fmla="*/ 0 60000 65536"/>
                <a:gd name="T13" fmla="*/ 0 60000 65536"/>
                <a:gd name="T14" fmla="*/ 0 60000 65536"/>
                <a:gd name="T15" fmla="*/ 0 w 110"/>
                <a:gd name="T16" fmla="*/ 0 h 57"/>
                <a:gd name="T17" fmla="*/ 0 w 110"/>
                <a:gd name="T18" fmla="*/ 57 h 57"/>
              </a:gdLst>
              <a:ahLst/>
              <a:cxnLst>
                <a:cxn ang="T10">
                  <a:pos x="T0" y="T1"/>
                </a:cxn>
                <a:cxn ang="T11">
                  <a:pos x="T2" y="T3"/>
                </a:cxn>
                <a:cxn ang="T12">
                  <a:pos x="T4" y="T5"/>
                </a:cxn>
                <a:cxn ang="T13">
                  <a:pos x="T6" y="T7"/>
                </a:cxn>
                <a:cxn ang="T14">
                  <a:pos x="T8" y="T9"/>
                </a:cxn>
              </a:cxnLst>
              <a:rect l="T15" t="T16" r="T17" b="T18"/>
              <a:pathLst>
                <a:path w="110" h="57">
                  <a:moveTo>
                    <a:pt x="110" y="0"/>
                  </a:moveTo>
                  <a:lnTo>
                    <a:pt x="0" y="6"/>
                  </a:lnTo>
                  <a:lnTo>
                    <a:pt x="0" y="57"/>
                  </a:lnTo>
                  <a:lnTo>
                    <a:pt x="110" y="51"/>
                  </a:lnTo>
                  <a:lnTo>
                    <a:pt x="110"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44" name="Freeform 946"/>
            <p:cNvSpPr>
              <a:spLocks/>
            </p:cNvSpPr>
            <p:nvPr/>
          </p:nvSpPr>
          <p:spPr bwMode="auto">
            <a:xfrm>
              <a:off x="4084" y="2017"/>
              <a:ext cx="0" cy="174"/>
            </a:xfrm>
            <a:custGeom>
              <a:avLst/>
              <a:gdLst>
                <a:gd name="T0" fmla="*/ 0 w 110"/>
                <a:gd name="T1" fmla="*/ 0 h 12"/>
                <a:gd name="T2" fmla="*/ 0 w 110"/>
                <a:gd name="T3" fmla="*/ 0 h 12"/>
                <a:gd name="T4" fmla="*/ 0 w 110"/>
                <a:gd name="T5" fmla="*/ 0 h 12"/>
                <a:gd name="T6" fmla="*/ 0 w 110"/>
                <a:gd name="T7" fmla="*/ 0 h 12"/>
                <a:gd name="T8" fmla="*/ 0 w 110"/>
                <a:gd name="T9" fmla="*/ 0 h 12"/>
                <a:gd name="T10" fmla="*/ 0 60000 65536"/>
                <a:gd name="T11" fmla="*/ 0 60000 65536"/>
                <a:gd name="T12" fmla="*/ 0 60000 65536"/>
                <a:gd name="T13" fmla="*/ 0 60000 65536"/>
                <a:gd name="T14" fmla="*/ 0 60000 65536"/>
                <a:gd name="T15" fmla="*/ 0 w 110"/>
                <a:gd name="T16" fmla="*/ 0 h 12"/>
                <a:gd name="T17" fmla="*/ 0 w 110"/>
                <a:gd name="T18" fmla="*/ 12 h 12"/>
              </a:gdLst>
              <a:ahLst/>
              <a:cxnLst>
                <a:cxn ang="T10">
                  <a:pos x="T0" y="T1"/>
                </a:cxn>
                <a:cxn ang="T11">
                  <a:pos x="T2" y="T3"/>
                </a:cxn>
                <a:cxn ang="T12">
                  <a:pos x="T4" y="T5"/>
                </a:cxn>
                <a:cxn ang="T13">
                  <a:pos x="T6" y="T7"/>
                </a:cxn>
                <a:cxn ang="T14">
                  <a:pos x="T8" y="T9"/>
                </a:cxn>
              </a:cxnLst>
              <a:rect l="T15" t="T16" r="T17" b="T18"/>
              <a:pathLst>
                <a:path w="110" h="12">
                  <a:moveTo>
                    <a:pt x="110" y="0"/>
                  </a:moveTo>
                  <a:lnTo>
                    <a:pt x="0" y="6"/>
                  </a:lnTo>
                  <a:lnTo>
                    <a:pt x="0" y="12"/>
                  </a:lnTo>
                  <a:lnTo>
                    <a:pt x="110" y="6"/>
                  </a:lnTo>
                  <a:lnTo>
                    <a:pt x="110"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45" name="Freeform 947"/>
            <p:cNvSpPr>
              <a:spLocks/>
            </p:cNvSpPr>
            <p:nvPr/>
          </p:nvSpPr>
          <p:spPr bwMode="auto">
            <a:xfrm>
              <a:off x="4085" y="2037"/>
              <a:ext cx="0" cy="174"/>
            </a:xfrm>
            <a:custGeom>
              <a:avLst/>
              <a:gdLst>
                <a:gd name="T0" fmla="*/ 0 w 108"/>
                <a:gd name="T1" fmla="*/ 0 h 63"/>
                <a:gd name="T2" fmla="*/ 0 w 108"/>
                <a:gd name="T3" fmla="*/ 0 h 63"/>
                <a:gd name="T4" fmla="*/ 0 w 108"/>
                <a:gd name="T5" fmla="*/ 0 h 63"/>
                <a:gd name="T6" fmla="*/ 0 w 108"/>
                <a:gd name="T7" fmla="*/ 0 h 63"/>
                <a:gd name="T8" fmla="*/ 0 w 108"/>
                <a:gd name="T9" fmla="*/ 0 h 63"/>
                <a:gd name="T10" fmla="*/ 0 60000 65536"/>
                <a:gd name="T11" fmla="*/ 0 60000 65536"/>
                <a:gd name="T12" fmla="*/ 0 60000 65536"/>
                <a:gd name="T13" fmla="*/ 0 60000 65536"/>
                <a:gd name="T14" fmla="*/ 0 60000 65536"/>
                <a:gd name="T15" fmla="*/ 0 w 108"/>
                <a:gd name="T16" fmla="*/ 0 h 63"/>
                <a:gd name="T17" fmla="*/ 0 w 108"/>
                <a:gd name="T18" fmla="*/ 63 h 63"/>
              </a:gdLst>
              <a:ahLst/>
              <a:cxnLst>
                <a:cxn ang="T10">
                  <a:pos x="T0" y="T1"/>
                </a:cxn>
                <a:cxn ang="T11">
                  <a:pos x="T2" y="T3"/>
                </a:cxn>
                <a:cxn ang="T12">
                  <a:pos x="T4" y="T5"/>
                </a:cxn>
                <a:cxn ang="T13">
                  <a:pos x="T6" y="T7"/>
                </a:cxn>
                <a:cxn ang="T14">
                  <a:pos x="T8" y="T9"/>
                </a:cxn>
              </a:cxnLst>
              <a:rect l="T15" t="T16" r="T17" b="T18"/>
              <a:pathLst>
                <a:path w="108" h="63">
                  <a:moveTo>
                    <a:pt x="108" y="0"/>
                  </a:moveTo>
                  <a:lnTo>
                    <a:pt x="0" y="6"/>
                  </a:lnTo>
                  <a:lnTo>
                    <a:pt x="0" y="63"/>
                  </a:lnTo>
                  <a:lnTo>
                    <a:pt x="108" y="57"/>
                  </a:lnTo>
                  <a:lnTo>
                    <a:pt x="108"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46" name="Freeform 948"/>
            <p:cNvSpPr>
              <a:spLocks/>
            </p:cNvSpPr>
            <p:nvPr/>
          </p:nvSpPr>
          <p:spPr bwMode="auto">
            <a:xfrm>
              <a:off x="4083" y="2017"/>
              <a:ext cx="0" cy="174"/>
            </a:xfrm>
            <a:custGeom>
              <a:avLst/>
              <a:gdLst>
                <a:gd name="T0" fmla="*/ 0 w 109"/>
                <a:gd name="T1" fmla="*/ 0 h 6"/>
                <a:gd name="T2" fmla="*/ 0 w 109"/>
                <a:gd name="T3" fmla="*/ 0 h 6"/>
                <a:gd name="T4" fmla="*/ 0 w 109"/>
                <a:gd name="T5" fmla="*/ 0 h 6"/>
                <a:gd name="T6" fmla="*/ 0 w 109"/>
                <a:gd name="T7" fmla="*/ 0 h 6"/>
                <a:gd name="T8" fmla="*/ 0 w 109"/>
                <a:gd name="T9" fmla="*/ 0 h 6"/>
                <a:gd name="T10" fmla="*/ 0 60000 65536"/>
                <a:gd name="T11" fmla="*/ 0 60000 65536"/>
                <a:gd name="T12" fmla="*/ 0 60000 65536"/>
                <a:gd name="T13" fmla="*/ 0 60000 65536"/>
                <a:gd name="T14" fmla="*/ 0 60000 65536"/>
                <a:gd name="T15" fmla="*/ 0 w 109"/>
                <a:gd name="T16" fmla="*/ 0 h 6"/>
                <a:gd name="T17" fmla="*/ 0 w 109"/>
                <a:gd name="T18" fmla="*/ 6 h 6"/>
              </a:gdLst>
              <a:ahLst/>
              <a:cxnLst>
                <a:cxn ang="T10">
                  <a:pos x="T0" y="T1"/>
                </a:cxn>
                <a:cxn ang="T11">
                  <a:pos x="T2" y="T3"/>
                </a:cxn>
                <a:cxn ang="T12">
                  <a:pos x="T4" y="T5"/>
                </a:cxn>
                <a:cxn ang="T13">
                  <a:pos x="T6" y="T7"/>
                </a:cxn>
                <a:cxn ang="T14">
                  <a:pos x="T8" y="T9"/>
                </a:cxn>
              </a:cxnLst>
              <a:rect l="T15" t="T16" r="T17" b="T18"/>
              <a:pathLst>
                <a:path w="109" h="6">
                  <a:moveTo>
                    <a:pt x="109" y="0"/>
                  </a:moveTo>
                  <a:lnTo>
                    <a:pt x="109" y="0"/>
                  </a:lnTo>
                  <a:lnTo>
                    <a:pt x="0" y="6"/>
                  </a:lnTo>
                  <a:lnTo>
                    <a:pt x="109"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47" name="Freeform 949"/>
            <p:cNvSpPr>
              <a:spLocks/>
            </p:cNvSpPr>
            <p:nvPr/>
          </p:nvSpPr>
          <p:spPr bwMode="auto">
            <a:xfrm>
              <a:off x="4085" y="2060"/>
              <a:ext cx="0" cy="174"/>
            </a:xfrm>
            <a:custGeom>
              <a:avLst/>
              <a:gdLst>
                <a:gd name="T0" fmla="*/ 0 w 114"/>
                <a:gd name="T1" fmla="*/ 0 h 63"/>
                <a:gd name="T2" fmla="*/ 0 w 114"/>
                <a:gd name="T3" fmla="*/ 0 h 63"/>
                <a:gd name="T4" fmla="*/ 0 w 114"/>
                <a:gd name="T5" fmla="*/ 0 h 63"/>
                <a:gd name="T6" fmla="*/ 0 w 114"/>
                <a:gd name="T7" fmla="*/ 0 h 63"/>
                <a:gd name="T8" fmla="*/ 0 w 114"/>
                <a:gd name="T9" fmla="*/ 0 h 63"/>
                <a:gd name="T10" fmla="*/ 0 60000 65536"/>
                <a:gd name="T11" fmla="*/ 0 60000 65536"/>
                <a:gd name="T12" fmla="*/ 0 60000 65536"/>
                <a:gd name="T13" fmla="*/ 0 60000 65536"/>
                <a:gd name="T14" fmla="*/ 0 60000 65536"/>
                <a:gd name="T15" fmla="*/ 0 w 114"/>
                <a:gd name="T16" fmla="*/ 0 h 63"/>
                <a:gd name="T17" fmla="*/ 0 w 114"/>
                <a:gd name="T18" fmla="*/ 63 h 63"/>
              </a:gdLst>
              <a:ahLst/>
              <a:cxnLst>
                <a:cxn ang="T10">
                  <a:pos x="T0" y="T1"/>
                </a:cxn>
                <a:cxn ang="T11">
                  <a:pos x="T2" y="T3"/>
                </a:cxn>
                <a:cxn ang="T12">
                  <a:pos x="T4" y="T5"/>
                </a:cxn>
                <a:cxn ang="T13">
                  <a:pos x="T6" y="T7"/>
                </a:cxn>
                <a:cxn ang="T14">
                  <a:pos x="T8" y="T9"/>
                </a:cxn>
              </a:cxnLst>
              <a:rect l="T15" t="T16" r="T17" b="T18"/>
              <a:pathLst>
                <a:path w="114" h="63">
                  <a:moveTo>
                    <a:pt x="108" y="0"/>
                  </a:moveTo>
                  <a:lnTo>
                    <a:pt x="0" y="6"/>
                  </a:lnTo>
                  <a:lnTo>
                    <a:pt x="6" y="63"/>
                  </a:lnTo>
                  <a:lnTo>
                    <a:pt x="114" y="56"/>
                  </a:lnTo>
                  <a:lnTo>
                    <a:pt x="108"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48" name="Freeform 950"/>
            <p:cNvSpPr>
              <a:spLocks/>
            </p:cNvSpPr>
            <p:nvPr/>
          </p:nvSpPr>
          <p:spPr bwMode="auto">
            <a:xfrm>
              <a:off x="4086" y="2084"/>
              <a:ext cx="0" cy="174"/>
            </a:xfrm>
            <a:custGeom>
              <a:avLst/>
              <a:gdLst>
                <a:gd name="T0" fmla="*/ 0 w 108"/>
                <a:gd name="T1" fmla="*/ 0 h 62"/>
                <a:gd name="T2" fmla="*/ 0 w 108"/>
                <a:gd name="T3" fmla="*/ 0 h 62"/>
                <a:gd name="T4" fmla="*/ 0 w 108"/>
                <a:gd name="T5" fmla="*/ 0 h 62"/>
                <a:gd name="T6" fmla="*/ 0 w 108"/>
                <a:gd name="T7" fmla="*/ 0 h 62"/>
                <a:gd name="T8" fmla="*/ 0 w 108"/>
                <a:gd name="T9" fmla="*/ 0 h 62"/>
                <a:gd name="T10" fmla="*/ 0 60000 65536"/>
                <a:gd name="T11" fmla="*/ 0 60000 65536"/>
                <a:gd name="T12" fmla="*/ 0 60000 65536"/>
                <a:gd name="T13" fmla="*/ 0 60000 65536"/>
                <a:gd name="T14" fmla="*/ 0 60000 65536"/>
                <a:gd name="T15" fmla="*/ 0 w 108"/>
                <a:gd name="T16" fmla="*/ 0 h 62"/>
                <a:gd name="T17" fmla="*/ 0 w 108"/>
                <a:gd name="T18" fmla="*/ 62 h 62"/>
              </a:gdLst>
              <a:ahLst/>
              <a:cxnLst>
                <a:cxn ang="T10">
                  <a:pos x="T0" y="T1"/>
                </a:cxn>
                <a:cxn ang="T11">
                  <a:pos x="T2" y="T3"/>
                </a:cxn>
                <a:cxn ang="T12">
                  <a:pos x="T4" y="T5"/>
                </a:cxn>
                <a:cxn ang="T13">
                  <a:pos x="T6" y="T7"/>
                </a:cxn>
                <a:cxn ang="T14">
                  <a:pos x="T8" y="T9"/>
                </a:cxn>
              </a:cxnLst>
              <a:rect l="T15" t="T16" r="T17" b="T18"/>
              <a:pathLst>
                <a:path w="108" h="62">
                  <a:moveTo>
                    <a:pt x="108" y="0"/>
                  </a:moveTo>
                  <a:lnTo>
                    <a:pt x="0" y="5"/>
                  </a:lnTo>
                  <a:lnTo>
                    <a:pt x="0" y="62"/>
                  </a:lnTo>
                  <a:lnTo>
                    <a:pt x="108" y="56"/>
                  </a:lnTo>
                  <a:lnTo>
                    <a:pt x="108"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49" name="Freeform 951"/>
            <p:cNvSpPr>
              <a:spLocks/>
            </p:cNvSpPr>
            <p:nvPr/>
          </p:nvSpPr>
          <p:spPr bwMode="auto">
            <a:xfrm>
              <a:off x="4087" y="2107"/>
              <a:ext cx="0" cy="174"/>
            </a:xfrm>
            <a:custGeom>
              <a:avLst/>
              <a:gdLst>
                <a:gd name="T0" fmla="*/ 0 w 109"/>
                <a:gd name="T1" fmla="*/ 0 h 17"/>
                <a:gd name="T2" fmla="*/ 0 w 109"/>
                <a:gd name="T3" fmla="*/ 0 h 17"/>
                <a:gd name="T4" fmla="*/ 0 w 109"/>
                <a:gd name="T5" fmla="*/ 0 h 17"/>
                <a:gd name="T6" fmla="*/ 0 w 109"/>
                <a:gd name="T7" fmla="*/ 0 h 17"/>
                <a:gd name="T8" fmla="*/ 0 w 109"/>
                <a:gd name="T9" fmla="*/ 0 h 17"/>
                <a:gd name="T10" fmla="*/ 0 60000 65536"/>
                <a:gd name="T11" fmla="*/ 0 60000 65536"/>
                <a:gd name="T12" fmla="*/ 0 60000 65536"/>
                <a:gd name="T13" fmla="*/ 0 60000 65536"/>
                <a:gd name="T14" fmla="*/ 0 60000 65536"/>
                <a:gd name="T15" fmla="*/ 0 w 109"/>
                <a:gd name="T16" fmla="*/ 0 h 17"/>
                <a:gd name="T17" fmla="*/ 0 w 109"/>
                <a:gd name="T18" fmla="*/ 17 h 17"/>
              </a:gdLst>
              <a:ahLst/>
              <a:cxnLst>
                <a:cxn ang="T10">
                  <a:pos x="T0" y="T1"/>
                </a:cxn>
                <a:cxn ang="T11">
                  <a:pos x="T2" y="T3"/>
                </a:cxn>
                <a:cxn ang="T12">
                  <a:pos x="T4" y="T5"/>
                </a:cxn>
                <a:cxn ang="T13">
                  <a:pos x="T6" y="T7"/>
                </a:cxn>
                <a:cxn ang="T14">
                  <a:pos x="T8" y="T9"/>
                </a:cxn>
              </a:cxnLst>
              <a:rect l="T15" t="T16" r="T17" b="T18"/>
              <a:pathLst>
                <a:path w="109" h="17">
                  <a:moveTo>
                    <a:pt x="109" y="0"/>
                  </a:moveTo>
                  <a:lnTo>
                    <a:pt x="0" y="5"/>
                  </a:lnTo>
                  <a:lnTo>
                    <a:pt x="0" y="17"/>
                  </a:lnTo>
                  <a:lnTo>
                    <a:pt x="109" y="11"/>
                  </a:lnTo>
                  <a:lnTo>
                    <a:pt x="109"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50" name="Freeform 952"/>
            <p:cNvSpPr>
              <a:spLocks/>
            </p:cNvSpPr>
            <p:nvPr/>
          </p:nvSpPr>
          <p:spPr bwMode="auto">
            <a:xfrm>
              <a:off x="4087" y="2108"/>
              <a:ext cx="0" cy="174"/>
            </a:xfrm>
            <a:custGeom>
              <a:avLst/>
              <a:gdLst>
                <a:gd name="T0" fmla="*/ 0 w 109"/>
                <a:gd name="T1" fmla="*/ 0 h 51"/>
                <a:gd name="T2" fmla="*/ 0 w 109"/>
                <a:gd name="T3" fmla="*/ 0 h 51"/>
                <a:gd name="T4" fmla="*/ 0 w 109"/>
                <a:gd name="T5" fmla="*/ 0 h 51"/>
                <a:gd name="T6" fmla="*/ 0 w 109"/>
                <a:gd name="T7" fmla="*/ 0 h 51"/>
                <a:gd name="T8" fmla="*/ 0 w 109"/>
                <a:gd name="T9" fmla="*/ 0 h 51"/>
                <a:gd name="T10" fmla="*/ 0 60000 65536"/>
                <a:gd name="T11" fmla="*/ 0 60000 65536"/>
                <a:gd name="T12" fmla="*/ 0 60000 65536"/>
                <a:gd name="T13" fmla="*/ 0 60000 65536"/>
                <a:gd name="T14" fmla="*/ 0 60000 65536"/>
                <a:gd name="T15" fmla="*/ 0 w 109"/>
                <a:gd name="T16" fmla="*/ 0 h 51"/>
                <a:gd name="T17" fmla="*/ 0 w 109"/>
                <a:gd name="T18" fmla="*/ 51 h 51"/>
              </a:gdLst>
              <a:ahLst/>
              <a:cxnLst>
                <a:cxn ang="T10">
                  <a:pos x="T0" y="T1"/>
                </a:cxn>
                <a:cxn ang="T11">
                  <a:pos x="T2" y="T3"/>
                </a:cxn>
                <a:cxn ang="T12">
                  <a:pos x="T4" y="T5"/>
                </a:cxn>
                <a:cxn ang="T13">
                  <a:pos x="T6" y="T7"/>
                </a:cxn>
                <a:cxn ang="T14">
                  <a:pos x="T8" y="T9"/>
                </a:cxn>
              </a:cxnLst>
              <a:rect l="T15" t="T16" r="T17" b="T18"/>
              <a:pathLst>
                <a:path w="109" h="51">
                  <a:moveTo>
                    <a:pt x="109" y="0"/>
                  </a:moveTo>
                  <a:lnTo>
                    <a:pt x="0" y="6"/>
                  </a:lnTo>
                  <a:lnTo>
                    <a:pt x="0" y="51"/>
                  </a:lnTo>
                  <a:lnTo>
                    <a:pt x="109" y="45"/>
                  </a:lnTo>
                  <a:lnTo>
                    <a:pt x="109"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51" name="Freeform 953"/>
            <p:cNvSpPr>
              <a:spLocks/>
            </p:cNvSpPr>
            <p:nvPr/>
          </p:nvSpPr>
          <p:spPr bwMode="auto">
            <a:xfrm>
              <a:off x="4087" y="2130"/>
              <a:ext cx="0" cy="174"/>
            </a:xfrm>
            <a:custGeom>
              <a:avLst/>
              <a:gdLst>
                <a:gd name="T0" fmla="*/ 0 w 115"/>
                <a:gd name="T1" fmla="*/ 0 h 62"/>
                <a:gd name="T2" fmla="*/ 0 w 115"/>
                <a:gd name="T3" fmla="*/ 0 h 62"/>
                <a:gd name="T4" fmla="*/ 0 w 115"/>
                <a:gd name="T5" fmla="*/ 0 h 62"/>
                <a:gd name="T6" fmla="*/ 0 w 115"/>
                <a:gd name="T7" fmla="*/ 0 h 62"/>
                <a:gd name="T8" fmla="*/ 0 w 115"/>
                <a:gd name="T9" fmla="*/ 0 h 62"/>
                <a:gd name="T10" fmla="*/ 0 60000 65536"/>
                <a:gd name="T11" fmla="*/ 0 60000 65536"/>
                <a:gd name="T12" fmla="*/ 0 60000 65536"/>
                <a:gd name="T13" fmla="*/ 0 60000 65536"/>
                <a:gd name="T14" fmla="*/ 0 60000 65536"/>
                <a:gd name="T15" fmla="*/ 0 w 115"/>
                <a:gd name="T16" fmla="*/ 0 h 62"/>
                <a:gd name="T17" fmla="*/ 0 w 115"/>
                <a:gd name="T18" fmla="*/ 62 h 62"/>
              </a:gdLst>
              <a:ahLst/>
              <a:cxnLst>
                <a:cxn ang="T10">
                  <a:pos x="T0" y="T1"/>
                </a:cxn>
                <a:cxn ang="T11">
                  <a:pos x="T2" y="T3"/>
                </a:cxn>
                <a:cxn ang="T12">
                  <a:pos x="T4" y="T5"/>
                </a:cxn>
                <a:cxn ang="T13">
                  <a:pos x="T6" y="T7"/>
                </a:cxn>
                <a:cxn ang="T14">
                  <a:pos x="T8" y="T9"/>
                </a:cxn>
              </a:cxnLst>
              <a:rect l="T15" t="T16" r="T17" b="T18"/>
              <a:pathLst>
                <a:path w="115" h="62">
                  <a:moveTo>
                    <a:pt x="109" y="0"/>
                  </a:moveTo>
                  <a:lnTo>
                    <a:pt x="0" y="5"/>
                  </a:lnTo>
                  <a:lnTo>
                    <a:pt x="7" y="62"/>
                  </a:lnTo>
                  <a:lnTo>
                    <a:pt x="115" y="56"/>
                  </a:lnTo>
                  <a:lnTo>
                    <a:pt x="109"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52" name="Freeform 954"/>
            <p:cNvSpPr>
              <a:spLocks/>
            </p:cNvSpPr>
            <p:nvPr/>
          </p:nvSpPr>
          <p:spPr bwMode="auto">
            <a:xfrm>
              <a:off x="4088" y="2154"/>
              <a:ext cx="0" cy="174"/>
            </a:xfrm>
            <a:custGeom>
              <a:avLst/>
              <a:gdLst>
                <a:gd name="T0" fmla="*/ 0 w 108"/>
                <a:gd name="T1" fmla="*/ 0 h 62"/>
                <a:gd name="T2" fmla="*/ 0 w 108"/>
                <a:gd name="T3" fmla="*/ 0 h 62"/>
                <a:gd name="T4" fmla="*/ 0 w 108"/>
                <a:gd name="T5" fmla="*/ 0 h 62"/>
                <a:gd name="T6" fmla="*/ 0 w 108"/>
                <a:gd name="T7" fmla="*/ 0 h 62"/>
                <a:gd name="T8" fmla="*/ 0 w 108"/>
                <a:gd name="T9" fmla="*/ 0 h 62"/>
                <a:gd name="T10" fmla="*/ 0 60000 65536"/>
                <a:gd name="T11" fmla="*/ 0 60000 65536"/>
                <a:gd name="T12" fmla="*/ 0 60000 65536"/>
                <a:gd name="T13" fmla="*/ 0 60000 65536"/>
                <a:gd name="T14" fmla="*/ 0 60000 65536"/>
                <a:gd name="T15" fmla="*/ 0 w 108"/>
                <a:gd name="T16" fmla="*/ 0 h 62"/>
                <a:gd name="T17" fmla="*/ 0 w 108"/>
                <a:gd name="T18" fmla="*/ 62 h 62"/>
              </a:gdLst>
              <a:ahLst/>
              <a:cxnLst>
                <a:cxn ang="T10">
                  <a:pos x="T0" y="T1"/>
                </a:cxn>
                <a:cxn ang="T11">
                  <a:pos x="T2" y="T3"/>
                </a:cxn>
                <a:cxn ang="T12">
                  <a:pos x="T4" y="T5"/>
                </a:cxn>
                <a:cxn ang="T13">
                  <a:pos x="T6" y="T7"/>
                </a:cxn>
                <a:cxn ang="T14">
                  <a:pos x="T8" y="T9"/>
                </a:cxn>
              </a:cxnLst>
              <a:rect l="T15" t="T16" r="T17" b="T18"/>
              <a:pathLst>
                <a:path w="108" h="62">
                  <a:moveTo>
                    <a:pt x="108" y="0"/>
                  </a:moveTo>
                  <a:lnTo>
                    <a:pt x="0" y="6"/>
                  </a:lnTo>
                  <a:lnTo>
                    <a:pt x="0" y="62"/>
                  </a:lnTo>
                  <a:lnTo>
                    <a:pt x="108" y="57"/>
                  </a:lnTo>
                  <a:lnTo>
                    <a:pt x="108"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53" name="Freeform 955"/>
            <p:cNvSpPr>
              <a:spLocks/>
            </p:cNvSpPr>
            <p:nvPr/>
          </p:nvSpPr>
          <p:spPr bwMode="auto">
            <a:xfrm>
              <a:off x="4086" y="2108"/>
              <a:ext cx="0" cy="174"/>
            </a:xfrm>
            <a:custGeom>
              <a:avLst/>
              <a:gdLst>
                <a:gd name="T0" fmla="*/ 0 w 108"/>
                <a:gd name="T1" fmla="*/ 0 h 6"/>
                <a:gd name="T2" fmla="*/ 0 w 108"/>
                <a:gd name="T3" fmla="*/ 0 h 6"/>
                <a:gd name="T4" fmla="*/ 0 w 108"/>
                <a:gd name="T5" fmla="*/ 0 h 6"/>
                <a:gd name="T6" fmla="*/ 0 w 108"/>
                <a:gd name="T7" fmla="*/ 0 h 6"/>
                <a:gd name="T8" fmla="*/ 0 w 108"/>
                <a:gd name="T9" fmla="*/ 0 h 6"/>
                <a:gd name="T10" fmla="*/ 0 60000 65536"/>
                <a:gd name="T11" fmla="*/ 0 60000 65536"/>
                <a:gd name="T12" fmla="*/ 0 60000 65536"/>
                <a:gd name="T13" fmla="*/ 0 60000 65536"/>
                <a:gd name="T14" fmla="*/ 0 60000 65536"/>
                <a:gd name="T15" fmla="*/ 0 w 108"/>
                <a:gd name="T16" fmla="*/ 0 h 6"/>
                <a:gd name="T17" fmla="*/ 0 w 108"/>
                <a:gd name="T18" fmla="*/ 6 h 6"/>
              </a:gdLst>
              <a:ahLst/>
              <a:cxnLst>
                <a:cxn ang="T10">
                  <a:pos x="T0" y="T1"/>
                </a:cxn>
                <a:cxn ang="T11">
                  <a:pos x="T2" y="T3"/>
                </a:cxn>
                <a:cxn ang="T12">
                  <a:pos x="T4" y="T5"/>
                </a:cxn>
                <a:cxn ang="T13">
                  <a:pos x="T6" y="T7"/>
                </a:cxn>
                <a:cxn ang="T14">
                  <a:pos x="T8" y="T9"/>
                </a:cxn>
              </a:cxnLst>
              <a:rect l="T15" t="T16" r="T17" b="T18"/>
              <a:pathLst>
                <a:path w="108" h="6">
                  <a:moveTo>
                    <a:pt x="108" y="0"/>
                  </a:moveTo>
                  <a:lnTo>
                    <a:pt x="108" y="0"/>
                  </a:lnTo>
                  <a:lnTo>
                    <a:pt x="0" y="6"/>
                  </a:lnTo>
                  <a:lnTo>
                    <a:pt x="0" y="0"/>
                  </a:lnTo>
                  <a:lnTo>
                    <a:pt x="108"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54" name="Freeform 956"/>
            <p:cNvSpPr>
              <a:spLocks/>
            </p:cNvSpPr>
            <p:nvPr/>
          </p:nvSpPr>
          <p:spPr bwMode="auto">
            <a:xfrm>
              <a:off x="4088" y="2177"/>
              <a:ext cx="0" cy="174"/>
            </a:xfrm>
            <a:custGeom>
              <a:avLst/>
              <a:gdLst>
                <a:gd name="T0" fmla="*/ 0 w 108"/>
                <a:gd name="T1" fmla="*/ 0 h 62"/>
                <a:gd name="T2" fmla="*/ 0 w 108"/>
                <a:gd name="T3" fmla="*/ 0 h 62"/>
                <a:gd name="T4" fmla="*/ 0 w 108"/>
                <a:gd name="T5" fmla="*/ 0 h 62"/>
                <a:gd name="T6" fmla="*/ 0 w 108"/>
                <a:gd name="T7" fmla="*/ 0 h 62"/>
                <a:gd name="T8" fmla="*/ 0 w 108"/>
                <a:gd name="T9" fmla="*/ 0 h 62"/>
                <a:gd name="T10" fmla="*/ 0 60000 65536"/>
                <a:gd name="T11" fmla="*/ 0 60000 65536"/>
                <a:gd name="T12" fmla="*/ 0 60000 65536"/>
                <a:gd name="T13" fmla="*/ 0 60000 65536"/>
                <a:gd name="T14" fmla="*/ 0 60000 65536"/>
                <a:gd name="T15" fmla="*/ 0 w 108"/>
                <a:gd name="T16" fmla="*/ 0 h 62"/>
                <a:gd name="T17" fmla="*/ 0 w 108"/>
                <a:gd name="T18" fmla="*/ 62 h 62"/>
              </a:gdLst>
              <a:ahLst/>
              <a:cxnLst>
                <a:cxn ang="T10">
                  <a:pos x="T0" y="T1"/>
                </a:cxn>
                <a:cxn ang="T11">
                  <a:pos x="T2" y="T3"/>
                </a:cxn>
                <a:cxn ang="T12">
                  <a:pos x="T4" y="T5"/>
                </a:cxn>
                <a:cxn ang="T13">
                  <a:pos x="T6" y="T7"/>
                </a:cxn>
                <a:cxn ang="T14">
                  <a:pos x="T8" y="T9"/>
                </a:cxn>
              </a:cxnLst>
              <a:rect l="T15" t="T16" r="T17" b="T18"/>
              <a:pathLst>
                <a:path w="108" h="62">
                  <a:moveTo>
                    <a:pt x="108" y="0"/>
                  </a:moveTo>
                  <a:lnTo>
                    <a:pt x="0" y="6"/>
                  </a:lnTo>
                  <a:lnTo>
                    <a:pt x="0" y="62"/>
                  </a:lnTo>
                  <a:lnTo>
                    <a:pt x="108" y="57"/>
                  </a:lnTo>
                  <a:lnTo>
                    <a:pt x="108"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55" name="Freeform 957"/>
            <p:cNvSpPr>
              <a:spLocks/>
            </p:cNvSpPr>
            <p:nvPr/>
          </p:nvSpPr>
          <p:spPr bwMode="auto">
            <a:xfrm>
              <a:off x="4088" y="2201"/>
              <a:ext cx="0" cy="174"/>
            </a:xfrm>
            <a:custGeom>
              <a:avLst/>
              <a:gdLst>
                <a:gd name="T0" fmla="*/ 0 w 109"/>
                <a:gd name="T1" fmla="*/ 0 h 63"/>
                <a:gd name="T2" fmla="*/ 0 w 109"/>
                <a:gd name="T3" fmla="*/ 0 h 63"/>
                <a:gd name="T4" fmla="*/ 0 w 109"/>
                <a:gd name="T5" fmla="*/ 0 h 63"/>
                <a:gd name="T6" fmla="*/ 0 w 109"/>
                <a:gd name="T7" fmla="*/ 0 h 63"/>
                <a:gd name="T8" fmla="*/ 0 w 109"/>
                <a:gd name="T9" fmla="*/ 0 h 63"/>
                <a:gd name="T10" fmla="*/ 0 60000 65536"/>
                <a:gd name="T11" fmla="*/ 0 60000 65536"/>
                <a:gd name="T12" fmla="*/ 0 60000 65536"/>
                <a:gd name="T13" fmla="*/ 0 60000 65536"/>
                <a:gd name="T14" fmla="*/ 0 60000 65536"/>
                <a:gd name="T15" fmla="*/ 0 w 109"/>
                <a:gd name="T16" fmla="*/ 0 h 63"/>
                <a:gd name="T17" fmla="*/ 0 w 109"/>
                <a:gd name="T18" fmla="*/ 63 h 63"/>
              </a:gdLst>
              <a:ahLst/>
              <a:cxnLst>
                <a:cxn ang="T10">
                  <a:pos x="T0" y="T1"/>
                </a:cxn>
                <a:cxn ang="T11">
                  <a:pos x="T2" y="T3"/>
                </a:cxn>
                <a:cxn ang="T12">
                  <a:pos x="T4" y="T5"/>
                </a:cxn>
                <a:cxn ang="T13">
                  <a:pos x="T6" y="T7"/>
                </a:cxn>
                <a:cxn ang="T14">
                  <a:pos x="T8" y="T9"/>
                </a:cxn>
              </a:cxnLst>
              <a:rect l="T15" t="T16" r="T17" b="T18"/>
              <a:pathLst>
                <a:path w="109" h="63">
                  <a:moveTo>
                    <a:pt x="109" y="0"/>
                  </a:moveTo>
                  <a:lnTo>
                    <a:pt x="0" y="6"/>
                  </a:lnTo>
                  <a:lnTo>
                    <a:pt x="0" y="63"/>
                  </a:lnTo>
                  <a:lnTo>
                    <a:pt x="109" y="57"/>
                  </a:lnTo>
                  <a:lnTo>
                    <a:pt x="109"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56" name="Freeform 958"/>
            <p:cNvSpPr>
              <a:spLocks/>
            </p:cNvSpPr>
            <p:nvPr/>
          </p:nvSpPr>
          <p:spPr bwMode="auto">
            <a:xfrm>
              <a:off x="4088" y="2224"/>
              <a:ext cx="0" cy="174"/>
            </a:xfrm>
            <a:custGeom>
              <a:avLst/>
              <a:gdLst>
                <a:gd name="T0" fmla="*/ 0 w 114"/>
                <a:gd name="T1" fmla="*/ 0 h 63"/>
                <a:gd name="T2" fmla="*/ 0 w 114"/>
                <a:gd name="T3" fmla="*/ 0 h 63"/>
                <a:gd name="T4" fmla="*/ 0 w 114"/>
                <a:gd name="T5" fmla="*/ 0 h 63"/>
                <a:gd name="T6" fmla="*/ 0 w 114"/>
                <a:gd name="T7" fmla="*/ 0 h 63"/>
                <a:gd name="T8" fmla="*/ 0 w 114"/>
                <a:gd name="T9" fmla="*/ 0 h 63"/>
                <a:gd name="T10" fmla="*/ 0 60000 65536"/>
                <a:gd name="T11" fmla="*/ 0 60000 65536"/>
                <a:gd name="T12" fmla="*/ 0 60000 65536"/>
                <a:gd name="T13" fmla="*/ 0 60000 65536"/>
                <a:gd name="T14" fmla="*/ 0 60000 65536"/>
                <a:gd name="T15" fmla="*/ 0 w 114"/>
                <a:gd name="T16" fmla="*/ 0 h 63"/>
                <a:gd name="T17" fmla="*/ 0 w 114"/>
                <a:gd name="T18" fmla="*/ 63 h 63"/>
              </a:gdLst>
              <a:ahLst/>
              <a:cxnLst>
                <a:cxn ang="T10">
                  <a:pos x="T0" y="T1"/>
                </a:cxn>
                <a:cxn ang="T11">
                  <a:pos x="T2" y="T3"/>
                </a:cxn>
                <a:cxn ang="T12">
                  <a:pos x="T4" y="T5"/>
                </a:cxn>
                <a:cxn ang="T13">
                  <a:pos x="T6" y="T7"/>
                </a:cxn>
                <a:cxn ang="T14">
                  <a:pos x="T8" y="T9"/>
                </a:cxn>
              </a:cxnLst>
              <a:rect l="T15" t="T16" r="T17" b="T18"/>
              <a:pathLst>
                <a:path w="114" h="63">
                  <a:moveTo>
                    <a:pt x="109" y="0"/>
                  </a:moveTo>
                  <a:lnTo>
                    <a:pt x="0" y="6"/>
                  </a:lnTo>
                  <a:lnTo>
                    <a:pt x="6" y="63"/>
                  </a:lnTo>
                  <a:lnTo>
                    <a:pt x="114" y="57"/>
                  </a:lnTo>
                  <a:lnTo>
                    <a:pt x="109"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57" name="Freeform 959"/>
            <p:cNvSpPr>
              <a:spLocks/>
            </p:cNvSpPr>
            <p:nvPr/>
          </p:nvSpPr>
          <p:spPr bwMode="auto">
            <a:xfrm>
              <a:off x="4089" y="2248"/>
              <a:ext cx="0" cy="174"/>
            </a:xfrm>
            <a:custGeom>
              <a:avLst/>
              <a:gdLst>
                <a:gd name="T0" fmla="*/ 0 w 108"/>
                <a:gd name="T1" fmla="*/ 0 h 63"/>
                <a:gd name="T2" fmla="*/ 0 w 108"/>
                <a:gd name="T3" fmla="*/ 0 h 63"/>
                <a:gd name="T4" fmla="*/ 0 w 108"/>
                <a:gd name="T5" fmla="*/ 0 h 63"/>
                <a:gd name="T6" fmla="*/ 0 w 108"/>
                <a:gd name="T7" fmla="*/ 0 h 63"/>
                <a:gd name="T8" fmla="*/ 0 w 108"/>
                <a:gd name="T9" fmla="*/ 0 h 63"/>
                <a:gd name="T10" fmla="*/ 0 60000 65536"/>
                <a:gd name="T11" fmla="*/ 0 60000 65536"/>
                <a:gd name="T12" fmla="*/ 0 60000 65536"/>
                <a:gd name="T13" fmla="*/ 0 60000 65536"/>
                <a:gd name="T14" fmla="*/ 0 60000 65536"/>
                <a:gd name="T15" fmla="*/ 0 w 108"/>
                <a:gd name="T16" fmla="*/ 0 h 63"/>
                <a:gd name="T17" fmla="*/ 0 w 108"/>
                <a:gd name="T18" fmla="*/ 63 h 63"/>
              </a:gdLst>
              <a:ahLst/>
              <a:cxnLst>
                <a:cxn ang="T10">
                  <a:pos x="T0" y="T1"/>
                </a:cxn>
                <a:cxn ang="T11">
                  <a:pos x="T2" y="T3"/>
                </a:cxn>
                <a:cxn ang="T12">
                  <a:pos x="T4" y="T5"/>
                </a:cxn>
                <a:cxn ang="T13">
                  <a:pos x="T6" y="T7"/>
                </a:cxn>
                <a:cxn ang="T14">
                  <a:pos x="T8" y="T9"/>
                </a:cxn>
              </a:cxnLst>
              <a:rect l="T15" t="T16" r="T17" b="T18"/>
              <a:pathLst>
                <a:path w="108" h="63">
                  <a:moveTo>
                    <a:pt x="108" y="0"/>
                  </a:moveTo>
                  <a:lnTo>
                    <a:pt x="0" y="6"/>
                  </a:lnTo>
                  <a:lnTo>
                    <a:pt x="0" y="63"/>
                  </a:lnTo>
                  <a:lnTo>
                    <a:pt x="108" y="57"/>
                  </a:lnTo>
                  <a:lnTo>
                    <a:pt x="108"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58" name="Freeform 960"/>
            <p:cNvSpPr>
              <a:spLocks/>
            </p:cNvSpPr>
            <p:nvPr/>
          </p:nvSpPr>
          <p:spPr bwMode="auto">
            <a:xfrm>
              <a:off x="4089" y="2271"/>
              <a:ext cx="0" cy="174"/>
            </a:xfrm>
            <a:custGeom>
              <a:avLst/>
              <a:gdLst>
                <a:gd name="T0" fmla="*/ 0 w 108"/>
                <a:gd name="T1" fmla="*/ 0 h 62"/>
                <a:gd name="T2" fmla="*/ 0 w 108"/>
                <a:gd name="T3" fmla="*/ 0 h 62"/>
                <a:gd name="T4" fmla="*/ 0 w 108"/>
                <a:gd name="T5" fmla="*/ 0 h 62"/>
                <a:gd name="T6" fmla="*/ 0 w 108"/>
                <a:gd name="T7" fmla="*/ 0 h 62"/>
                <a:gd name="T8" fmla="*/ 0 w 108"/>
                <a:gd name="T9" fmla="*/ 0 h 62"/>
                <a:gd name="T10" fmla="*/ 0 60000 65536"/>
                <a:gd name="T11" fmla="*/ 0 60000 65536"/>
                <a:gd name="T12" fmla="*/ 0 60000 65536"/>
                <a:gd name="T13" fmla="*/ 0 60000 65536"/>
                <a:gd name="T14" fmla="*/ 0 60000 65536"/>
                <a:gd name="T15" fmla="*/ 0 w 108"/>
                <a:gd name="T16" fmla="*/ 0 h 62"/>
                <a:gd name="T17" fmla="*/ 0 w 108"/>
                <a:gd name="T18" fmla="*/ 62 h 62"/>
              </a:gdLst>
              <a:ahLst/>
              <a:cxnLst>
                <a:cxn ang="T10">
                  <a:pos x="T0" y="T1"/>
                </a:cxn>
                <a:cxn ang="T11">
                  <a:pos x="T2" y="T3"/>
                </a:cxn>
                <a:cxn ang="T12">
                  <a:pos x="T4" y="T5"/>
                </a:cxn>
                <a:cxn ang="T13">
                  <a:pos x="T6" y="T7"/>
                </a:cxn>
                <a:cxn ang="T14">
                  <a:pos x="T8" y="T9"/>
                </a:cxn>
              </a:cxnLst>
              <a:rect l="T15" t="T16" r="T17" b="T18"/>
              <a:pathLst>
                <a:path w="108" h="62">
                  <a:moveTo>
                    <a:pt x="108" y="0"/>
                  </a:moveTo>
                  <a:lnTo>
                    <a:pt x="0" y="5"/>
                  </a:lnTo>
                  <a:lnTo>
                    <a:pt x="0" y="62"/>
                  </a:lnTo>
                  <a:lnTo>
                    <a:pt x="108" y="56"/>
                  </a:lnTo>
                  <a:lnTo>
                    <a:pt x="108"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59" name="Freeform 961"/>
            <p:cNvSpPr>
              <a:spLocks/>
            </p:cNvSpPr>
            <p:nvPr/>
          </p:nvSpPr>
          <p:spPr bwMode="auto">
            <a:xfrm>
              <a:off x="4089" y="2294"/>
              <a:ext cx="0" cy="174"/>
            </a:xfrm>
            <a:custGeom>
              <a:avLst/>
              <a:gdLst>
                <a:gd name="T0" fmla="*/ 0 w 114"/>
                <a:gd name="T1" fmla="*/ 0 h 62"/>
                <a:gd name="T2" fmla="*/ 0 w 114"/>
                <a:gd name="T3" fmla="*/ 0 h 62"/>
                <a:gd name="T4" fmla="*/ 0 w 114"/>
                <a:gd name="T5" fmla="*/ 0 h 62"/>
                <a:gd name="T6" fmla="*/ 0 w 114"/>
                <a:gd name="T7" fmla="*/ 0 h 62"/>
                <a:gd name="T8" fmla="*/ 0 w 114"/>
                <a:gd name="T9" fmla="*/ 0 h 62"/>
                <a:gd name="T10" fmla="*/ 0 60000 65536"/>
                <a:gd name="T11" fmla="*/ 0 60000 65536"/>
                <a:gd name="T12" fmla="*/ 0 60000 65536"/>
                <a:gd name="T13" fmla="*/ 0 60000 65536"/>
                <a:gd name="T14" fmla="*/ 0 60000 65536"/>
                <a:gd name="T15" fmla="*/ 0 w 114"/>
                <a:gd name="T16" fmla="*/ 0 h 62"/>
                <a:gd name="T17" fmla="*/ 0 w 114"/>
                <a:gd name="T18" fmla="*/ 62 h 62"/>
              </a:gdLst>
              <a:ahLst/>
              <a:cxnLst>
                <a:cxn ang="T10">
                  <a:pos x="T0" y="T1"/>
                </a:cxn>
                <a:cxn ang="T11">
                  <a:pos x="T2" y="T3"/>
                </a:cxn>
                <a:cxn ang="T12">
                  <a:pos x="T4" y="T5"/>
                </a:cxn>
                <a:cxn ang="T13">
                  <a:pos x="T6" y="T7"/>
                </a:cxn>
                <a:cxn ang="T14">
                  <a:pos x="T8" y="T9"/>
                </a:cxn>
              </a:cxnLst>
              <a:rect l="T15" t="T16" r="T17" b="T18"/>
              <a:pathLst>
                <a:path w="114" h="62">
                  <a:moveTo>
                    <a:pt x="108" y="0"/>
                  </a:moveTo>
                  <a:lnTo>
                    <a:pt x="0" y="5"/>
                  </a:lnTo>
                  <a:lnTo>
                    <a:pt x="5" y="62"/>
                  </a:lnTo>
                  <a:lnTo>
                    <a:pt x="114" y="57"/>
                  </a:lnTo>
                  <a:lnTo>
                    <a:pt x="108"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60" name="Freeform 962"/>
            <p:cNvSpPr>
              <a:spLocks/>
            </p:cNvSpPr>
            <p:nvPr/>
          </p:nvSpPr>
          <p:spPr bwMode="auto">
            <a:xfrm>
              <a:off x="4090" y="2318"/>
              <a:ext cx="0" cy="174"/>
            </a:xfrm>
            <a:custGeom>
              <a:avLst/>
              <a:gdLst>
                <a:gd name="T0" fmla="*/ 0 w 109"/>
                <a:gd name="T1" fmla="*/ 0 h 62"/>
                <a:gd name="T2" fmla="*/ 0 w 109"/>
                <a:gd name="T3" fmla="*/ 0 h 62"/>
                <a:gd name="T4" fmla="*/ 0 w 109"/>
                <a:gd name="T5" fmla="*/ 0 h 62"/>
                <a:gd name="T6" fmla="*/ 0 w 109"/>
                <a:gd name="T7" fmla="*/ 0 h 62"/>
                <a:gd name="T8" fmla="*/ 0 w 109"/>
                <a:gd name="T9" fmla="*/ 0 h 62"/>
                <a:gd name="T10" fmla="*/ 0 60000 65536"/>
                <a:gd name="T11" fmla="*/ 0 60000 65536"/>
                <a:gd name="T12" fmla="*/ 0 60000 65536"/>
                <a:gd name="T13" fmla="*/ 0 60000 65536"/>
                <a:gd name="T14" fmla="*/ 0 60000 65536"/>
                <a:gd name="T15" fmla="*/ 0 w 109"/>
                <a:gd name="T16" fmla="*/ 0 h 62"/>
                <a:gd name="T17" fmla="*/ 0 w 109"/>
                <a:gd name="T18" fmla="*/ 62 h 62"/>
              </a:gdLst>
              <a:ahLst/>
              <a:cxnLst>
                <a:cxn ang="T10">
                  <a:pos x="T0" y="T1"/>
                </a:cxn>
                <a:cxn ang="T11">
                  <a:pos x="T2" y="T3"/>
                </a:cxn>
                <a:cxn ang="T12">
                  <a:pos x="T4" y="T5"/>
                </a:cxn>
                <a:cxn ang="T13">
                  <a:pos x="T6" y="T7"/>
                </a:cxn>
                <a:cxn ang="T14">
                  <a:pos x="T8" y="T9"/>
                </a:cxn>
              </a:cxnLst>
              <a:rect l="T15" t="T16" r="T17" b="T18"/>
              <a:pathLst>
                <a:path w="109" h="62">
                  <a:moveTo>
                    <a:pt x="109" y="0"/>
                  </a:moveTo>
                  <a:lnTo>
                    <a:pt x="0" y="5"/>
                  </a:lnTo>
                  <a:lnTo>
                    <a:pt x="0" y="62"/>
                  </a:lnTo>
                  <a:lnTo>
                    <a:pt x="109" y="57"/>
                  </a:lnTo>
                  <a:lnTo>
                    <a:pt x="109"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61" name="Freeform 963"/>
            <p:cNvSpPr>
              <a:spLocks/>
            </p:cNvSpPr>
            <p:nvPr/>
          </p:nvSpPr>
          <p:spPr bwMode="auto">
            <a:xfrm>
              <a:off x="4090" y="2341"/>
              <a:ext cx="0" cy="174"/>
            </a:xfrm>
            <a:custGeom>
              <a:avLst/>
              <a:gdLst>
                <a:gd name="T0" fmla="*/ 0 w 109"/>
                <a:gd name="T1" fmla="*/ 0 h 62"/>
                <a:gd name="T2" fmla="*/ 0 w 109"/>
                <a:gd name="T3" fmla="*/ 0 h 62"/>
                <a:gd name="T4" fmla="*/ 0 w 109"/>
                <a:gd name="T5" fmla="*/ 0 h 62"/>
                <a:gd name="T6" fmla="*/ 0 w 109"/>
                <a:gd name="T7" fmla="*/ 0 h 62"/>
                <a:gd name="T8" fmla="*/ 0 w 109"/>
                <a:gd name="T9" fmla="*/ 0 h 62"/>
                <a:gd name="T10" fmla="*/ 0 60000 65536"/>
                <a:gd name="T11" fmla="*/ 0 60000 65536"/>
                <a:gd name="T12" fmla="*/ 0 60000 65536"/>
                <a:gd name="T13" fmla="*/ 0 60000 65536"/>
                <a:gd name="T14" fmla="*/ 0 60000 65536"/>
                <a:gd name="T15" fmla="*/ 0 w 109"/>
                <a:gd name="T16" fmla="*/ 0 h 62"/>
                <a:gd name="T17" fmla="*/ 0 w 109"/>
                <a:gd name="T18" fmla="*/ 62 h 62"/>
              </a:gdLst>
              <a:ahLst/>
              <a:cxnLst>
                <a:cxn ang="T10">
                  <a:pos x="T0" y="T1"/>
                </a:cxn>
                <a:cxn ang="T11">
                  <a:pos x="T2" y="T3"/>
                </a:cxn>
                <a:cxn ang="T12">
                  <a:pos x="T4" y="T5"/>
                </a:cxn>
                <a:cxn ang="T13">
                  <a:pos x="T6" y="T7"/>
                </a:cxn>
                <a:cxn ang="T14">
                  <a:pos x="T8" y="T9"/>
                </a:cxn>
              </a:cxnLst>
              <a:rect l="T15" t="T16" r="T17" b="T18"/>
              <a:pathLst>
                <a:path w="109" h="62">
                  <a:moveTo>
                    <a:pt x="109" y="0"/>
                  </a:moveTo>
                  <a:lnTo>
                    <a:pt x="0" y="6"/>
                  </a:lnTo>
                  <a:lnTo>
                    <a:pt x="0" y="62"/>
                  </a:lnTo>
                  <a:lnTo>
                    <a:pt x="109" y="57"/>
                  </a:lnTo>
                  <a:lnTo>
                    <a:pt x="109"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62" name="Freeform 964"/>
            <p:cNvSpPr>
              <a:spLocks/>
            </p:cNvSpPr>
            <p:nvPr/>
          </p:nvSpPr>
          <p:spPr bwMode="auto">
            <a:xfrm>
              <a:off x="4090" y="2365"/>
              <a:ext cx="0" cy="174"/>
            </a:xfrm>
            <a:custGeom>
              <a:avLst/>
              <a:gdLst>
                <a:gd name="T0" fmla="*/ 0 w 109"/>
                <a:gd name="T1" fmla="*/ 0 h 62"/>
                <a:gd name="T2" fmla="*/ 0 w 109"/>
                <a:gd name="T3" fmla="*/ 0 h 62"/>
                <a:gd name="T4" fmla="*/ 0 w 109"/>
                <a:gd name="T5" fmla="*/ 0 h 62"/>
                <a:gd name="T6" fmla="*/ 0 w 109"/>
                <a:gd name="T7" fmla="*/ 0 h 62"/>
                <a:gd name="T8" fmla="*/ 0 w 109"/>
                <a:gd name="T9" fmla="*/ 0 h 62"/>
                <a:gd name="T10" fmla="*/ 0 60000 65536"/>
                <a:gd name="T11" fmla="*/ 0 60000 65536"/>
                <a:gd name="T12" fmla="*/ 0 60000 65536"/>
                <a:gd name="T13" fmla="*/ 0 60000 65536"/>
                <a:gd name="T14" fmla="*/ 0 60000 65536"/>
                <a:gd name="T15" fmla="*/ 0 w 109"/>
                <a:gd name="T16" fmla="*/ 0 h 62"/>
                <a:gd name="T17" fmla="*/ 0 w 109"/>
                <a:gd name="T18" fmla="*/ 62 h 62"/>
              </a:gdLst>
              <a:ahLst/>
              <a:cxnLst>
                <a:cxn ang="T10">
                  <a:pos x="T0" y="T1"/>
                </a:cxn>
                <a:cxn ang="T11">
                  <a:pos x="T2" y="T3"/>
                </a:cxn>
                <a:cxn ang="T12">
                  <a:pos x="T4" y="T5"/>
                </a:cxn>
                <a:cxn ang="T13">
                  <a:pos x="T6" y="T7"/>
                </a:cxn>
                <a:cxn ang="T14">
                  <a:pos x="T8" y="T9"/>
                </a:cxn>
              </a:cxnLst>
              <a:rect l="T15" t="T16" r="T17" b="T18"/>
              <a:pathLst>
                <a:path w="109" h="62">
                  <a:moveTo>
                    <a:pt x="109" y="0"/>
                  </a:moveTo>
                  <a:lnTo>
                    <a:pt x="0" y="6"/>
                  </a:lnTo>
                  <a:lnTo>
                    <a:pt x="0" y="62"/>
                  </a:lnTo>
                  <a:lnTo>
                    <a:pt x="109" y="57"/>
                  </a:lnTo>
                  <a:lnTo>
                    <a:pt x="109"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63" name="Freeform 965"/>
            <p:cNvSpPr>
              <a:spLocks/>
            </p:cNvSpPr>
            <p:nvPr/>
          </p:nvSpPr>
          <p:spPr bwMode="auto">
            <a:xfrm>
              <a:off x="4090" y="2388"/>
              <a:ext cx="0" cy="174"/>
            </a:xfrm>
            <a:custGeom>
              <a:avLst/>
              <a:gdLst>
                <a:gd name="T0" fmla="*/ 0 w 109"/>
                <a:gd name="T1" fmla="*/ 0 h 63"/>
                <a:gd name="T2" fmla="*/ 0 w 109"/>
                <a:gd name="T3" fmla="*/ 0 h 63"/>
                <a:gd name="T4" fmla="*/ 0 w 109"/>
                <a:gd name="T5" fmla="*/ 0 h 63"/>
                <a:gd name="T6" fmla="*/ 0 w 109"/>
                <a:gd name="T7" fmla="*/ 0 h 63"/>
                <a:gd name="T8" fmla="*/ 0 w 109"/>
                <a:gd name="T9" fmla="*/ 0 h 63"/>
                <a:gd name="T10" fmla="*/ 0 60000 65536"/>
                <a:gd name="T11" fmla="*/ 0 60000 65536"/>
                <a:gd name="T12" fmla="*/ 0 60000 65536"/>
                <a:gd name="T13" fmla="*/ 0 60000 65536"/>
                <a:gd name="T14" fmla="*/ 0 60000 65536"/>
                <a:gd name="T15" fmla="*/ 0 w 109"/>
                <a:gd name="T16" fmla="*/ 0 h 63"/>
                <a:gd name="T17" fmla="*/ 0 w 109"/>
                <a:gd name="T18" fmla="*/ 63 h 63"/>
              </a:gdLst>
              <a:ahLst/>
              <a:cxnLst>
                <a:cxn ang="T10">
                  <a:pos x="T0" y="T1"/>
                </a:cxn>
                <a:cxn ang="T11">
                  <a:pos x="T2" y="T3"/>
                </a:cxn>
                <a:cxn ang="T12">
                  <a:pos x="T4" y="T5"/>
                </a:cxn>
                <a:cxn ang="T13">
                  <a:pos x="T6" y="T7"/>
                </a:cxn>
                <a:cxn ang="T14">
                  <a:pos x="T8" y="T9"/>
                </a:cxn>
              </a:cxnLst>
              <a:rect l="T15" t="T16" r="T17" b="T18"/>
              <a:pathLst>
                <a:path w="109" h="63">
                  <a:moveTo>
                    <a:pt x="109" y="0"/>
                  </a:moveTo>
                  <a:lnTo>
                    <a:pt x="0" y="7"/>
                  </a:lnTo>
                  <a:lnTo>
                    <a:pt x="0" y="63"/>
                  </a:lnTo>
                  <a:lnTo>
                    <a:pt x="109" y="57"/>
                  </a:lnTo>
                  <a:lnTo>
                    <a:pt x="109"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64" name="Freeform 966"/>
            <p:cNvSpPr>
              <a:spLocks/>
            </p:cNvSpPr>
            <p:nvPr/>
          </p:nvSpPr>
          <p:spPr bwMode="auto">
            <a:xfrm>
              <a:off x="4090" y="2412"/>
              <a:ext cx="0" cy="174"/>
            </a:xfrm>
            <a:custGeom>
              <a:avLst/>
              <a:gdLst>
                <a:gd name="T0" fmla="*/ 0 w 109"/>
                <a:gd name="T1" fmla="*/ 0 h 63"/>
                <a:gd name="T2" fmla="*/ 0 w 109"/>
                <a:gd name="T3" fmla="*/ 0 h 63"/>
                <a:gd name="T4" fmla="*/ 0 w 109"/>
                <a:gd name="T5" fmla="*/ 0 h 63"/>
                <a:gd name="T6" fmla="*/ 0 w 109"/>
                <a:gd name="T7" fmla="*/ 0 h 63"/>
                <a:gd name="T8" fmla="*/ 0 w 109"/>
                <a:gd name="T9" fmla="*/ 0 h 63"/>
                <a:gd name="T10" fmla="*/ 0 60000 65536"/>
                <a:gd name="T11" fmla="*/ 0 60000 65536"/>
                <a:gd name="T12" fmla="*/ 0 60000 65536"/>
                <a:gd name="T13" fmla="*/ 0 60000 65536"/>
                <a:gd name="T14" fmla="*/ 0 60000 65536"/>
                <a:gd name="T15" fmla="*/ 0 w 109"/>
                <a:gd name="T16" fmla="*/ 0 h 63"/>
                <a:gd name="T17" fmla="*/ 0 w 109"/>
                <a:gd name="T18" fmla="*/ 63 h 63"/>
              </a:gdLst>
              <a:ahLst/>
              <a:cxnLst>
                <a:cxn ang="T10">
                  <a:pos x="T0" y="T1"/>
                </a:cxn>
                <a:cxn ang="T11">
                  <a:pos x="T2" y="T3"/>
                </a:cxn>
                <a:cxn ang="T12">
                  <a:pos x="T4" y="T5"/>
                </a:cxn>
                <a:cxn ang="T13">
                  <a:pos x="T6" y="T7"/>
                </a:cxn>
                <a:cxn ang="T14">
                  <a:pos x="T8" y="T9"/>
                </a:cxn>
              </a:cxnLst>
              <a:rect l="T15" t="T16" r="T17" b="T18"/>
              <a:pathLst>
                <a:path w="109" h="63">
                  <a:moveTo>
                    <a:pt x="109" y="0"/>
                  </a:moveTo>
                  <a:lnTo>
                    <a:pt x="0" y="6"/>
                  </a:lnTo>
                  <a:lnTo>
                    <a:pt x="0" y="63"/>
                  </a:lnTo>
                  <a:lnTo>
                    <a:pt x="109" y="57"/>
                  </a:lnTo>
                  <a:lnTo>
                    <a:pt x="109"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65" name="Freeform 967"/>
            <p:cNvSpPr>
              <a:spLocks/>
            </p:cNvSpPr>
            <p:nvPr/>
          </p:nvSpPr>
          <p:spPr bwMode="auto">
            <a:xfrm>
              <a:off x="4091" y="2435"/>
              <a:ext cx="0" cy="174"/>
            </a:xfrm>
            <a:custGeom>
              <a:avLst/>
              <a:gdLst>
                <a:gd name="T0" fmla="*/ 0 w 108"/>
                <a:gd name="T1" fmla="*/ 0 h 63"/>
                <a:gd name="T2" fmla="*/ 0 w 108"/>
                <a:gd name="T3" fmla="*/ 0 h 63"/>
                <a:gd name="T4" fmla="*/ 0 w 108"/>
                <a:gd name="T5" fmla="*/ 0 h 63"/>
                <a:gd name="T6" fmla="*/ 0 w 108"/>
                <a:gd name="T7" fmla="*/ 0 h 63"/>
                <a:gd name="T8" fmla="*/ 0 w 108"/>
                <a:gd name="T9" fmla="*/ 0 h 63"/>
                <a:gd name="T10" fmla="*/ 0 60000 65536"/>
                <a:gd name="T11" fmla="*/ 0 60000 65536"/>
                <a:gd name="T12" fmla="*/ 0 60000 65536"/>
                <a:gd name="T13" fmla="*/ 0 60000 65536"/>
                <a:gd name="T14" fmla="*/ 0 60000 65536"/>
                <a:gd name="T15" fmla="*/ 0 w 108"/>
                <a:gd name="T16" fmla="*/ 0 h 63"/>
                <a:gd name="T17" fmla="*/ 0 w 108"/>
                <a:gd name="T18" fmla="*/ 63 h 63"/>
              </a:gdLst>
              <a:ahLst/>
              <a:cxnLst>
                <a:cxn ang="T10">
                  <a:pos x="T0" y="T1"/>
                </a:cxn>
                <a:cxn ang="T11">
                  <a:pos x="T2" y="T3"/>
                </a:cxn>
                <a:cxn ang="T12">
                  <a:pos x="T4" y="T5"/>
                </a:cxn>
                <a:cxn ang="T13">
                  <a:pos x="T6" y="T7"/>
                </a:cxn>
                <a:cxn ang="T14">
                  <a:pos x="T8" y="T9"/>
                </a:cxn>
              </a:cxnLst>
              <a:rect l="T15" t="T16" r="T17" b="T18"/>
              <a:pathLst>
                <a:path w="108" h="63">
                  <a:moveTo>
                    <a:pt x="108" y="0"/>
                  </a:moveTo>
                  <a:lnTo>
                    <a:pt x="0" y="6"/>
                  </a:lnTo>
                  <a:lnTo>
                    <a:pt x="0" y="63"/>
                  </a:lnTo>
                  <a:lnTo>
                    <a:pt x="108" y="57"/>
                  </a:lnTo>
                  <a:lnTo>
                    <a:pt x="108"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66" name="Freeform 968"/>
            <p:cNvSpPr>
              <a:spLocks/>
            </p:cNvSpPr>
            <p:nvPr/>
          </p:nvSpPr>
          <p:spPr bwMode="auto">
            <a:xfrm>
              <a:off x="4092" y="2415"/>
              <a:ext cx="0" cy="174"/>
            </a:xfrm>
            <a:custGeom>
              <a:avLst/>
              <a:gdLst>
                <a:gd name="T0" fmla="*/ 0 w 102"/>
                <a:gd name="T1" fmla="*/ 0 h 63"/>
                <a:gd name="T2" fmla="*/ 0 w 102"/>
                <a:gd name="T3" fmla="*/ 0 h 63"/>
                <a:gd name="T4" fmla="*/ 0 w 102"/>
                <a:gd name="T5" fmla="*/ 0 h 63"/>
                <a:gd name="T6" fmla="*/ 0 w 102"/>
                <a:gd name="T7" fmla="*/ 0 h 63"/>
                <a:gd name="T8" fmla="*/ 0 w 102"/>
                <a:gd name="T9" fmla="*/ 0 h 63"/>
                <a:gd name="T10" fmla="*/ 0 60000 65536"/>
                <a:gd name="T11" fmla="*/ 0 60000 65536"/>
                <a:gd name="T12" fmla="*/ 0 60000 65536"/>
                <a:gd name="T13" fmla="*/ 0 60000 65536"/>
                <a:gd name="T14" fmla="*/ 0 60000 65536"/>
                <a:gd name="T15" fmla="*/ 0 w 102"/>
                <a:gd name="T16" fmla="*/ 0 h 63"/>
                <a:gd name="T17" fmla="*/ 0 w 102"/>
                <a:gd name="T18" fmla="*/ 63 h 63"/>
              </a:gdLst>
              <a:ahLst/>
              <a:cxnLst>
                <a:cxn ang="T10">
                  <a:pos x="T0" y="T1"/>
                </a:cxn>
                <a:cxn ang="T11">
                  <a:pos x="T2" y="T3"/>
                </a:cxn>
                <a:cxn ang="T12">
                  <a:pos x="T4" y="T5"/>
                </a:cxn>
                <a:cxn ang="T13">
                  <a:pos x="T6" y="T7"/>
                </a:cxn>
                <a:cxn ang="T14">
                  <a:pos x="T8" y="T9"/>
                </a:cxn>
              </a:cxnLst>
              <a:rect l="T15" t="T16" r="T17" b="T18"/>
              <a:pathLst>
                <a:path w="102" h="63">
                  <a:moveTo>
                    <a:pt x="0" y="57"/>
                  </a:moveTo>
                  <a:lnTo>
                    <a:pt x="102" y="63"/>
                  </a:lnTo>
                  <a:lnTo>
                    <a:pt x="102" y="6"/>
                  </a:lnTo>
                  <a:lnTo>
                    <a:pt x="0" y="0"/>
                  </a:lnTo>
                  <a:lnTo>
                    <a:pt x="0" y="57"/>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67" name="Freeform 969"/>
            <p:cNvSpPr>
              <a:spLocks/>
            </p:cNvSpPr>
            <p:nvPr/>
          </p:nvSpPr>
          <p:spPr bwMode="auto">
            <a:xfrm>
              <a:off x="4092" y="2392"/>
              <a:ext cx="0" cy="174"/>
            </a:xfrm>
            <a:custGeom>
              <a:avLst/>
              <a:gdLst>
                <a:gd name="T0" fmla="*/ 0 w 103"/>
                <a:gd name="T1" fmla="*/ 0 h 62"/>
                <a:gd name="T2" fmla="*/ 0 w 103"/>
                <a:gd name="T3" fmla="*/ 0 h 62"/>
                <a:gd name="T4" fmla="*/ 0 w 103"/>
                <a:gd name="T5" fmla="*/ 0 h 62"/>
                <a:gd name="T6" fmla="*/ 0 w 103"/>
                <a:gd name="T7" fmla="*/ 0 h 62"/>
                <a:gd name="T8" fmla="*/ 0 w 103"/>
                <a:gd name="T9" fmla="*/ 0 h 62"/>
                <a:gd name="T10" fmla="*/ 0 60000 65536"/>
                <a:gd name="T11" fmla="*/ 0 60000 65536"/>
                <a:gd name="T12" fmla="*/ 0 60000 65536"/>
                <a:gd name="T13" fmla="*/ 0 60000 65536"/>
                <a:gd name="T14" fmla="*/ 0 60000 65536"/>
                <a:gd name="T15" fmla="*/ 0 w 103"/>
                <a:gd name="T16" fmla="*/ 0 h 62"/>
                <a:gd name="T17" fmla="*/ 0 w 103"/>
                <a:gd name="T18" fmla="*/ 62 h 62"/>
              </a:gdLst>
              <a:ahLst/>
              <a:cxnLst>
                <a:cxn ang="T10">
                  <a:pos x="T0" y="T1"/>
                </a:cxn>
                <a:cxn ang="T11">
                  <a:pos x="T2" y="T3"/>
                </a:cxn>
                <a:cxn ang="T12">
                  <a:pos x="T4" y="T5"/>
                </a:cxn>
                <a:cxn ang="T13">
                  <a:pos x="T6" y="T7"/>
                </a:cxn>
                <a:cxn ang="T14">
                  <a:pos x="T8" y="T9"/>
                </a:cxn>
              </a:cxnLst>
              <a:rect l="T15" t="T16" r="T17" b="T18"/>
              <a:pathLst>
                <a:path w="103" h="62">
                  <a:moveTo>
                    <a:pt x="0" y="57"/>
                  </a:moveTo>
                  <a:lnTo>
                    <a:pt x="103" y="62"/>
                  </a:lnTo>
                  <a:lnTo>
                    <a:pt x="103" y="6"/>
                  </a:lnTo>
                  <a:lnTo>
                    <a:pt x="0" y="0"/>
                  </a:lnTo>
                  <a:lnTo>
                    <a:pt x="0" y="57"/>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68" name="Freeform 970"/>
            <p:cNvSpPr>
              <a:spLocks/>
            </p:cNvSpPr>
            <p:nvPr/>
          </p:nvSpPr>
          <p:spPr bwMode="auto">
            <a:xfrm>
              <a:off x="4093" y="2369"/>
              <a:ext cx="0" cy="174"/>
            </a:xfrm>
            <a:custGeom>
              <a:avLst/>
              <a:gdLst>
                <a:gd name="T0" fmla="*/ 0 w 102"/>
                <a:gd name="T1" fmla="*/ 0 h 62"/>
                <a:gd name="T2" fmla="*/ 0 w 102"/>
                <a:gd name="T3" fmla="*/ 0 h 62"/>
                <a:gd name="T4" fmla="*/ 0 w 102"/>
                <a:gd name="T5" fmla="*/ 0 h 62"/>
                <a:gd name="T6" fmla="*/ 0 w 102"/>
                <a:gd name="T7" fmla="*/ 0 h 62"/>
                <a:gd name="T8" fmla="*/ 0 w 102"/>
                <a:gd name="T9" fmla="*/ 0 h 62"/>
                <a:gd name="T10" fmla="*/ 0 60000 65536"/>
                <a:gd name="T11" fmla="*/ 0 60000 65536"/>
                <a:gd name="T12" fmla="*/ 0 60000 65536"/>
                <a:gd name="T13" fmla="*/ 0 60000 65536"/>
                <a:gd name="T14" fmla="*/ 0 60000 65536"/>
                <a:gd name="T15" fmla="*/ 0 w 102"/>
                <a:gd name="T16" fmla="*/ 0 h 62"/>
                <a:gd name="T17" fmla="*/ 0 w 102"/>
                <a:gd name="T18" fmla="*/ 62 h 62"/>
              </a:gdLst>
              <a:ahLst/>
              <a:cxnLst>
                <a:cxn ang="T10">
                  <a:pos x="T0" y="T1"/>
                </a:cxn>
                <a:cxn ang="T11">
                  <a:pos x="T2" y="T3"/>
                </a:cxn>
                <a:cxn ang="T12">
                  <a:pos x="T4" y="T5"/>
                </a:cxn>
                <a:cxn ang="T13">
                  <a:pos x="T6" y="T7"/>
                </a:cxn>
                <a:cxn ang="T14">
                  <a:pos x="T8" y="T9"/>
                </a:cxn>
              </a:cxnLst>
              <a:rect l="T15" t="T16" r="T17" b="T18"/>
              <a:pathLst>
                <a:path w="102" h="62">
                  <a:moveTo>
                    <a:pt x="0" y="57"/>
                  </a:moveTo>
                  <a:lnTo>
                    <a:pt x="102" y="62"/>
                  </a:lnTo>
                  <a:lnTo>
                    <a:pt x="102" y="5"/>
                  </a:lnTo>
                  <a:lnTo>
                    <a:pt x="0" y="0"/>
                  </a:lnTo>
                  <a:lnTo>
                    <a:pt x="0" y="57"/>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69" name="Freeform 971"/>
            <p:cNvSpPr>
              <a:spLocks/>
            </p:cNvSpPr>
            <p:nvPr/>
          </p:nvSpPr>
          <p:spPr bwMode="auto">
            <a:xfrm>
              <a:off x="4093" y="2345"/>
              <a:ext cx="0" cy="174"/>
            </a:xfrm>
            <a:custGeom>
              <a:avLst/>
              <a:gdLst>
                <a:gd name="T0" fmla="*/ 0 w 109"/>
                <a:gd name="T1" fmla="*/ 0 h 62"/>
                <a:gd name="T2" fmla="*/ 0 w 109"/>
                <a:gd name="T3" fmla="*/ 0 h 62"/>
                <a:gd name="T4" fmla="*/ 0 w 109"/>
                <a:gd name="T5" fmla="*/ 0 h 62"/>
                <a:gd name="T6" fmla="*/ 0 w 109"/>
                <a:gd name="T7" fmla="*/ 0 h 62"/>
                <a:gd name="T8" fmla="*/ 0 w 109"/>
                <a:gd name="T9" fmla="*/ 0 h 62"/>
                <a:gd name="T10" fmla="*/ 0 60000 65536"/>
                <a:gd name="T11" fmla="*/ 0 60000 65536"/>
                <a:gd name="T12" fmla="*/ 0 60000 65536"/>
                <a:gd name="T13" fmla="*/ 0 60000 65536"/>
                <a:gd name="T14" fmla="*/ 0 60000 65536"/>
                <a:gd name="T15" fmla="*/ 0 w 109"/>
                <a:gd name="T16" fmla="*/ 0 h 62"/>
                <a:gd name="T17" fmla="*/ 0 w 109"/>
                <a:gd name="T18" fmla="*/ 62 h 62"/>
              </a:gdLst>
              <a:ahLst/>
              <a:cxnLst>
                <a:cxn ang="T10">
                  <a:pos x="T0" y="T1"/>
                </a:cxn>
                <a:cxn ang="T11">
                  <a:pos x="T2" y="T3"/>
                </a:cxn>
                <a:cxn ang="T12">
                  <a:pos x="T4" y="T5"/>
                </a:cxn>
                <a:cxn ang="T13">
                  <a:pos x="T6" y="T7"/>
                </a:cxn>
                <a:cxn ang="T14">
                  <a:pos x="T8" y="T9"/>
                </a:cxn>
              </a:cxnLst>
              <a:rect l="T15" t="T16" r="T17" b="T18"/>
              <a:pathLst>
                <a:path w="109" h="62">
                  <a:moveTo>
                    <a:pt x="0" y="56"/>
                  </a:moveTo>
                  <a:lnTo>
                    <a:pt x="102" y="62"/>
                  </a:lnTo>
                  <a:lnTo>
                    <a:pt x="109" y="5"/>
                  </a:lnTo>
                  <a:lnTo>
                    <a:pt x="5" y="0"/>
                  </a:lnTo>
                  <a:lnTo>
                    <a:pt x="0" y="56"/>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70" name="Freeform 972"/>
            <p:cNvSpPr>
              <a:spLocks/>
            </p:cNvSpPr>
            <p:nvPr/>
          </p:nvSpPr>
          <p:spPr bwMode="auto">
            <a:xfrm>
              <a:off x="4093" y="2322"/>
              <a:ext cx="0" cy="174"/>
            </a:xfrm>
            <a:custGeom>
              <a:avLst/>
              <a:gdLst>
                <a:gd name="T0" fmla="*/ 0 w 104"/>
                <a:gd name="T1" fmla="*/ 0 h 62"/>
                <a:gd name="T2" fmla="*/ 0 w 104"/>
                <a:gd name="T3" fmla="*/ 0 h 62"/>
                <a:gd name="T4" fmla="*/ 0 w 104"/>
                <a:gd name="T5" fmla="*/ 0 h 62"/>
                <a:gd name="T6" fmla="*/ 0 w 104"/>
                <a:gd name="T7" fmla="*/ 0 h 62"/>
                <a:gd name="T8" fmla="*/ 0 w 104"/>
                <a:gd name="T9" fmla="*/ 0 h 62"/>
                <a:gd name="T10" fmla="*/ 0 60000 65536"/>
                <a:gd name="T11" fmla="*/ 0 60000 65536"/>
                <a:gd name="T12" fmla="*/ 0 60000 65536"/>
                <a:gd name="T13" fmla="*/ 0 60000 65536"/>
                <a:gd name="T14" fmla="*/ 0 60000 65536"/>
                <a:gd name="T15" fmla="*/ 0 w 104"/>
                <a:gd name="T16" fmla="*/ 0 h 62"/>
                <a:gd name="T17" fmla="*/ 0 w 104"/>
                <a:gd name="T18" fmla="*/ 62 h 62"/>
              </a:gdLst>
              <a:ahLst/>
              <a:cxnLst>
                <a:cxn ang="T10">
                  <a:pos x="T0" y="T1"/>
                </a:cxn>
                <a:cxn ang="T11">
                  <a:pos x="T2" y="T3"/>
                </a:cxn>
                <a:cxn ang="T12">
                  <a:pos x="T4" y="T5"/>
                </a:cxn>
                <a:cxn ang="T13">
                  <a:pos x="T6" y="T7"/>
                </a:cxn>
                <a:cxn ang="T14">
                  <a:pos x="T8" y="T9"/>
                </a:cxn>
              </a:cxnLst>
              <a:rect l="T15" t="T16" r="T17" b="T18"/>
              <a:pathLst>
                <a:path w="104" h="62">
                  <a:moveTo>
                    <a:pt x="0" y="56"/>
                  </a:moveTo>
                  <a:lnTo>
                    <a:pt x="104" y="62"/>
                  </a:lnTo>
                  <a:lnTo>
                    <a:pt x="104" y="5"/>
                  </a:lnTo>
                  <a:lnTo>
                    <a:pt x="0" y="0"/>
                  </a:lnTo>
                  <a:lnTo>
                    <a:pt x="0" y="56"/>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71" name="Freeform 973"/>
            <p:cNvSpPr>
              <a:spLocks/>
            </p:cNvSpPr>
            <p:nvPr/>
          </p:nvSpPr>
          <p:spPr bwMode="auto">
            <a:xfrm>
              <a:off x="4093" y="2298"/>
              <a:ext cx="0" cy="174"/>
            </a:xfrm>
            <a:custGeom>
              <a:avLst/>
              <a:gdLst>
                <a:gd name="T0" fmla="*/ 0 w 104"/>
                <a:gd name="T1" fmla="*/ 0 h 62"/>
                <a:gd name="T2" fmla="*/ 0 w 104"/>
                <a:gd name="T3" fmla="*/ 0 h 62"/>
                <a:gd name="T4" fmla="*/ 0 w 104"/>
                <a:gd name="T5" fmla="*/ 0 h 62"/>
                <a:gd name="T6" fmla="*/ 0 w 104"/>
                <a:gd name="T7" fmla="*/ 0 h 62"/>
                <a:gd name="T8" fmla="*/ 0 w 104"/>
                <a:gd name="T9" fmla="*/ 0 h 62"/>
                <a:gd name="T10" fmla="*/ 0 60000 65536"/>
                <a:gd name="T11" fmla="*/ 0 60000 65536"/>
                <a:gd name="T12" fmla="*/ 0 60000 65536"/>
                <a:gd name="T13" fmla="*/ 0 60000 65536"/>
                <a:gd name="T14" fmla="*/ 0 60000 65536"/>
                <a:gd name="T15" fmla="*/ 0 w 104"/>
                <a:gd name="T16" fmla="*/ 0 h 62"/>
                <a:gd name="T17" fmla="*/ 0 w 104"/>
                <a:gd name="T18" fmla="*/ 62 h 62"/>
              </a:gdLst>
              <a:ahLst/>
              <a:cxnLst>
                <a:cxn ang="T10">
                  <a:pos x="T0" y="T1"/>
                </a:cxn>
                <a:cxn ang="T11">
                  <a:pos x="T2" y="T3"/>
                </a:cxn>
                <a:cxn ang="T12">
                  <a:pos x="T4" y="T5"/>
                </a:cxn>
                <a:cxn ang="T13">
                  <a:pos x="T6" y="T7"/>
                </a:cxn>
                <a:cxn ang="T14">
                  <a:pos x="T8" y="T9"/>
                </a:cxn>
              </a:cxnLst>
              <a:rect l="T15" t="T16" r="T17" b="T18"/>
              <a:pathLst>
                <a:path w="104" h="62">
                  <a:moveTo>
                    <a:pt x="0" y="56"/>
                  </a:moveTo>
                  <a:lnTo>
                    <a:pt x="104" y="62"/>
                  </a:lnTo>
                  <a:lnTo>
                    <a:pt x="104" y="5"/>
                  </a:lnTo>
                  <a:lnTo>
                    <a:pt x="0" y="0"/>
                  </a:lnTo>
                  <a:lnTo>
                    <a:pt x="0" y="56"/>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72" name="Freeform 974"/>
            <p:cNvSpPr>
              <a:spLocks/>
            </p:cNvSpPr>
            <p:nvPr/>
          </p:nvSpPr>
          <p:spPr bwMode="auto">
            <a:xfrm>
              <a:off x="4093" y="2275"/>
              <a:ext cx="0" cy="174"/>
            </a:xfrm>
            <a:custGeom>
              <a:avLst/>
              <a:gdLst>
                <a:gd name="T0" fmla="*/ 0 w 104"/>
                <a:gd name="T1" fmla="*/ 0 h 63"/>
                <a:gd name="T2" fmla="*/ 0 w 104"/>
                <a:gd name="T3" fmla="*/ 0 h 63"/>
                <a:gd name="T4" fmla="*/ 0 w 104"/>
                <a:gd name="T5" fmla="*/ 0 h 63"/>
                <a:gd name="T6" fmla="*/ 0 w 104"/>
                <a:gd name="T7" fmla="*/ 0 h 63"/>
                <a:gd name="T8" fmla="*/ 0 w 104"/>
                <a:gd name="T9" fmla="*/ 0 h 63"/>
                <a:gd name="T10" fmla="*/ 0 60000 65536"/>
                <a:gd name="T11" fmla="*/ 0 60000 65536"/>
                <a:gd name="T12" fmla="*/ 0 60000 65536"/>
                <a:gd name="T13" fmla="*/ 0 60000 65536"/>
                <a:gd name="T14" fmla="*/ 0 60000 65536"/>
                <a:gd name="T15" fmla="*/ 0 w 104"/>
                <a:gd name="T16" fmla="*/ 0 h 63"/>
                <a:gd name="T17" fmla="*/ 0 w 104"/>
                <a:gd name="T18" fmla="*/ 63 h 63"/>
              </a:gdLst>
              <a:ahLst/>
              <a:cxnLst>
                <a:cxn ang="T10">
                  <a:pos x="T0" y="T1"/>
                </a:cxn>
                <a:cxn ang="T11">
                  <a:pos x="T2" y="T3"/>
                </a:cxn>
                <a:cxn ang="T12">
                  <a:pos x="T4" y="T5"/>
                </a:cxn>
                <a:cxn ang="T13">
                  <a:pos x="T6" y="T7"/>
                </a:cxn>
                <a:cxn ang="T14">
                  <a:pos x="T8" y="T9"/>
                </a:cxn>
              </a:cxnLst>
              <a:rect l="T15" t="T16" r="T17" b="T18"/>
              <a:pathLst>
                <a:path w="104" h="63">
                  <a:moveTo>
                    <a:pt x="0" y="56"/>
                  </a:moveTo>
                  <a:lnTo>
                    <a:pt x="104" y="63"/>
                  </a:lnTo>
                  <a:lnTo>
                    <a:pt x="104" y="6"/>
                  </a:lnTo>
                  <a:lnTo>
                    <a:pt x="0" y="0"/>
                  </a:lnTo>
                  <a:lnTo>
                    <a:pt x="0" y="56"/>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73" name="Freeform 975"/>
            <p:cNvSpPr>
              <a:spLocks/>
            </p:cNvSpPr>
            <p:nvPr/>
          </p:nvSpPr>
          <p:spPr bwMode="auto">
            <a:xfrm>
              <a:off x="4094" y="2254"/>
              <a:ext cx="0" cy="174"/>
            </a:xfrm>
            <a:custGeom>
              <a:avLst/>
              <a:gdLst>
                <a:gd name="T0" fmla="*/ 0 w 102"/>
                <a:gd name="T1" fmla="*/ 0 h 17"/>
                <a:gd name="T2" fmla="*/ 0 w 102"/>
                <a:gd name="T3" fmla="*/ 0 h 17"/>
                <a:gd name="T4" fmla="*/ 0 w 102"/>
                <a:gd name="T5" fmla="*/ 0 h 17"/>
                <a:gd name="T6" fmla="*/ 0 w 102"/>
                <a:gd name="T7" fmla="*/ 0 h 17"/>
                <a:gd name="T8" fmla="*/ 0 w 102"/>
                <a:gd name="T9" fmla="*/ 0 h 17"/>
                <a:gd name="T10" fmla="*/ 0 60000 65536"/>
                <a:gd name="T11" fmla="*/ 0 60000 65536"/>
                <a:gd name="T12" fmla="*/ 0 60000 65536"/>
                <a:gd name="T13" fmla="*/ 0 60000 65536"/>
                <a:gd name="T14" fmla="*/ 0 60000 65536"/>
                <a:gd name="T15" fmla="*/ 0 w 102"/>
                <a:gd name="T16" fmla="*/ 0 h 17"/>
                <a:gd name="T17" fmla="*/ 0 w 102"/>
                <a:gd name="T18" fmla="*/ 17 h 17"/>
              </a:gdLst>
              <a:ahLst/>
              <a:cxnLst>
                <a:cxn ang="T10">
                  <a:pos x="T0" y="T1"/>
                </a:cxn>
                <a:cxn ang="T11">
                  <a:pos x="T2" y="T3"/>
                </a:cxn>
                <a:cxn ang="T12">
                  <a:pos x="T4" y="T5"/>
                </a:cxn>
                <a:cxn ang="T13">
                  <a:pos x="T6" y="T7"/>
                </a:cxn>
                <a:cxn ang="T14">
                  <a:pos x="T8" y="T9"/>
                </a:cxn>
              </a:cxnLst>
              <a:rect l="T15" t="T16" r="T17" b="T18"/>
              <a:pathLst>
                <a:path w="102" h="17">
                  <a:moveTo>
                    <a:pt x="0" y="11"/>
                  </a:moveTo>
                  <a:lnTo>
                    <a:pt x="102" y="17"/>
                  </a:lnTo>
                  <a:lnTo>
                    <a:pt x="102" y="5"/>
                  </a:lnTo>
                  <a:lnTo>
                    <a:pt x="0" y="0"/>
                  </a:lnTo>
                  <a:lnTo>
                    <a:pt x="0" y="11"/>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74" name="Freeform 976"/>
            <p:cNvSpPr>
              <a:spLocks/>
            </p:cNvSpPr>
            <p:nvPr/>
          </p:nvSpPr>
          <p:spPr bwMode="auto">
            <a:xfrm>
              <a:off x="4094" y="2251"/>
              <a:ext cx="0" cy="174"/>
            </a:xfrm>
            <a:custGeom>
              <a:avLst/>
              <a:gdLst>
                <a:gd name="T0" fmla="*/ 0 w 102"/>
                <a:gd name="T1" fmla="*/ 0 h 51"/>
                <a:gd name="T2" fmla="*/ 0 w 102"/>
                <a:gd name="T3" fmla="*/ 0 h 51"/>
                <a:gd name="T4" fmla="*/ 0 w 102"/>
                <a:gd name="T5" fmla="*/ 0 h 51"/>
                <a:gd name="T6" fmla="*/ 0 w 102"/>
                <a:gd name="T7" fmla="*/ 0 h 51"/>
                <a:gd name="T8" fmla="*/ 0 w 102"/>
                <a:gd name="T9" fmla="*/ 0 h 51"/>
                <a:gd name="T10" fmla="*/ 0 60000 65536"/>
                <a:gd name="T11" fmla="*/ 0 60000 65536"/>
                <a:gd name="T12" fmla="*/ 0 60000 65536"/>
                <a:gd name="T13" fmla="*/ 0 60000 65536"/>
                <a:gd name="T14" fmla="*/ 0 60000 65536"/>
                <a:gd name="T15" fmla="*/ 0 w 102"/>
                <a:gd name="T16" fmla="*/ 0 h 51"/>
                <a:gd name="T17" fmla="*/ 0 w 102"/>
                <a:gd name="T18" fmla="*/ 51 h 51"/>
              </a:gdLst>
              <a:ahLst/>
              <a:cxnLst>
                <a:cxn ang="T10">
                  <a:pos x="T0" y="T1"/>
                </a:cxn>
                <a:cxn ang="T11">
                  <a:pos x="T2" y="T3"/>
                </a:cxn>
                <a:cxn ang="T12">
                  <a:pos x="T4" y="T5"/>
                </a:cxn>
                <a:cxn ang="T13">
                  <a:pos x="T6" y="T7"/>
                </a:cxn>
                <a:cxn ang="T14">
                  <a:pos x="T8" y="T9"/>
                </a:cxn>
              </a:cxnLst>
              <a:rect l="T15" t="T16" r="T17" b="T18"/>
              <a:pathLst>
                <a:path w="102" h="51">
                  <a:moveTo>
                    <a:pt x="0" y="46"/>
                  </a:moveTo>
                  <a:lnTo>
                    <a:pt x="102" y="51"/>
                  </a:lnTo>
                  <a:lnTo>
                    <a:pt x="102" y="6"/>
                  </a:lnTo>
                  <a:lnTo>
                    <a:pt x="0" y="0"/>
                  </a:lnTo>
                  <a:lnTo>
                    <a:pt x="0" y="46"/>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75" name="Freeform 977"/>
            <p:cNvSpPr>
              <a:spLocks/>
            </p:cNvSpPr>
            <p:nvPr/>
          </p:nvSpPr>
          <p:spPr bwMode="auto">
            <a:xfrm>
              <a:off x="4094" y="2228"/>
              <a:ext cx="0" cy="174"/>
            </a:xfrm>
            <a:custGeom>
              <a:avLst/>
              <a:gdLst>
                <a:gd name="T0" fmla="*/ 0 w 103"/>
                <a:gd name="T1" fmla="*/ 0 h 63"/>
                <a:gd name="T2" fmla="*/ 0 w 103"/>
                <a:gd name="T3" fmla="*/ 0 h 63"/>
                <a:gd name="T4" fmla="*/ 0 w 103"/>
                <a:gd name="T5" fmla="*/ 0 h 63"/>
                <a:gd name="T6" fmla="*/ 0 w 103"/>
                <a:gd name="T7" fmla="*/ 0 h 63"/>
                <a:gd name="T8" fmla="*/ 0 w 103"/>
                <a:gd name="T9" fmla="*/ 0 h 63"/>
                <a:gd name="T10" fmla="*/ 0 60000 65536"/>
                <a:gd name="T11" fmla="*/ 0 60000 65536"/>
                <a:gd name="T12" fmla="*/ 0 60000 65536"/>
                <a:gd name="T13" fmla="*/ 0 60000 65536"/>
                <a:gd name="T14" fmla="*/ 0 60000 65536"/>
                <a:gd name="T15" fmla="*/ 0 w 103"/>
                <a:gd name="T16" fmla="*/ 0 h 63"/>
                <a:gd name="T17" fmla="*/ 0 w 103"/>
                <a:gd name="T18" fmla="*/ 63 h 63"/>
              </a:gdLst>
              <a:ahLst/>
              <a:cxnLst>
                <a:cxn ang="T10">
                  <a:pos x="T0" y="T1"/>
                </a:cxn>
                <a:cxn ang="T11">
                  <a:pos x="T2" y="T3"/>
                </a:cxn>
                <a:cxn ang="T12">
                  <a:pos x="T4" y="T5"/>
                </a:cxn>
                <a:cxn ang="T13">
                  <a:pos x="T6" y="T7"/>
                </a:cxn>
                <a:cxn ang="T14">
                  <a:pos x="T8" y="T9"/>
                </a:cxn>
              </a:cxnLst>
              <a:rect l="T15" t="T16" r="T17" b="T18"/>
              <a:pathLst>
                <a:path w="103" h="63">
                  <a:moveTo>
                    <a:pt x="0" y="57"/>
                  </a:moveTo>
                  <a:lnTo>
                    <a:pt x="103" y="63"/>
                  </a:lnTo>
                  <a:lnTo>
                    <a:pt x="103" y="6"/>
                  </a:lnTo>
                  <a:lnTo>
                    <a:pt x="0" y="0"/>
                  </a:lnTo>
                  <a:lnTo>
                    <a:pt x="0" y="57"/>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76" name="Freeform 978"/>
            <p:cNvSpPr>
              <a:spLocks/>
            </p:cNvSpPr>
            <p:nvPr/>
          </p:nvSpPr>
          <p:spPr bwMode="auto">
            <a:xfrm>
              <a:off x="4095" y="2205"/>
              <a:ext cx="0" cy="174"/>
            </a:xfrm>
            <a:custGeom>
              <a:avLst/>
              <a:gdLst>
                <a:gd name="T0" fmla="*/ 0 w 102"/>
                <a:gd name="T1" fmla="*/ 0 h 61"/>
                <a:gd name="T2" fmla="*/ 0 w 102"/>
                <a:gd name="T3" fmla="*/ 0 h 61"/>
                <a:gd name="T4" fmla="*/ 0 w 102"/>
                <a:gd name="T5" fmla="*/ 0 h 61"/>
                <a:gd name="T6" fmla="*/ 0 w 102"/>
                <a:gd name="T7" fmla="*/ 0 h 61"/>
                <a:gd name="T8" fmla="*/ 0 w 102"/>
                <a:gd name="T9" fmla="*/ 0 h 61"/>
                <a:gd name="T10" fmla="*/ 0 60000 65536"/>
                <a:gd name="T11" fmla="*/ 0 60000 65536"/>
                <a:gd name="T12" fmla="*/ 0 60000 65536"/>
                <a:gd name="T13" fmla="*/ 0 60000 65536"/>
                <a:gd name="T14" fmla="*/ 0 60000 65536"/>
                <a:gd name="T15" fmla="*/ 0 w 102"/>
                <a:gd name="T16" fmla="*/ 0 h 61"/>
                <a:gd name="T17" fmla="*/ 0 w 102"/>
                <a:gd name="T18" fmla="*/ 61 h 61"/>
              </a:gdLst>
              <a:ahLst/>
              <a:cxnLst>
                <a:cxn ang="T10">
                  <a:pos x="T0" y="T1"/>
                </a:cxn>
                <a:cxn ang="T11">
                  <a:pos x="T2" y="T3"/>
                </a:cxn>
                <a:cxn ang="T12">
                  <a:pos x="T4" y="T5"/>
                </a:cxn>
                <a:cxn ang="T13">
                  <a:pos x="T6" y="T7"/>
                </a:cxn>
                <a:cxn ang="T14">
                  <a:pos x="T8" y="T9"/>
                </a:cxn>
              </a:cxnLst>
              <a:rect l="T15" t="T16" r="T17" b="T18"/>
              <a:pathLst>
                <a:path w="102" h="61">
                  <a:moveTo>
                    <a:pt x="0" y="56"/>
                  </a:moveTo>
                  <a:lnTo>
                    <a:pt x="102" y="61"/>
                  </a:lnTo>
                  <a:lnTo>
                    <a:pt x="102" y="6"/>
                  </a:lnTo>
                  <a:lnTo>
                    <a:pt x="0" y="0"/>
                  </a:lnTo>
                  <a:lnTo>
                    <a:pt x="0" y="56"/>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77" name="Freeform 979"/>
            <p:cNvSpPr>
              <a:spLocks/>
            </p:cNvSpPr>
            <p:nvPr/>
          </p:nvSpPr>
          <p:spPr bwMode="auto">
            <a:xfrm>
              <a:off x="4095" y="2181"/>
              <a:ext cx="0" cy="174"/>
            </a:xfrm>
            <a:custGeom>
              <a:avLst/>
              <a:gdLst>
                <a:gd name="T0" fmla="*/ 0 w 103"/>
                <a:gd name="T1" fmla="*/ 0 h 62"/>
                <a:gd name="T2" fmla="*/ 0 w 103"/>
                <a:gd name="T3" fmla="*/ 0 h 62"/>
                <a:gd name="T4" fmla="*/ 0 w 103"/>
                <a:gd name="T5" fmla="*/ 0 h 62"/>
                <a:gd name="T6" fmla="*/ 0 w 103"/>
                <a:gd name="T7" fmla="*/ 0 h 62"/>
                <a:gd name="T8" fmla="*/ 0 w 103"/>
                <a:gd name="T9" fmla="*/ 0 h 62"/>
                <a:gd name="T10" fmla="*/ 0 60000 65536"/>
                <a:gd name="T11" fmla="*/ 0 60000 65536"/>
                <a:gd name="T12" fmla="*/ 0 60000 65536"/>
                <a:gd name="T13" fmla="*/ 0 60000 65536"/>
                <a:gd name="T14" fmla="*/ 0 60000 65536"/>
                <a:gd name="T15" fmla="*/ 0 w 103"/>
                <a:gd name="T16" fmla="*/ 0 h 62"/>
                <a:gd name="T17" fmla="*/ 0 w 103"/>
                <a:gd name="T18" fmla="*/ 62 h 62"/>
              </a:gdLst>
              <a:ahLst/>
              <a:cxnLst>
                <a:cxn ang="T10">
                  <a:pos x="T0" y="T1"/>
                </a:cxn>
                <a:cxn ang="T11">
                  <a:pos x="T2" y="T3"/>
                </a:cxn>
                <a:cxn ang="T12">
                  <a:pos x="T4" y="T5"/>
                </a:cxn>
                <a:cxn ang="T13">
                  <a:pos x="T6" y="T7"/>
                </a:cxn>
                <a:cxn ang="T14">
                  <a:pos x="T8" y="T9"/>
                </a:cxn>
              </a:cxnLst>
              <a:rect l="T15" t="T16" r="T17" b="T18"/>
              <a:pathLst>
                <a:path w="103" h="62">
                  <a:moveTo>
                    <a:pt x="0" y="57"/>
                  </a:moveTo>
                  <a:lnTo>
                    <a:pt x="103" y="62"/>
                  </a:lnTo>
                  <a:lnTo>
                    <a:pt x="103" y="5"/>
                  </a:lnTo>
                  <a:lnTo>
                    <a:pt x="0" y="0"/>
                  </a:lnTo>
                  <a:lnTo>
                    <a:pt x="0" y="57"/>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78" name="Rectangle 980"/>
            <p:cNvSpPr>
              <a:spLocks noChangeArrowheads="1"/>
            </p:cNvSpPr>
            <p:nvPr/>
          </p:nvSpPr>
          <p:spPr bwMode="auto">
            <a:xfrm>
              <a:off x="4093" y="2255"/>
              <a:ext cx="0" cy="174"/>
            </a:xfrm>
            <a:prstGeom prst="rect">
              <a:avLst/>
            </a:prstGeom>
            <a:solidFill>
              <a:srgbClr val="FF00FF"/>
            </a:solidFill>
            <a:ln w="0">
              <a:solidFill>
                <a:srgbClr val="FF00FF"/>
              </a:solidFill>
              <a:miter lim="800000"/>
              <a:headEnd/>
              <a:tailEnd/>
            </a:ln>
          </p:spPr>
          <p:txBody>
            <a:bodyPr wrap="none" lIns="0" tIns="0" rIns="0" bIns="0">
              <a:spAutoFit/>
            </a:bodyPr>
            <a:lstStyle/>
            <a:p>
              <a:endParaRPr lang="fr-FR"/>
            </a:p>
          </p:txBody>
        </p:sp>
        <p:sp>
          <p:nvSpPr>
            <p:cNvPr id="74279" name="Freeform 981"/>
            <p:cNvSpPr>
              <a:spLocks/>
            </p:cNvSpPr>
            <p:nvPr/>
          </p:nvSpPr>
          <p:spPr bwMode="auto">
            <a:xfrm>
              <a:off x="4095" y="2158"/>
              <a:ext cx="0" cy="174"/>
            </a:xfrm>
            <a:custGeom>
              <a:avLst/>
              <a:gdLst>
                <a:gd name="T0" fmla="*/ 0 w 102"/>
                <a:gd name="T1" fmla="*/ 0 h 62"/>
                <a:gd name="T2" fmla="*/ 0 w 102"/>
                <a:gd name="T3" fmla="*/ 0 h 62"/>
                <a:gd name="T4" fmla="*/ 0 w 102"/>
                <a:gd name="T5" fmla="*/ 0 h 62"/>
                <a:gd name="T6" fmla="*/ 0 w 102"/>
                <a:gd name="T7" fmla="*/ 0 h 62"/>
                <a:gd name="T8" fmla="*/ 0 w 102"/>
                <a:gd name="T9" fmla="*/ 0 h 62"/>
                <a:gd name="T10" fmla="*/ 0 60000 65536"/>
                <a:gd name="T11" fmla="*/ 0 60000 65536"/>
                <a:gd name="T12" fmla="*/ 0 60000 65536"/>
                <a:gd name="T13" fmla="*/ 0 60000 65536"/>
                <a:gd name="T14" fmla="*/ 0 60000 65536"/>
                <a:gd name="T15" fmla="*/ 0 w 102"/>
                <a:gd name="T16" fmla="*/ 0 h 62"/>
                <a:gd name="T17" fmla="*/ 0 w 102"/>
                <a:gd name="T18" fmla="*/ 62 h 62"/>
              </a:gdLst>
              <a:ahLst/>
              <a:cxnLst>
                <a:cxn ang="T10">
                  <a:pos x="T0" y="T1"/>
                </a:cxn>
                <a:cxn ang="T11">
                  <a:pos x="T2" y="T3"/>
                </a:cxn>
                <a:cxn ang="T12">
                  <a:pos x="T4" y="T5"/>
                </a:cxn>
                <a:cxn ang="T13">
                  <a:pos x="T6" y="T7"/>
                </a:cxn>
                <a:cxn ang="T14">
                  <a:pos x="T8" y="T9"/>
                </a:cxn>
              </a:cxnLst>
              <a:rect l="T15" t="T16" r="T17" b="T18"/>
              <a:pathLst>
                <a:path w="102" h="62">
                  <a:moveTo>
                    <a:pt x="0" y="57"/>
                  </a:moveTo>
                  <a:lnTo>
                    <a:pt x="102" y="62"/>
                  </a:lnTo>
                  <a:lnTo>
                    <a:pt x="102" y="5"/>
                  </a:lnTo>
                  <a:lnTo>
                    <a:pt x="0" y="0"/>
                  </a:lnTo>
                  <a:lnTo>
                    <a:pt x="0" y="57"/>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80" name="Freeform 982"/>
            <p:cNvSpPr>
              <a:spLocks/>
            </p:cNvSpPr>
            <p:nvPr/>
          </p:nvSpPr>
          <p:spPr bwMode="auto">
            <a:xfrm>
              <a:off x="4096" y="2134"/>
              <a:ext cx="0" cy="174"/>
            </a:xfrm>
            <a:custGeom>
              <a:avLst/>
              <a:gdLst>
                <a:gd name="T0" fmla="*/ 0 w 102"/>
                <a:gd name="T1" fmla="*/ 0 h 62"/>
                <a:gd name="T2" fmla="*/ 0 w 102"/>
                <a:gd name="T3" fmla="*/ 0 h 62"/>
                <a:gd name="T4" fmla="*/ 0 w 102"/>
                <a:gd name="T5" fmla="*/ 0 h 62"/>
                <a:gd name="T6" fmla="*/ 0 w 102"/>
                <a:gd name="T7" fmla="*/ 0 h 62"/>
                <a:gd name="T8" fmla="*/ 0 w 102"/>
                <a:gd name="T9" fmla="*/ 0 h 62"/>
                <a:gd name="T10" fmla="*/ 0 60000 65536"/>
                <a:gd name="T11" fmla="*/ 0 60000 65536"/>
                <a:gd name="T12" fmla="*/ 0 60000 65536"/>
                <a:gd name="T13" fmla="*/ 0 60000 65536"/>
                <a:gd name="T14" fmla="*/ 0 60000 65536"/>
                <a:gd name="T15" fmla="*/ 0 w 102"/>
                <a:gd name="T16" fmla="*/ 0 h 62"/>
                <a:gd name="T17" fmla="*/ 0 w 102"/>
                <a:gd name="T18" fmla="*/ 62 h 62"/>
              </a:gdLst>
              <a:ahLst/>
              <a:cxnLst>
                <a:cxn ang="T10">
                  <a:pos x="T0" y="T1"/>
                </a:cxn>
                <a:cxn ang="T11">
                  <a:pos x="T2" y="T3"/>
                </a:cxn>
                <a:cxn ang="T12">
                  <a:pos x="T4" y="T5"/>
                </a:cxn>
                <a:cxn ang="T13">
                  <a:pos x="T6" y="T7"/>
                </a:cxn>
                <a:cxn ang="T14">
                  <a:pos x="T8" y="T9"/>
                </a:cxn>
              </a:cxnLst>
              <a:rect l="T15" t="T16" r="T17" b="T18"/>
              <a:pathLst>
                <a:path w="102" h="62">
                  <a:moveTo>
                    <a:pt x="0" y="56"/>
                  </a:moveTo>
                  <a:lnTo>
                    <a:pt x="102" y="62"/>
                  </a:lnTo>
                  <a:lnTo>
                    <a:pt x="102" y="6"/>
                  </a:lnTo>
                  <a:lnTo>
                    <a:pt x="0" y="0"/>
                  </a:lnTo>
                  <a:lnTo>
                    <a:pt x="0" y="56"/>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81" name="Freeform 983"/>
            <p:cNvSpPr>
              <a:spLocks/>
            </p:cNvSpPr>
            <p:nvPr/>
          </p:nvSpPr>
          <p:spPr bwMode="auto">
            <a:xfrm>
              <a:off x="4096" y="2111"/>
              <a:ext cx="0" cy="174"/>
            </a:xfrm>
            <a:custGeom>
              <a:avLst/>
              <a:gdLst>
                <a:gd name="T0" fmla="*/ 0 w 104"/>
                <a:gd name="T1" fmla="*/ 0 h 63"/>
                <a:gd name="T2" fmla="*/ 0 w 104"/>
                <a:gd name="T3" fmla="*/ 0 h 63"/>
                <a:gd name="T4" fmla="*/ 0 w 104"/>
                <a:gd name="T5" fmla="*/ 0 h 63"/>
                <a:gd name="T6" fmla="*/ 0 w 104"/>
                <a:gd name="T7" fmla="*/ 0 h 63"/>
                <a:gd name="T8" fmla="*/ 0 w 104"/>
                <a:gd name="T9" fmla="*/ 0 h 63"/>
                <a:gd name="T10" fmla="*/ 0 60000 65536"/>
                <a:gd name="T11" fmla="*/ 0 60000 65536"/>
                <a:gd name="T12" fmla="*/ 0 60000 65536"/>
                <a:gd name="T13" fmla="*/ 0 60000 65536"/>
                <a:gd name="T14" fmla="*/ 0 60000 65536"/>
                <a:gd name="T15" fmla="*/ 0 w 104"/>
                <a:gd name="T16" fmla="*/ 0 h 63"/>
                <a:gd name="T17" fmla="*/ 0 w 104"/>
                <a:gd name="T18" fmla="*/ 63 h 63"/>
              </a:gdLst>
              <a:ahLst/>
              <a:cxnLst>
                <a:cxn ang="T10">
                  <a:pos x="T0" y="T1"/>
                </a:cxn>
                <a:cxn ang="T11">
                  <a:pos x="T2" y="T3"/>
                </a:cxn>
                <a:cxn ang="T12">
                  <a:pos x="T4" y="T5"/>
                </a:cxn>
                <a:cxn ang="T13">
                  <a:pos x="T6" y="T7"/>
                </a:cxn>
                <a:cxn ang="T14">
                  <a:pos x="T8" y="T9"/>
                </a:cxn>
              </a:cxnLst>
              <a:rect l="T15" t="T16" r="T17" b="T18"/>
              <a:pathLst>
                <a:path w="104" h="63">
                  <a:moveTo>
                    <a:pt x="0" y="57"/>
                  </a:moveTo>
                  <a:lnTo>
                    <a:pt x="104" y="63"/>
                  </a:lnTo>
                  <a:lnTo>
                    <a:pt x="104" y="6"/>
                  </a:lnTo>
                  <a:lnTo>
                    <a:pt x="0" y="0"/>
                  </a:lnTo>
                  <a:lnTo>
                    <a:pt x="0" y="57"/>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82" name="Freeform 984"/>
            <p:cNvSpPr>
              <a:spLocks/>
            </p:cNvSpPr>
            <p:nvPr/>
          </p:nvSpPr>
          <p:spPr bwMode="auto">
            <a:xfrm>
              <a:off x="4097" y="2087"/>
              <a:ext cx="0" cy="174"/>
            </a:xfrm>
            <a:custGeom>
              <a:avLst/>
              <a:gdLst>
                <a:gd name="T0" fmla="*/ 0 w 103"/>
                <a:gd name="T1" fmla="*/ 0 h 63"/>
                <a:gd name="T2" fmla="*/ 0 w 103"/>
                <a:gd name="T3" fmla="*/ 0 h 63"/>
                <a:gd name="T4" fmla="*/ 0 w 103"/>
                <a:gd name="T5" fmla="*/ 0 h 63"/>
                <a:gd name="T6" fmla="*/ 0 w 103"/>
                <a:gd name="T7" fmla="*/ 0 h 63"/>
                <a:gd name="T8" fmla="*/ 0 w 103"/>
                <a:gd name="T9" fmla="*/ 0 h 63"/>
                <a:gd name="T10" fmla="*/ 0 60000 65536"/>
                <a:gd name="T11" fmla="*/ 0 60000 65536"/>
                <a:gd name="T12" fmla="*/ 0 60000 65536"/>
                <a:gd name="T13" fmla="*/ 0 60000 65536"/>
                <a:gd name="T14" fmla="*/ 0 60000 65536"/>
                <a:gd name="T15" fmla="*/ 0 w 103"/>
                <a:gd name="T16" fmla="*/ 0 h 63"/>
                <a:gd name="T17" fmla="*/ 0 w 103"/>
                <a:gd name="T18" fmla="*/ 63 h 63"/>
              </a:gdLst>
              <a:ahLst/>
              <a:cxnLst>
                <a:cxn ang="T10">
                  <a:pos x="T0" y="T1"/>
                </a:cxn>
                <a:cxn ang="T11">
                  <a:pos x="T2" y="T3"/>
                </a:cxn>
                <a:cxn ang="T12">
                  <a:pos x="T4" y="T5"/>
                </a:cxn>
                <a:cxn ang="T13">
                  <a:pos x="T6" y="T7"/>
                </a:cxn>
                <a:cxn ang="T14">
                  <a:pos x="T8" y="T9"/>
                </a:cxn>
              </a:cxnLst>
              <a:rect l="T15" t="T16" r="T17" b="T18"/>
              <a:pathLst>
                <a:path w="103" h="63">
                  <a:moveTo>
                    <a:pt x="0" y="57"/>
                  </a:moveTo>
                  <a:lnTo>
                    <a:pt x="103" y="63"/>
                  </a:lnTo>
                  <a:lnTo>
                    <a:pt x="103" y="6"/>
                  </a:lnTo>
                  <a:lnTo>
                    <a:pt x="0" y="0"/>
                  </a:lnTo>
                  <a:lnTo>
                    <a:pt x="0" y="57"/>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83" name="Freeform 985"/>
            <p:cNvSpPr>
              <a:spLocks/>
            </p:cNvSpPr>
            <p:nvPr/>
          </p:nvSpPr>
          <p:spPr bwMode="auto">
            <a:xfrm>
              <a:off x="4098" y="2064"/>
              <a:ext cx="0" cy="174"/>
            </a:xfrm>
            <a:custGeom>
              <a:avLst/>
              <a:gdLst>
                <a:gd name="T0" fmla="*/ 0 w 103"/>
                <a:gd name="T1" fmla="*/ 0 h 63"/>
                <a:gd name="T2" fmla="*/ 0 w 103"/>
                <a:gd name="T3" fmla="*/ 0 h 63"/>
                <a:gd name="T4" fmla="*/ 0 w 103"/>
                <a:gd name="T5" fmla="*/ 0 h 63"/>
                <a:gd name="T6" fmla="*/ 0 w 103"/>
                <a:gd name="T7" fmla="*/ 0 h 63"/>
                <a:gd name="T8" fmla="*/ 0 w 103"/>
                <a:gd name="T9" fmla="*/ 0 h 63"/>
                <a:gd name="T10" fmla="*/ 0 60000 65536"/>
                <a:gd name="T11" fmla="*/ 0 60000 65536"/>
                <a:gd name="T12" fmla="*/ 0 60000 65536"/>
                <a:gd name="T13" fmla="*/ 0 60000 65536"/>
                <a:gd name="T14" fmla="*/ 0 60000 65536"/>
                <a:gd name="T15" fmla="*/ 0 w 103"/>
                <a:gd name="T16" fmla="*/ 0 h 63"/>
                <a:gd name="T17" fmla="*/ 0 w 103"/>
                <a:gd name="T18" fmla="*/ 63 h 63"/>
              </a:gdLst>
              <a:ahLst/>
              <a:cxnLst>
                <a:cxn ang="T10">
                  <a:pos x="T0" y="T1"/>
                </a:cxn>
                <a:cxn ang="T11">
                  <a:pos x="T2" y="T3"/>
                </a:cxn>
                <a:cxn ang="T12">
                  <a:pos x="T4" y="T5"/>
                </a:cxn>
                <a:cxn ang="T13">
                  <a:pos x="T6" y="T7"/>
                </a:cxn>
                <a:cxn ang="T14">
                  <a:pos x="T8" y="T9"/>
                </a:cxn>
              </a:cxnLst>
              <a:rect l="T15" t="T16" r="T17" b="T18"/>
              <a:pathLst>
                <a:path w="103" h="63">
                  <a:moveTo>
                    <a:pt x="0" y="57"/>
                  </a:moveTo>
                  <a:lnTo>
                    <a:pt x="103" y="63"/>
                  </a:lnTo>
                  <a:lnTo>
                    <a:pt x="103" y="7"/>
                  </a:lnTo>
                  <a:lnTo>
                    <a:pt x="0" y="0"/>
                  </a:lnTo>
                  <a:lnTo>
                    <a:pt x="0" y="57"/>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84" name="Freeform 986"/>
            <p:cNvSpPr>
              <a:spLocks/>
            </p:cNvSpPr>
            <p:nvPr/>
          </p:nvSpPr>
          <p:spPr bwMode="auto">
            <a:xfrm>
              <a:off x="4098" y="2040"/>
              <a:ext cx="0" cy="174"/>
            </a:xfrm>
            <a:custGeom>
              <a:avLst/>
              <a:gdLst>
                <a:gd name="T0" fmla="*/ 0 w 102"/>
                <a:gd name="T1" fmla="*/ 0 h 63"/>
                <a:gd name="T2" fmla="*/ 0 w 102"/>
                <a:gd name="T3" fmla="*/ 0 h 63"/>
                <a:gd name="T4" fmla="*/ 0 w 102"/>
                <a:gd name="T5" fmla="*/ 0 h 63"/>
                <a:gd name="T6" fmla="*/ 0 w 102"/>
                <a:gd name="T7" fmla="*/ 0 h 63"/>
                <a:gd name="T8" fmla="*/ 0 w 102"/>
                <a:gd name="T9" fmla="*/ 0 h 63"/>
                <a:gd name="T10" fmla="*/ 0 60000 65536"/>
                <a:gd name="T11" fmla="*/ 0 60000 65536"/>
                <a:gd name="T12" fmla="*/ 0 60000 65536"/>
                <a:gd name="T13" fmla="*/ 0 60000 65536"/>
                <a:gd name="T14" fmla="*/ 0 60000 65536"/>
                <a:gd name="T15" fmla="*/ 0 w 102"/>
                <a:gd name="T16" fmla="*/ 0 h 63"/>
                <a:gd name="T17" fmla="*/ 0 w 102"/>
                <a:gd name="T18" fmla="*/ 63 h 63"/>
              </a:gdLst>
              <a:ahLst/>
              <a:cxnLst>
                <a:cxn ang="T10">
                  <a:pos x="T0" y="T1"/>
                </a:cxn>
                <a:cxn ang="T11">
                  <a:pos x="T2" y="T3"/>
                </a:cxn>
                <a:cxn ang="T12">
                  <a:pos x="T4" y="T5"/>
                </a:cxn>
                <a:cxn ang="T13">
                  <a:pos x="T6" y="T7"/>
                </a:cxn>
                <a:cxn ang="T14">
                  <a:pos x="T8" y="T9"/>
                </a:cxn>
              </a:cxnLst>
              <a:rect l="T15" t="T16" r="T17" b="T18"/>
              <a:pathLst>
                <a:path w="102" h="63">
                  <a:moveTo>
                    <a:pt x="0" y="57"/>
                  </a:moveTo>
                  <a:lnTo>
                    <a:pt x="102" y="63"/>
                  </a:lnTo>
                  <a:lnTo>
                    <a:pt x="102" y="6"/>
                  </a:lnTo>
                  <a:lnTo>
                    <a:pt x="0" y="0"/>
                  </a:lnTo>
                  <a:lnTo>
                    <a:pt x="0" y="57"/>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85" name="Freeform 987"/>
            <p:cNvSpPr>
              <a:spLocks/>
            </p:cNvSpPr>
            <p:nvPr/>
          </p:nvSpPr>
          <p:spPr bwMode="auto">
            <a:xfrm>
              <a:off x="4099" y="2017"/>
              <a:ext cx="0" cy="174"/>
            </a:xfrm>
            <a:custGeom>
              <a:avLst/>
              <a:gdLst>
                <a:gd name="T0" fmla="*/ 0 w 109"/>
                <a:gd name="T1" fmla="*/ 0 h 62"/>
                <a:gd name="T2" fmla="*/ 0 w 109"/>
                <a:gd name="T3" fmla="*/ 0 h 62"/>
                <a:gd name="T4" fmla="*/ 0 w 109"/>
                <a:gd name="T5" fmla="*/ 0 h 62"/>
                <a:gd name="T6" fmla="*/ 0 w 109"/>
                <a:gd name="T7" fmla="*/ 0 h 62"/>
                <a:gd name="T8" fmla="*/ 0 w 109"/>
                <a:gd name="T9" fmla="*/ 0 h 62"/>
                <a:gd name="T10" fmla="*/ 0 60000 65536"/>
                <a:gd name="T11" fmla="*/ 0 60000 65536"/>
                <a:gd name="T12" fmla="*/ 0 60000 65536"/>
                <a:gd name="T13" fmla="*/ 0 60000 65536"/>
                <a:gd name="T14" fmla="*/ 0 60000 65536"/>
                <a:gd name="T15" fmla="*/ 0 w 109"/>
                <a:gd name="T16" fmla="*/ 0 h 62"/>
                <a:gd name="T17" fmla="*/ 0 w 109"/>
                <a:gd name="T18" fmla="*/ 62 h 62"/>
              </a:gdLst>
              <a:ahLst/>
              <a:cxnLst>
                <a:cxn ang="T10">
                  <a:pos x="T0" y="T1"/>
                </a:cxn>
                <a:cxn ang="T11">
                  <a:pos x="T2" y="T3"/>
                </a:cxn>
                <a:cxn ang="T12">
                  <a:pos x="T4" y="T5"/>
                </a:cxn>
                <a:cxn ang="T13">
                  <a:pos x="T6" y="T7"/>
                </a:cxn>
                <a:cxn ang="T14">
                  <a:pos x="T8" y="T9"/>
                </a:cxn>
              </a:cxnLst>
              <a:rect l="T15" t="T16" r="T17" b="T18"/>
              <a:pathLst>
                <a:path w="109" h="62">
                  <a:moveTo>
                    <a:pt x="0" y="57"/>
                  </a:moveTo>
                  <a:lnTo>
                    <a:pt x="103" y="62"/>
                  </a:lnTo>
                  <a:lnTo>
                    <a:pt x="109" y="6"/>
                  </a:lnTo>
                  <a:lnTo>
                    <a:pt x="5" y="0"/>
                  </a:lnTo>
                  <a:lnTo>
                    <a:pt x="0" y="57"/>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86" name="Freeform 988"/>
            <p:cNvSpPr>
              <a:spLocks/>
            </p:cNvSpPr>
            <p:nvPr/>
          </p:nvSpPr>
          <p:spPr bwMode="auto">
            <a:xfrm>
              <a:off x="4100" y="1994"/>
              <a:ext cx="0" cy="174"/>
            </a:xfrm>
            <a:custGeom>
              <a:avLst/>
              <a:gdLst>
                <a:gd name="T0" fmla="*/ 0 w 102"/>
                <a:gd name="T1" fmla="*/ 0 h 62"/>
                <a:gd name="T2" fmla="*/ 0 w 102"/>
                <a:gd name="T3" fmla="*/ 0 h 62"/>
                <a:gd name="T4" fmla="*/ 0 w 102"/>
                <a:gd name="T5" fmla="*/ 0 h 62"/>
                <a:gd name="T6" fmla="*/ 0 w 102"/>
                <a:gd name="T7" fmla="*/ 0 h 62"/>
                <a:gd name="T8" fmla="*/ 0 w 102"/>
                <a:gd name="T9" fmla="*/ 0 h 62"/>
                <a:gd name="T10" fmla="*/ 0 60000 65536"/>
                <a:gd name="T11" fmla="*/ 0 60000 65536"/>
                <a:gd name="T12" fmla="*/ 0 60000 65536"/>
                <a:gd name="T13" fmla="*/ 0 60000 65536"/>
                <a:gd name="T14" fmla="*/ 0 60000 65536"/>
                <a:gd name="T15" fmla="*/ 0 w 102"/>
                <a:gd name="T16" fmla="*/ 0 h 62"/>
                <a:gd name="T17" fmla="*/ 0 w 102"/>
                <a:gd name="T18" fmla="*/ 62 h 62"/>
              </a:gdLst>
              <a:ahLst/>
              <a:cxnLst>
                <a:cxn ang="T10">
                  <a:pos x="T0" y="T1"/>
                </a:cxn>
                <a:cxn ang="T11">
                  <a:pos x="T2" y="T3"/>
                </a:cxn>
                <a:cxn ang="T12">
                  <a:pos x="T4" y="T5"/>
                </a:cxn>
                <a:cxn ang="T13">
                  <a:pos x="T6" y="T7"/>
                </a:cxn>
                <a:cxn ang="T14">
                  <a:pos x="T8" y="T9"/>
                </a:cxn>
              </a:cxnLst>
              <a:rect l="T15" t="T16" r="T17" b="T18"/>
              <a:pathLst>
                <a:path w="102" h="62">
                  <a:moveTo>
                    <a:pt x="0" y="57"/>
                  </a:moveTo>
                  <a:lnTo>
                    <a:pt x="102" y="62"/>
                  </a:lnTo>
                  <a:lnTo>
                    <a:pt x="102" y="5"/>
                  </a:lnTo>
                  <a:lnTo>
                    <a:pt x="0" y="0"/>
                  </a:lnTo>
                  <a:lnTo>
                    <a:pt x="0" y="57"/>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87" name="Freeform 989"/>
            <p:cNvSpPr>
              <a:spLocks/>
            </p:cNvSpPr>
            <p:nvPr/>
          </p:nvSpPr>
          <p:spPr bwMode="auto">
            <a:xfrm>
              <a:off x="4101" y="1970"/>
              <a:ext cx="0" cy="174"/>
            </a:xfrm>
            <a:custGeom>
              <a:avLst/>
              <a:gdLst>
                <a:gd name="T0" fmla="*/ 0 w 103"/>
                <a:gd name="T1" fmla="*/ 0 h 62"/>
                <a:gd name="T2" fmla="*/ 0 w 103"/>
                <a:gd name="T3" fmla="*/ 0 h 62"/>
                <a:gd name="T4" fmla="*/ 0 w 103"/>
                <a:gd name="T5" fmla="*/ 0 h 62"/>
                <a:gd name="T6" fmla="*/ 0 w 103"/>
                <a:gd name="T7" fmla="*/ 0 h 62"/>
                <a:gd name="T8" fmla="*/ 0 w 103"/>
                <a:gd name="T9" fmla="*/ 0 h 62"/>
                <a:gd name="T10" fmla="*/ 0 60000 65536"/>
                <a:gd name="T11" fmla="*/ 0 60000 65536"/>
                <a:gd name="T12" fmla="*/ 0 60000 65536"/>
                <a:gd name="T13" fmla="*/ 0 60000 65536"/>
                <a:gd name="T14" fmla="*/ 0 60000 65536"/>
                <a:gd name="T15" fmla="*/ 0 w 103"/>
                <a:gd name="T16" fmla="*/ 0 h 62"/>
                <a:gd name="T17" fmla="*/ 0 w 103"/>
                <a:gd name="T18" fmla="*/ 62 h 62"/>
              </a:gdLst>
              <a:ahLst/>
              <a:cxnLst>
                <a:cxn ang="T10">
                  <a:pos x="T0" y="T1"/>
                </a:cxn>
                <a:cxn ang="T11">
                  <a:pos x="T2" y="T3"/>
                </a:cxn>
                <a:cxn ang="T12">
                  <a:pos x="T4" y="T5"/>
                </a:cxn>
                <a:cxn ang="T13">
                  <a:pos x="T6" y="T7"/>
                </a:cxn>
                <a:cxn ang="T14">
                  <a:pos x="T8" y="T9"/>
                </a:cxn>
              </a:cxnLst>
              <a:rect l="T15" t="T16" r="T17" b="T18"/>
              <a:pathLst>
                <a:path w="103" h="62">
                  <a:moveTo>
                    <a:pt x="0" y="57"/>
                  </a:moveTo>
                  <a:lnTo>
                    <a:pt x="103" y="62"/>
                  </a:lnTo>
                  <a:lnTo>
                    <a:pt x="103" y="5"/>
                  </a:lnTo>
                  <a:lnTo>
                    <a:pt x="0" y="0"/>
                  </a:lnTo>
                  <a:lnTo>
                    <a:pt x="0" y="57"/>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88" name="Freeform 990"/>
            <p:cNvSpPr>
              <a:spLocks/>
            </p:cNvSpPr>
            <p:nvPr/>
          </p:nvSpPr>
          <p:spPr bwMode="auto">
            <a:xfrm>
              <a:off x="4103" y="1947"/>
              <a:ext cx="0" cy="174"/>
            </a:xfrm>
            <a:custGeom>
              <a:avLst/>
              <a:gdLst>
                <a:gd name="T0" fmla="*/ 0 w 102"/>
                <a:gd name="T1" fmla="*/ 0 h 62"/>
                <a:gd name="T2" fmla="*/ 0 w 102"/>
                <a:gd name="T3" fmla="*/ 0 h 62"/>
                <a:gd name="T4" fmla="*/ 0 w 102"/>
                <a:gd name="T5" fmla="*/ 0 h 62"/>
                <a:gd name="T6" fmla="*/ 0 w 102"/>
                <a:gd name="T7" fmla="*/ 0 h 62"/>
                <a:gd name="T8" fmla="*/ 0 w 102"/>
                <a:gd name="T9" fmla="*/ 0 h 62"/>
                <a:gd name="T10" fmla="*/ 0 60000 65536"/>
                <a:gd name="T11" fmla="*/ 0 60000 65536"/>
                <a:gd name="T12" fmla="*/ 0 60000 65536"/>
                <a:gd name="T13" fmla="*/ 0 60000 65536"/>
                <a:gd name="T14" fmla="*/ 0 60000 65536"/>
                <a:gd name="T15" fmla="*/ 0 w 102"/>
                <a:gd name="T16" fmla="*/ 0 h 62"/>
                <a:gd name="T17" fmla="*/ 0 w 102"/>
                <a:gd name="T18" fmla="*/ 62 h 62"/>
              </a:gdLst>
              <a:ahLst/>
              <a:cxnLst>
                <a:cxn ang="T10">
                  <a:pos x="T0" y="T1"/>
                </a:cxn>
                <a:cxn ang="T11">
                  <a:pos x="T2" y="T3"/>
                </a:cxn>
                <a:cxn ang="T12">
                  <a:pos x="T4" y="T5"/>
                </a:cxn>
                <a:cxn ang="T13">
                  <a:pos x="T6" y="T7"/>
                </a:cxn>
                <a:cxn ang="T14">
                  <a:pos x="T8" y="T9"/>
                </a:cxn>
              </a:cxnLst>
              <a:rect l="T15" t="T16" r="T17" b="T18"/>
              <a:pathLst>
                <a:path w="102" h="62">
                  <a:moveTo>
                    <a:pt x="0" y="56"/>
                  </a:moveTo>
                  <a:lnTo>
                    <a:pt x="102" y="62"/>
                  </a:lnTo>
                  <a:lnTo>
                    <a:pt x="102" y="5"/>
                  </a:lnTo>
                  <a:lnTo>
                    <a:pt x="0" y="0"/>
                  </a:lnTo>
                  <a:lnTo>
                    <a:pt x="0" y="56"/>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89" name="Freeform 991"/>
            <p:cNvSpPr>
              <a:spLocks/>
            </p:cNvSpPr>
            <p:nvPr/>
          </p:nvSpPr>
          <p:spPr bwMode="auto">
            <a:xfrm>
              <a:off x="4104" y="1923"/>
              <a:ext cx="0" cy="174"/>
            </a:xfrm>
            <a:custGeom>
              <a:avLst/>
              <a:gdLst>
                <a:gd name="T0" fmla="*/ 0 w 102"/>
                <a:gd name="T1" fmla="*/ 0 h 63"/>
                <a:gd name="T2" fmla="*/ 0 w 102"/>
                <a:gd name="T3" fmla="*/ 0 h 63"/>
                <a:gd name="T4" fmla="*/ 0 w 102"/>
                <a:gd name="T5" fmla="*/ 0 h 63"/>
                <a:gd name="T6" fmla="*/ 0 w 102"/>
                <a:gd name="T7" fmla="*/ 0 h 63"/>
                <a:gd name="T8" fmla="*/ 0 w 102"/>
                <a:gd name="T9" fmla="*/ 0 h 63"/>
                <a:gd name="T10" fmla="*/ 0 60000 65536"/>
                <a:gd name="T11" fmla="*/ 0 60000 65536"/>
                <a:gd name="T12" fmla="*/ 0 60000 65536"/>
                <a:gd name="T13" fmla="*/ 0 60000 65536"/>
                <a:gd name="T14" fmla="*/ 0 60000 65536"/>
                <a:gd name="T15" fmla="*/ 0 w 102"/>
                <a:gd name="T16" fmla="*/ 0 h 63"/>
                <a:gd name="T17" fmla="*/ 0 w 102"/>
                <a:gd name="T18" fmla="*/ 63 h 63"/>
              </a:gdLst>
              <a:ahLst/>
              <a:cxnLst>
                <a:cxn ang="T10">
                  <a:pos x="T0" y="T1"/>
                </a:cxn>
                <a:cxn ang="T11">
                  <a:pos x="T2" y="T3"/>
                </a:cxn>
                <a:cxn ang="T12">
                  <a:pos x="T4" y="T5"/>
                </a:cxn>
                <a:cxn ang="T13">
                  <a:pos x="T6" y="T7"/>
                </a:cxn>
                <a:cxn ang="T14">
                  <a:pos x="T8" y="T9"/>
                </a:cxn>
              </a:cxnLst>
              <a:rect l="T15" t="T16" r="T17" b="T18"/>
              <a:pathLst>
                <a:path w="102" h="63">
                  <a:moveTo>
                    <a:pt x="0" y="57"/>
                  </a:moveTo>
                  <a:lnTo>
                    <a:pt x="102" y="63"/>
                  </a:lnTo>
                  <a:lnTo>
                    <a:pt x="102" y="6"/>
                  </a:lnTo>
                  <a:lnTo>
                    <a:pt x="0" y="0"/>
                  </a:lnTo>
                  <a:lnTo>
                    <a:pt x="0" y="57"/>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90" name="Freeform 992"/>
            <p:cNvSpPr>
              <a:spLocks/>
            </p:cNvSpPr>
            <p:nvPr/>
          </p:nvSpPr>
          <p:spPr bwMode="auto">
            <a:xfrm>
              <a:off x="4106" y="1902"/>
              <a:ext cx="0" cy="174"/>
            </a:xfrm>
            <a:custGeom>
              <a:avLst/>
              <a:gdLst>
                <a:gd name="T0" fmla="*/ 0 w 102"/>
                <a:gd name="T1" fmla="*/ 0 h 40"/>
                <a:gd name="T2" fmla="*/ 0 w 102"/>
                <a:gd name="T3" fmla="*/ 0 h 40"/>
                <a:gd name="T4" fmla="*/ 0 w 102"/>
                <a:gd name="T5" fmla="*/ 0 h 40"/>
                <a:gd name="T6" fmla="*/ 0 w 102"/>
                <a:gd name="T7" fmla="*/ 0 h 40"/>
                <a:gd name="T8" fmla="*/ 0 w 102"/>
                <a:gd name="T9" fmla="*/ 0 h 40"/>
                <a:gd name="T10" fmla="*/ 0 60000 65536"/>
                <a:gd name="T11" fmla="*/ 0 60000 65536"/>
                <a:gd name="T12" fmla="*/ 0 60000 65536"/>
                <a:gd name="T13" fmla="*/ 0 60000 65536"/>
                <a:gd name="T14" fmla="*/ 0 60000 65536"/>
                <a:gd name="T15" fmla="*/ 0 w 102"/>
                <a:gd name="T16" fmla="*/ 0 h 40"/>
                <a:gd name="T17" fmla="*/ 0 w 102"/>
                <a:gd name="T18" fmla="*/ 40 h 40"/>
              </a:gdLst>
              <a:ahLst/>
              <a:cxnLst>
                <a:cxn ang="T10">
                  <a:pos x="T0" y="T1"/>
                </a:cxn>
                <a:cxn ang="T11">
                  <a:pos x="T2" y="T3"/>
                </a:cxn>
                <a:cxn ang="T12">
                  <a:pos x="T4" y="T5"/>
                </a:cxn>
                <a:cxn ang="T13">
                  <a:pos x="T6" y="T7"/>
                </a:cxn>
                <a:cxn ang="T14">
                  <a:pos x="T8" y="T9"/>
                </a:cxn>
              </a:cxnLst>
              <a:rect l="T15" t="T16" r="T17" b="T18"/>
              <a:pathLst>
                <a:path w="102" h="40">
                  <a:moveTo>
                    <a:pt x="0" y="29"/>
                  </a:moveTo>
                  <a:lnTo>
                    <a:pt x="102" y="40"/>
                  </a:lnTo>
                  <a:lnTo>
                    <a:pt x="102" y="12"/>
                  </a:lnTo>
                  <a:lnTo>
                    <a:pt x="0" y="0"/>
                  </a:lnTo>
                  <a:lnTo>
                    <a:pt x="0" y="29"/>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91" name="Freeform 993"/>
            <p:cNvSpPr>
              <a:spLocks/>
            </p:cNvSpPr>
            <p:nvPr/>
          </p:nvSpPr>
          <p:spPr bwMode="auto">
            <a:xfrm>
              <a:off x="4106" y="1900"/>
              <a:ext cx="0" cy="174"/>
            </a:xfrm>
            <a:custGeom>
              <a:avLst/>
              <a:gdLst>
                <a:gd name="T0" fmla="*/ 0 w 108"/>
                <a:gd name="T1" fmla="*/ 0 h 40"/>
                <a:gd name="T2" fmla="*/ 0 w 108"/>
                <a:gd name="T3" fmla="*/ 0 h 40"/>
                <a:gd name="T4" fmla="*/ 0 w 108"/>
                <a:gd name="T5" fmla="*/ 0 h 40"/>
                <a:gd name="T6" fmla="*/ 0 w 108"/>
                <a:gd name="T7" fmla="*/ 0 h 40"/>
                <a:gd name="T8" fmla="*/ 0 w 108"/>
                <a:gd name="T9" fmla="*/ 0 h 40"/>
                <a:gd name="T10" fmla="*/ 0 60000 65536"/>
                <a:gd name="T11" fmla="*/ 0 60000 65536"/>
                <a:gd name="T12" fmla="*/ 0 60000 65536"/>
                <a:gd name="T13" fmla="*/ 0 60000 65536"/>
                <a:gd name="T14" fmla="*/ 0 60000 65536"/>
                <a:gd name="T15" fmla="*/ 0 w 108"/>
                <a:gd name="T16" fmla="*/ 0 h 40"/>
                <a:gd name="T17" fmla="*/ 0 w 108"/>
                <a:gd name="T18" fmla="*/ 40 h 40"/>
              </a:gdLst>
              <a:ahLst/>
              <a:cxnLst>
                <a:cxn ang="T10">
                  <a:pos x="T0" y="T1"/>
                </a:cxn>
                <a:cxn ang="T11">
                  <a:pos x="T2" y="T3"/>
                </a:cxn>
                <a:cxn ang="T12">
                  <a:pos x="T4" y="T5"/>
                </a:cxn>
                <a:cxn ang="T13">
                  <a:pos x="T6" y="T7"/>
                </a:cxn>
                <a:cxn ang="T14">
                  <a:pos x="T8" y="T9"/>
                </a:cxn>
              </a:cxnLst>
              <a:rect l="T15" t="T16" r="T17" b="T18"/>
              <a:pathLst>
                <a:path w="108" h="40">
                  <a:moveTo>
                    <a:pt x="0" y="28"/>
                  </a:moveTo>
                  <a:lnTo>
                    <a:pt x="102" y="40"/>
                  </a:lnTo>
                  <a:lnTo>
                    <a:pt x="108" y="12"/>
                  </a:lnTo>
                  <a:lnTo>
                    <a:pt x="5" y="0"/>
                  </a:lnTo>
                  <a:lnTo>
                    <a:pt x="0" y="28"/>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92" name="Freeform 994"/>
            <p:cNvSpPr>
              <a:spLocks/>
            </p:cNvSpPr>
            <p:nvPr/>
          </p:nvSpPr>
          <p:spPr bwMode="auto">
            <a:xfrm>
              <a:off x="4106" y="1902"/>
              <a:ext cx="0" cy="174"/>
            </a:xfrm>
            <a:custGeom>
              <a:avLst/>
              <a:gdLst>
                <a:gd name="T0" fmla="*/ 0 w 103"/>
                <a:gd name="T1" fmla="*/ 0 h 12"/>
                <a:gd name="T2" fmla="*/ 0 w 103"/>
                <a:gd name="T3" fmla="*/ 0 h 12"/>
                <a:gd name="T4" fmla="*/ 0 w 103"/>
                <a:gd name="T5" fmla="*/ 0 h 12"/>
                <a:gd name="T6" fmla="*/ 0 w 103"/>
                <a:gd name="T7" fmla="*/ 0 h 12"/>
                <a:gd name="T8" fmla="*/ 0 w 103"/>
                <a:gd name="T9" fmla="*/ 0 h 12"/>
                <a:gd name="T10" fmla="*/ 0 60000 65536"/>
                <a:gd name="T11" fmla="*/ 0 60000 65536"/>
                <a:gd name="T12" fmla="*/ 0 60000 65536"/>
                <a:gd name="T13" fmla="*/ 0 60000 65536"/>
                <a:gd name="T14" fmla="*/ 0 60000 65536"/>
                <a:gd name="T15" fmla="*/ 0 w 103"/>
                <a:gd name="T16" fmla="*/ 0 h 12"/>
                <a:gd name="T17" fmla="*/ 0 w 103"/>
                <a:gd name="T18" fmla="*/ 12 h 12"/>
              </a:gdLst>
              <a:ahLst/>
              <a:cxnLst>
                <a:cxn ang="T10">
                  <a:pos x="T0" y="T1"/>
                </a:cxn>
                <a:cxn ang="T11">
                  <a:pos x="T2" y="T3"/>
                </a:cxn>
                <a:cxn ang="T12">
                  <a:pos x="T4" y="T5"/>
                </a:cxn>
                <a:cxn ang="T13">
                  <a:pos x="T6" y="T7"/>
                </a:cxn>
                <a:cxn ang="T14">
                  <a:pos x="T8" y="T9"/>
                </a:cxn>
              </a:cxnLst>
              <a:rect l="T15" t="T16" r="T17" b="T18"/>
              <a:pathLst>
                <a:path w="103" h="12">
                  <a:moveTo>
                    <a:pt x="0" y="0"/>
                  </a:moveTo>
                  <a:lnTo>
                    <a:pt x="0" y="0"/>
                  </a:lnTo>
                  <a:lnTo>
                    <a:pt x="103" y="12"/>
                  </a:lnTo>
                  <a:lnTo>
                    <a:pt x="0"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93" name="Freeform 995"/>
            <p:cNvSpPr>
              <a:spLocks/>
            </p:cNvSpPr>
            <p:nvPr/>
          </p:nvSpPr>
          <p:spPr bwMode="auto">
            <a:xfrm>
              <a:off x="4109" y="1876"/>
              <a:ext cx="0" cy="174"/>
            </a:xfrm>
            <a:custGeom>
              <a:avLst/>
              <a:gdLst>
                <a:gd name="T0" fmla="*/ 0 w 109"/>
                <a:gd name="T1" fmla="*/ 0 h 68"/>
                <a:gd name="T2" fmla="*/ 0 w 109"/>
                <a:gd name="T3" fmla="*/ 0 h 68"/>
                <a:gd name="T4" fmla="*/ 0 w 109"/>
                <a:gd name="T5" fmla="*/ 0 h 68"/>
                <a:gd name="T6" fmla="*/ 0 w 109"/>
                <a:gd name="T7" fmla="*/ 0 h 68"/>
                <a:gd name="T8" fmla="*/ 0 w 109"/>
                <a:gd name="T9" fmla="*/ 0 h 68"/>
                <a:gd name="T10" fmla="*/ 0 60000 65536"/>
                <a:gd name="T11" fmla="*/ 0 60000 65536"/>
                <a:gd name="T12" fmla="*/ 0 60000 65536"/>
                <a:gd name="T13" fmla="*/ 0 60000 65536"/>
                <a:gd name="T14" fmla="*/ 0 60000 65536"/>
                <a:gd name="T15" fmla="*/ 0 w 109"/>
                <a:gd name="T16" fmla="*/ 0 h 68"/>
                <a:gd name="T17" fmla="*/ 0 w 109"/>
                <a:gd name="T18" fmla="*/ 68 h 68"/>
              </a:gdLst>
              <a:ahLst/>
              <a:cxnLst>
                <a:cxn ang="T10">
                  <a:pos x="T0" y="T1"/>
                </a:cxn>
                <a:cxn ang="T11">
                  <a:pos x="T2" y="T3"/>
                </a:cxn>
                <a:cxn ang="T12">
                  <a:pos x="T4" y="T5"/>
                </a:cxn>
                <a:cxn ang="T13">
                  <a:pos x="T6" y="T7"/>
                </a:cxn>
                <a:cxn ang="T14">
                  <a:pos x="T8" y="T9"/>
                </a:cxn>
              </a:cxnLst>
              <a:rect l="T15" t="T16" r="T17" b="T18"/>
              <a:pathLst>
                <a:path w="109" h="68">
                  <a:moveTo>
                    <a:pt x="0" y="56"/>
                  </a:moveTo>
                  <a:lnTo>
                    <a:pt x="104" y="68"/>
                  </a:lnTo>
                  <a:lnTo>
                    <a:pt x="109" y="11"/>
                  </a:lnTo>
                  <a:lnTo>
                    <a:pt x="7" y="0"/>
                  </a:lnTo>
                  <a:lnTo>
                    <a:pt x="0" y="56"/>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94" name="Freeform 996"/>
            <p:cNvSpPr>
              <a:spLocks/>
            </p:cNvSpPr>
            <p:nvPr/>
          </p:nvSpPr>
          <p:spPr bwMode="auto">
            <a:xfrm>
              <a:off x="4111" y="1853"/>
              <a:ext cx="0" cy="174"/>
            </a:xfrm>
            <a:custGeom>
              <a:avLst/>
              <a:gdLst>
                <a:gd name="T0" fmla="*/ 0 w 109"/>
                <a:gd name="T1" fmla="*/ 0 h 68"/>
                <a:gd name="T2" fmla="*/ 0 w 109"/>
                <a:gd name="T3" fmla="*/ 0 h 68"/>
                <a:gd name="T4" fmla="*/ 0 w 109"/>
                <a:gd name="T5" fmla="*/ 0 h 68"/>
                <a:gd name="T6" fmla="*/ 0 w 109"/>
                <a:gd name="T7" fmla="*/ 0 h 68"/>
                <a:gd name="T8" fmla="*/ 0 w 109"/>
                <a:gd name="T9" fmla="*/ 0 h 68"/>
                <a:gd name="T10" fmla="*/ 0 60000 65536"/>
                <a:gd name="T11" fmla="*/ 0 60000 65536"/>
                <a:gd name="T12" fmla="*/ 0 60000 65536"/>
                <a:gd name="T13" fmla="*/ 0 60000 65536"/>
                <a:gd name="T14" fmla="*/ 0 60000 65536"/>
                <a:gd name="T15" fmla="*/ 0 w 109"/>
                <a:gd name="T16" fmla="*/ 0 h 68"/>
                <a:gd name="T17" fmla="*/ 0 w 109"/>
                <a:gd name="T18" fmla="*/ 68 h 68"/>
              </a:gdLst>
              <a:ahLst/>
              <a:cxnLst>
                <a:cxn ang="T10">
                  <a:pos x="T0" y="T1"/>
                </a:cxn>
                <a:cxn ang="T11">
                  <a:pos x="T2" y="T3"/>
                </a:cxn>
                <a:cxn ang="T12">
                  <a:pos x="T4" y="T5"/>
                </a:cxn>
                <a:cxn ang="T13">
                  <a:pos x="T6" y="T7"/>
                </a:cxn>
                <a:cxn ang="T14">
                  <a:pos x="T8" y="T9"/>
                </a:cxn>
              </a:cxnLst>
              <a:rect l="T15" t="T16" r="T17" b="T18"/>
              <a:pathLst>
                <a:path w="109" h="68">
                  <a:moveTo>
                    <a:pt x="0" y="57"/>
                  </a:moveTo>
                  <a:lnTo>
                    <a:pt x="104" y="68"/>
                  </a:lnTo>
                  <a:lnTo>
                    <a:pt x="109" y="11"/>
                  </a:lnTo>
                  <a:lnTo>
                    <a:pt x="6" y="0"/>
                  </a:lnTo>
                  <a:lnTo>
                    <a:pt x="0" y="57"/>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95" name="Freeform 997"/>
            <p:cNvSpPr>
              <a:spLocks/>
            </p:cNvSpPr>
            <p:nvPr/>
          </p:nvSpPr>
          <p:spPr bwMode="auto">
            <a:xfrm>
              <a:off x="4115" y="1829"/>
              <a:ext cx="0" cy="174"/>
            </a:xfrm>
            <a:custGeom>
              <a:avLst/>
              <a:gdLst>
                <a:gd name="T0" fmla="*/ 0 w 108"/>
                <a:gd name="T1" fmla="*/ 0 h 74"/>
                <a:gd name="T2" fmla="*/ 0 w 108"/>
                <a:gd name="T3" fmla="*/ 0 h 74"/>
                <a:gd name="T4" fmla="*/ 0 w 108"/>
                <a:gd name="T5" fmla="*/ 0 h 74"/>
                <a:gd name="T6" fmla="*/ 0 w 108"/>
                <a:gd name="T7" fmla="*/ 0 h 74"/>
                <a:gd name="T8" fmla="*/ 0 w 108"/>
                <a:gd name="T9" fmla="*/ 0 h 74"/>
                <a:gd name="T10" fmla="*/ 0 60000 65536"/>
                <a:gd name="T11" fmla="*/ 0 60000 65536"/>
                <a:gd name="T12" fmla="*/ 0 60000 65536"/>
                <a:gd name="T13" fmla="*/ 0 60000 65536"/>
                <a:gd name="T14" fmla="*/ 0 60000 65536"/>
                <a:gd name="T15" fmla="*/ 0 w 108"/>
                <a:gd name="T16" fmla="*/ 0 h 74"/>
                <a:gd name="T17" fmla="*/ 0 w 108"/>
                <a:gd name="T18" fmla="*/ 74 h 74"/>
              </a:gdLst>
              <a:ahLst/>
              <a:cxnLst>
                <a:cxn ang="T10">
                  <a:pos x="T0" y="T1"/>
                </a:cxn>
                <a:cxn ang="T11">
                  <a:pos x="T2" y="T3"/>
                </a:cxn>
                <a:cxn ang="T12">
                  <a:pos x="T4" y="T5"/>
                </a:cxn>
                <a:cxn ang="T13">
                  <a:pos x="T6" y="T7"/>
                </a:cxn>
                <a:cxn ang="T14">
                  <a:pos x="T8" y="T9"/>
                </a:cxn>
              </a:cxnLst>
              <a:rect l="T15" t="T16" r="T17" b="T18"/>
              <a:pathLst>
                <a:path w="108" h="74">
                  <a:moveTo>
                    <a:pt x="0" y="57"/>
                  </a:moveTo>
                  <a:lnTo>
                    <a:pt x="103" y="74"/>
                  </a:lnTo>
                  <a:lnTo>
                    <a:pt x="108" y="17"/>
                  </a:lnTo>
                  <a:lnTo>
                    <a:pt x="6" y="0"/>
                  </a:lnTo>
                  <a:lnTo>
                    <a:pt x="0" y="57"/>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96" name="Freeform 998"/>
            <p:cNvSpPr>
              <a:spLocks/>
            </p:cNvSpPr>
            <p:nvPr/>
          </p:nvSpPr>
          <p:spPr bwMode="auto">
            <a:xfrm>
              <a:off x="4120" y="1809"/>
              <a:ext cx="0" cy="174"/>
            </a:xfrm>
            <a:custGeom>
              <a:avLst/>
              <a:gdLst>
                <a:gd name="T0" fmla="*/ 0 w 102"/>
                <a:gd name="T1" fmla="*/ 0 h 28"/>
                <a:gd name="T2" fmla="*/ 0 w 102"/>
                <a:gd name="T3" fmla="*/ 0 h 28"/>
                <a:gd name="T4" fmla="*/ 0 w 102"/>
                <a:gd name="T5" fmla="*/ 0 h 28"/>
                <a:gd name="T6" fmla="*/ 0 w 102"/>
                <a:gd name="T7" fmla="*/ 0 h 28"/>
                <a:gd name="T8" fmla="*/ 0 w 102"/>
                <a:gd name="T9" fmla="*/ 0 h 28"/>
                <a:gd name="T10" fmla="*/ 0 60000 65536"/>
                <a:gd name="T11" fmla="*/ 0 60000 65536"/>
                <a:gd name="T12" fmla="*/ 0 60000 65536"/>
                <a:gd name="T13" fmla="*/ 0 60000 65536"/>
                <a:gd name="T14" fmla="*/ 0 60000 65536"/>
                <a:gd name="T15" fmla="*/ 0 w 102"/>
                <a:gd name="T16" fmla="*/ 0 h 28"/>
                <a:gd name="T17" fmla="*/ 0 w 102"/>
                <a:gd name="T18" fmla="*/ 28 h 28"/>
              </a:gdLst>
              <a:ahLst/>
              <a:cxnLst>
                <a:cxn ang="T10">
                  <a:pos x="T0" y="T1"/>
                </a:cxn>
                <a:cxn ang="T11">
                  <a:pos x="T2" y="T3"/>
                </a:cxn>
                <a:cxn ang="T12">
                  <a:pos x="T4" y="T5"/>
                </a:cxn>
                <a:cxn ang="T13">
                  <a:pos x="T6" y="T7"/>
                </a:cxn>
                <a:cxn ang="T14">
                  <a:pos x="T8" y="T9"/>
                </a:cxn>
              </a:cxnLst>
              <a:rect l="T15" t="T16" r="T17" b="T18"/>
              <a:pathLst>
                <a:path w="102" h="28">
                  <a:moveTo>
                    <a:pt x="0" y="5"/>
                  </a:moveTo>
                  <a:lnTo>
                    <a:pt x="102" y="28"/>
                  </a:lnTo>
                  <a:lnTo>
                    <a:pt x="102" y="23"/>
                  </a:lnTo>
                  <a:lnTo>
                    <a:pt x="0" y="0"/>
                  </a:lnTo>
                  <a:lnTo>
                    <a:pt x="0" y="5"/>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97" name="Freeform 999"/>
            <p:cNvSpPr>
              <a:spLocks/>
            </p:cNvSpPr>
            <p:nvPr/>
          </p:nvSpPr>
          <p:spPr bwMode="auto">
            <a:xfrm>
              <a:off x="4120" y="1806"/>
              <a:ext cx="0" cy="174"/>
            </a:xfrm>
            <a:custGeom>
              <a:avLst/>
              <a:gdLst>
                <a:gd name="T0" fmla="*/ 0 w 114"/>
                <a:gd name="T1" fmla="*/ 0 h 75"/>
                <a:gd name="T2" fmla="*/ 0 w 114"/>
                <a:gd name="T3" fmla="*/ 0 h 75"/>
                <a:gd name="T4" fmla="*/ 0 w 114"/>
                <a:gd name="T5" fmla="*/ 0 h 75"/>
                <a:gd name="T6" fmla="*/ 0 w 114"/>
                <a:gd name="T7" fmla="*/ 0 h 75"/>
                <a:gd name="T8" fmla="*/ 0 w 114"/>
                <a:gd name="T9" fmla="*/ 0 h 75"/>
                <a:gd name="T10" fmla="*/ 0 60000 65536"/>
                <a:gd name="T11" fmla="*/ 0 60000 65536"/>
                <a:gd name="T12" fmla="*/ 0 60000 65536"/>
                <a:gd name="T13" fmla="*/ 0 60000 65536"/>
                <a:gd name="T14" fmla="*/ 0 60000 65536"/>
                <a:gd name="T15" fmla="*/ 0 w 114"/>
                <a:gd name="T16" fmla="*/ 0 h 75"/>
                <a:gd name="T17" fmla="*/ 0 w 114"/>
                <a:gd name="T18" fmla="*/ 75 h 75"/>
              </a:gdLst>
              <a:ahLst/>
              <a:cxnLst>
                <a:cxn ang="T10">
                  <a:pos x="T0" y="T1"/>
                </a:cxn>
                <a:cxn ang="T11">
                  <a:pos x="T2" y="T3"/>
                </a:cxn>
                <a:cxn ang="T12">
                  <a:pos x="T4" y="T5"/>
                </a:cxn>
                <a:cxn ang="T13">
                  <a:pos x="T6" y="T7"/>
                </a:cxn>
                <a:cxn ang="T14">
                  <a:pos x="T8" y="T9"/>
                </a:cxn>
              </a:cxnLst>
              <a:rect l="T15" t="T16" r="T17" b="T18"/>
              <a:pathLst>
                <a:path w="114" h="75">
                  <a:moveTo>
                    <a:pt x="0" y="46"/>
                  </a:moveTo>
                  <a:lnTo>
                    <a:pt x="97" y="75"/>
                  </a:lnTo>
                  <a:lnTo>
                    <a:pt x="114" y="29"/>
                  </a:lnTo>
                  <a:lnTo>
                    <a:pt x="18" y="0"/>
                  </a:lnTo>
                  <a:lnTo>
                    <a:pt x="0" y="46"/>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98" name="Freeform 1000"/>
            <p:cNvSpPr>
              <a:spLocks/>
            </p:cNvSpPr>
            <p:nvPr/>
          </p:nvSpPr>
          <p:spPr bwMode="auto">
            <a:xfrm>
              <a:off x="4120" y="1809"/>
              <a:ext cx="0" cy="174"/>
            </a:xfrm>
            <a:custGeom>
              <a:avLst/>
              <a:gdLst>
                <a:gd name="T0" fmla="*/ 0 w 103"/>
                <a:gd name="T1" fmla="*/ 0 h 28"/>
                <a:gd name="T2" fmla="*/ 0 w 103"/>
                <a:gd name="T3" fmla="*/ 0 h 28"/>
                <a:gd name="T4" fmla="*/ 0 w 103"/>
                <a:gd name="T5" fmla="*/ 0 h 28"/>
                <a:gd name="T6" fmla="*/ 0 w 103"/>
                <a:gd name="T7" fmla="*/ 0 h 28"/>
                <a:gd name="T8" fmla="*/ 0 w 103"/>
                <a:gd name="T9" fmla="*/ 0 h 28"/>
                <a:gd name="T10" fmla="*/ 0 60000 65536"/>
                <a:gd name="T11" fmla="*/ 0 60000 65536"/>
                <a:gd name="T12" fmla="*/ 0 60000 65536"/>
                <a:gd name="T13" fmla="*/ 0 60000 65536"/>
                <a:gd name="T14" fmla="*/ 0 60000 65536"/>
                <a:gd name="T15" fmla="*/ 0 w 103"/>
                <a:gd name="T16" fmla="*/ 0 h 28"/>
                <a:gd name="T17" fmla="*/ 0 w 103"/>
                <a:gd name="T18" fmla="*/ 28 h 28"/>
              </a:gdLst>
              <a:ahLst/>
              <a:cxnLst>
                <a:cxn ang="T10">
                  <a:pos x="T0" y="T1"/>
                </a:cxn>
                <a:cxn ang="T11">
                  <a:pos x="T2" y="T3"/>
                </a:cxn>
                <a:cxn ang="T12">
                  <a:pos x="T4" y="T5"/>
                </a:cxn>
                <a:cxn ang="T13">
                  <a:pos x="T6" y="T7"/>
                </a:cxn>
                <a:cxn ang="T14">
                  <a:pos x="T8" y="T9"/>
                </a:cxn>
              </a:cxnLst>
              <a:rect l="T15" t="T16" r="T17" b="T18"/>
              <a:pathLst>
                <a:path w="103" h="28">
                  <a:moveTo>
                    <a:pt x="0" y="0"/>
                  </a:moveTo>
                  <a:lnTo>
                    <a:pt x="6" y="0"/>
                  </a:lnTo>
                  <a:lnTo>
                    <a:pt x="103" y="23"/>
                  </a:lnTo>
                  <a:lnTo>
                    <a:pt x="103" y="28"/>
                  </a:lnTo>
                  <a:lnTo>
                    <a:pt x="0"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299" name="Freeform 1001"/>
            <p:cNvSpPr>
              <a:spLocks/>
            </p:cNvSpPr>
            <p:nvPr/>
          </p:nvSpPr>
          <p:spPr bwMode="auto">
            <a:xfrm>
              <a:off x="4127" y="1784"/>
              <a:ext cx="0" cy="174"/>
            </a:xfrm>
            <a:custGeom>
              <a:avLst/>
              <a:gdLst>
                <a:gd name="T0" fmla="*/ 0 w 120"/>
                <a:gd name="T1" fmla="*/ 0 h 86"/>
                <a:gd name="T2" fmla="*/ 0 w 120"/>
                <a:gd name="T3" fmla="*/ 0 h 86"/>
                <a:gd name="T4" fmla="*/ 0 w 120"/>
                <a:gd name="T5" fmla="*/ 0 h 86"/>
                <a:gd name="T6" fmla="*/ 0 w 120"/>
                <a:gd name="T7" fmla="*/ 0 h 86"/>
                <a:gd name="T8" fmla="*/ 0 w 120"/>
                <a:gd name="T9" fmla="*/ 0 h 86"/>
                <a:gd name="T10" fmla="*/ 0 60000 65536"/>
                <a:gd name="T11" fmla="*/ 0 60000 65536"/>
                <a:gd name="T12" fmla="*/ 0 60000 65536"/>
                <a:gd name="T13" fmla="*/ 0 60000 65536"/>
                <a:gd name="T14" fmla="*/ 0 60000 65536"/>
                <a:gd name="T15" fmla="*/ 0 w 120"/>
                <a:gd name="T16" fmla="*/ 0 h 86"/>
                <a:gd name="T17" fmla="*/ 0 w 120"/>
                <a:gd name="T18" fmla="*/ 86 h 86"/>
              </a:gdLst>
              <a:ahLst/>
              <a:cxnLst>
                <a:cxn ang="T10">
                  <a:pos x="T0" y="T1"/>
                </a:cxn>
                <a:cxn ang="T11">
                  <a:pos x="T2" y="T3"/>
                </a:cxn>
                <a:cxn ang="T12">
                  <a:pos x="T4" y="T5"/>
                </a:cxn>
                <a:cxn ang="T13">
                  <a:pos x="T6" y="T7"/>
                </a:cxn>
                <a:cxn ang="T14">
                  <a:pos x="T8" y="T9"/>
                </a:cxn>
              </a:cxnLst>
              <a:rect l="T15" t="T16" r="T17" b="T18"/>
              <a:pathLst>
                <a:path w="120" h="86">
                  <a:moveTo>
                    <a:pt x="0" y="52"/>
                  </a:moveTo>
                  <a:lnTo>
                    <a:pt x="103" y="86"/>
                  </a:lnTo>
                  <a:lnTo>
                    <a:pt x="120" y="35"/>
                  </a:lnTo>
                  <a:lnTo>
                    <a:pt x="18" y="0"/>
                  </a:lnTo>
                  <a:lnTo>
                    <a:pt x="0" y="52"/>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300" name="Freeform 1002"/>
            <p:cNvSpPr>
              <a:spLocks/>
            </p:cNvSpPr>
            <p:nvPr/>
          </p:nvSpPr>
          <p:spPr bwMode="auto">
            <a:xfrm>
              <a:off x="4127" y="1787"/>
              <a:ext cx="0" cy="174"/>
            </a:xfrm>
            <a:custGeom>
              <a:avLst/>
              <a:gdLst>
                <a:gd name="T0" fmla="*/ 0 w 104"/>
                <a:gd name="T1" fmla="*/ 0 h 40"/>
                <a:gd name="T2" fmla="*/ 0 w 104"/>
                <a:gd name="T3" fmla="*/ 0 h 40"/>
                <a:gd name="T4" fmla="*/ 0 w 104"/>
                <a:gd name="T5" fmla="*/ 0 h 40"/>
                <a:gd name="T6" fmla="*/ 0 w 104"/>
                <a:gd name="T7" fmla="*/ 0 h 40"/>
                <a:gd name="T8" fmla="*/ 0 w 104"/>
                <a:gd name="T9" fmla="*/ 0 h 40"/>
                <a:gd name="T10" fmla="*/ 0 60000 65536"/>
                <a:gd name="T11" fmla="*/ 0 60000 65536"/>
                <a:gd name="T12" fmla="*/ 0 60000 65536"/>
                <a:gd name="T13" fmla="*/ 0 60000 65536"/>
                <a:gd name="T14" fmla="*/ 0 60000 65536"/>
                <a:gd name="T15" fmla="*/ 0 w 104"/>
                <a:gd name="T16" fmla="*/ 0 h 40"/>
                <a:gd name="T17" fmla="*/ 0 w 104"/>
                <a:gd name="T18" fmla="*/ 40 h 40"/>
              </a:gdLst>
              <a:ahLst/>
              <a:cxnLst>
                <a:cxn ang="T10">
                  <a:pos x="T0" y="T1"/>
                </a:cxn>
                <a:cxn ang="T11">
                  <a:pos x="T2" y="T3"/>
                </a:cxn>
                <a:cxn ang="T12">
                  <a:pos x="T4" y="T5"/>
                </a:cxn>
                <a:cxn ang="T13">
                  <a:pos x="T6" y="T7"/>
                </a:cxn>
                <a:cxn ang="T14">
                  <a:pos x="T8" y="T9"/>
                </a:cxn>
              </a:cxnLst>
              <a:rect l="T15" t="T16" r="T17" b="T18"/>
              <a:pathLst>
                <a:path w="104" h="40">
                  <a:moveTo>
                    <a:pt x="6" y="0"/>
                  </a:moveTo>
                  <a:lnTo>
                    <a:pt x="0" y="0"/>
                  </a:lnTo>
                  <a:lnTo>
                    <a:pt x="97" y="40"/>
                  </a:lnTo>
                  <a:lnTo>
                    <a:pt x="104" y="34"/>
                  </a:lnTo>
                  <a:lnTo>
                    <a:pt x="6"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301" name="Freeform 1003"/>
            <p:cNvSpPr>
              <a:spLocks/>
            </p:cNvSpPr>
            <p:nvPr/>
          </p:nvSpPr>
          <p:spPr bwMode="auto">
            <a:xfrm>
              <a:off x="4129" y="1783"/>
              <a:ext cx="0" cy="174"/>
            </a:xfrm>
            <a:custGeom>
              <a:avLst/>
              <a:gdLst>
                <a:gd name="T0" fmla="*/ 0 w 92"/>
                <a:gd name="T1" fmla="*/ 0 h 52"/>
                <a:gd name="T2" fmla="*/ 0 w 92"/>
                <a:gd name="T3" fmla="*/ 0 h 52"/>
                <a:gd name="T4" fmla="*/ 0 w 92"/>
                <a:gd name="T5" fmla="*/ 0 h 52"/>
                <a:gd name="T6" fmla="*/ 0 w 92"/>
                <a:gd name="T7" fmla="*/ 0 h 52"/>
                <a:gd name="T8" fmla="*/ 0 w 92"/>
                <a:gd name="T9" fmla="*/ 0 h 52"/>
                <a:gd name="T10" fmla="*/ 0 60000 65536"/>
                <a:gd name="T11" fmla="*/ 0 60000 65536"/>
                <a:gd name="T12" fmla="*/ 0 60000 65536"/>
                <a:gd name="T13" fmla="*/ 0 60000 65536"/>
                <a:gd name="T14" fmla="*/ 0 60000 65536"/>
                <a:gd name="T15" fmla="*/ 0 w 92"/>
                <a:gd name="T16" fmla="*/ 0 h 52"/>
                <a:gd name="T17" fmla="*/ 0 w 92"/>
                <a:gd name="T18" fmla="*/ 52 h 52"/>
              </a:gdLst>
              <a:ahLst/>
              <a:cxnLst>
                <a:cxn ang="T10">
                  <a:pos x="T0" y="T1"/>
                </a:cxn>
                <a:cxn ang="T11">
                  <a:pos x="T2" y="T3"/>
                </a:cxn>
                <a:cxn ang="T12">
                  <a:pos x="T4" y="T5"/>
                </a:cxn>
                <a:cxn ang="T13">
                  <a:pos x="T6" y="T7"/>
                </a:cxn>
                <a:cxn ang="T14">
                  <a:pos x="T8" y="T9"/>
                </a:cxn>
              </a:cxnLst>
              <a:rect l="T15" t="T16" r="T17" b="T18"/>
              <a:pathLst>
                <a:path w="92" h="52">
                  <a:moveTo>
                    <a:pt x="0" y="6"/>
                  </a:moveTo>
                  <a:lnTo>
                    <a:pt x="92" y="52"/>
                  </a:lnTo>
                  <a:lnTo>
                    <a:pt x="92" y="46"/>
                  </a:lnTo>
                  <a:lnTo>
                    <a:pt x="0" y="0"/>
                  </a:lnTo>
                  <a:lnTo>
                    <a:pt x="0" y="6"/>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302" name="Freeform 1004"/>
            <p:cNvSpPr>
              <a:spLocks/>
            </p:cNvSpPr>
            <p:nvPr/>
          </p:nvSpPr>
          <p:spPr bwMode="auto">
            <a:xfrm>
              <a:off x="4128" y="1783"/>
              <a:ext cx="0" cy="174"/>
            </a:xfrm>
            <a:custGeom>
              <a:avLst/>
              <a:gdLst>
                <a:gd name="T0" fmla="*/ 0 w 103"/>
                <a:gd name="T1" fmla="*/ 0 h 46"/>
                <a:gd name="T2" fmla="*/ 0 w 103"/>
                <a:gd name="T3" fmla="*/ 0 h 46"/>
                <a:gd name="T4" fmla="*/ 0 w 103"/>
                <a:gd name="T5" fmla="*/ 0 h 46"/>
                <a:gd name="T6" fmla="*/ 0 w 103"/>
                <a:gd name="T7" fmla="*/ 0 h 46"/>
                <a:gd name="T8" fmla="*/ 0 w 103"/>
                <a:gd name="T9" fmla="*/ 0 h 46"/>
                <a:gd name="T10" fmla="*/ 0 60000 65536"/>
                <a:gd name="T11" fmla="*/ 0 60000 65536"/>
                <a:gd name="T12" fmla="*/ 0 60000 65536"/>
                <a:gd name="T13" fmla="*/ 0 60000 65536"/>
                <a:gd name="T14" fmla="*/ 0 60000 65536"/>
                <a:gd name="T15" fmla="*/ 0 w 103"/>
                <a:gd name="T16" fmla="*/ 0 h 46"/>
                <a:gd name="T17" fmla="*/ 0 w 103"/>
                <a:gd name="T18" fmla="*/ 46 h 46"/>
              </a:gdLst>
              <a:ahLst/>
              <a:cxnLst>
                <a:cxn ang="T10">
                  <a:pos x="T0" y="T1"/>
                </a:cxn>
                <a:cxn ang="T11">
                  <a:pos x="T2" y="T3"/>
                </a:cxn>
                <a:cxn ang="T12">
                  <a:pos x="T4" y="T5"/>
                </a:cxn>
                <a:cxn ang="T13">
                  <a:pos x="T6" y="T7"/>
                </a:cxn>
                <a:cxn ang="T14">
                  <a:pos x="T8" y="T9"/>
                </a:cxn>
              </a:cxnLst>
              <a:rect l="T15" t="T16" r="T17" b="T18"/>
              <a:pathLst>
                <a:path w="103" h="46">
                  <a:moveTo>
                    <a:pt x="0" y="5"/>
                  </a:moveTo>
                  <a:lnTo>
                    <a:pt x="6" y="0"/>
                  </a:lnTo>
                  <a:lnTo>
                    <a:pt x="103" y="40"/>
                  </a:lnTo>
                  <a:lnTo>
                    <a:pt x="97" y="46"/>
                  </a:lnTo>
                  <a:lnTo>
                    <a:pt x="0" y="5"/>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303" name="Freeform 1005"/>
            <p:cNvSpPr>
              <a:spLocks/>
            </p:cNvSpPr>
            <p:nvPr/>
          </p:nvSpPr>
          <p:spPr bwMode="auto">
            <a:xfrm>
              <a:off x="4139" y="1764"/>
              <a:ext cx="0" cy="174"/>
            </a:xfrm>
            <a:custGeom>
              <a:avLst/>
              <a:gdLst>
                <a:gd name="T0" fmla="*/ 0 w 97"/>
                <a:gd name="T1" fmla="*/ 0 h 79"/>
                <a:gd name="T2" fmla="*/ 0 w 97"/>
                <a:gd name="T3" fmla="*/ 0 h 79"/>
                <a:gd name="T4" fmla="*/ 0 w 97"/>
                <a:gd name="T5" fmla="*/ 0 h 79"/>
                <a:gd name="T6" fmla="*/ 0 w 97"/>
                <a:gd name="T7" fmla="*/ 0 h 79"/>
                <a:gd name="T8" fmla="*/ 0 w 97"/>
                <a:gd name="T9" fmla="*/ 0 h 79"/>
                <a:gd name="T10" fmla="*/ 0 60000 65536"/>
                <a:gd name="T11" fmla="*/ 0 60000 65536"/>
                <a:gd name="T12" fmla="*/ 0 60000 65536"/>
                <a:gd name="T13" fmla="*/ 0 60000 65536"/>
                <a:gd name="T14" fmla="*/ 0 60000 65536"/>
                <a:gd name="T15" fmla="*/ 0 w 97"/>
                <a:gd name="T16" fmla="*/ 0 h 79"/>
                <a:gd name="T17" fmla="*/ 0 w 97"/>
                <a:gd name="T18" fmla="*/ 79 h 79"/>
              </a:gdLst>
              <a:ahLst/>
              <a:cxnLst>
                <a:cxn ang="T10">
                  <a:pos x="T0" y="T1"/>
                </a:cxn>
                <a:cxn ang="T11">
                  <a:pos x="T2" y="T3"/>
                </a:cxn>
                <a:cxn ang="T12">
                  <a:pos x="T4" y="T5"/>
                </a:cxn>
                <a:cxn ang="T13">
                  <a:pos x="T6" y="T7"/>
                </a:cxn>
                <a:cxn ang="T14">
                  <a:pos x="T8" y="T9"/>
                </a:cxn>
              </a:cxnLst>
              <a:rect l="T15" t="T16" r="T17" b="T18"/>
              <a:pathLst>
                <a:path w="97" h="79">
                  <a:moveTo>
                    <a:pt x="0" y="23"/>
                  </a:moveTo>
                  <a:lnTo>
                    <a:pt x="86" y="79"/>
                  </a:lnTo>
                  <a:lnTo>
                    <a:pt x="97" y="57"/>
                  </a:lnTo>
                  <a:lnTo>
                    <a:pt x="12" y="0"/>
                  </a:lnTo>
                  <a:lnTo>
                    <a:pt x="0" y="23"/>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304" name="Freeform 1006"/>
            <p:cNvSpPr>
              <a:spLocks/>
            </p:cNvSpPr>
            <p:nvPr/>
          </p:nvSpPr>
          <p:spPr bwMode="auto">
            <a:xfrm>
              <a:off x="4140" y="1762"/>
              <a:ext cx="0" cy="174"/>
            </a:xfrm>
            <a:custGeom>
              <a:avLst/>
              <a:gdLst>
                <a:gd name="T0" fmla="*/ 0 w 103"/>
                <a:gd name="T1" fmla="*/ 0 h 97"/>
                <a:gd name="T2" fmla="*/ 0 w 103"/>
                <a:gd name="T3" fmla="*/ 0 h 97"/>
                <a:gd name="T4" fmla="*/ 0 w 103"/>
                <a:gd name="T5" fmla="*/ 0 h 97"/>
                <a:gd name="T6" fmla="*/ 0 w 103"/>
                <a:gd name="T7" fmla="*/ 0 h 97"/>
                <a:gd name="T8" fmla="*/ 0 w 103"/>
                <a:gd name="T9" fmla="*/ 0 h 97"/>
                <a:gd name="T10" fmla="*/ 0 60000 65536"/>
                <a:gd name="T11" fmla="*/ 0 60000 65536"/>
                <a:gd name="T12" fmla="*/ 0 60000 65536"/>
                <a:gd name="T13" fmla="*/ 0 60000 65536"/>
                <a:gd name="T14" fmla="*/ 0 60000 65536"/>
                <a:gd name="T15" fmla="*/ 0 w 103"/>
                <a:gd name="T16" fmla="*/ 0 h 97"/>
                <a:gd name="T17" fmla="*/ 0 w 103"/>
                <a:gd name="T18" fmla="*/ 97 h 97"/>
              </a:gdLst>
              <a:ahLst/>
              <a:cxnLst>
                <a:cxn ang="T10">
                  <a:pos x="T0" y="T1"/>
                </a:cxn>
                <a:cxn ang="T11">
                  <a:pos x="T2" y="T3"/>
                </a:cxn>
                <a:cxn ang="T12">
                  <a:pos x="T4" y="T5"/>
                </a:cxn>
                <a:cxn ang="T13">
                  <a:pos x="T6" y="T7"/>
                </a:cxn>
                <a:cxn ang="T14">
                  <a:pos x="T8" y="T9"/>
                </a:cxn>
              </a:cxnLst>
              <a:rect l="T15" t="T16" r="T17" b="T18"/>
              <a:pathLst>
                <a:path w="103" h="97">
                  <a:moveTo>
                    <a:pt x="0" y="23"/>
                  </a:moveTo>
                  <a:lnTo>
                    <a:pt x="85" y="97"/>
                  </a:lnTo>
                  <a:lnTo>
                    <a:pt x="103" y="74"/>
                  </a:lnTo>
                  <a:lnTo>
                    <a:pt x="17" y="0"/>
                  </a:lnTo>
                  <a:lnTo>
                    <a:pt x="0" y="23"/>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305" name="Freeform 1007"/>
            <p:cNvSpPr>
              <a:spLocks/>
            </p:cNvSpPr>
            <p:nvPr/>
          </p:nvSpPr>
          <p:spPr bwMode="auto">
            <a:xfrm>
              <a:off x="4140" y="1764"/>
              <a:ext cx="0" cy="174"/>
            </a:xfrm>
            <a:custGeom>
              <a:avLst/>
              <a:gdLst>
                <a:gd name="T0" fmla="*/ 0 w 85"/>
                <a:gd name="T1" fmla="*/ 0 h 73"/>
                <a:gd name="T2" fmla="*/ 0 w 85"/>
                <a:gd name="T3" fmla="*/ 0 h 73"/>
                <a:gd name="T4" fmla="*/ 0 w 85"/>
                <a:gd name="T5" fmla="*/ 0 h 73"/>
                <a:gd name="T6" fmla="*/ 0 w 85"/>
                <a:gd name="T7" fmla="*/ 0 h 73"/>
                <a:gd name="T8" fmla="*/ 0 w 85"/>
                <a:gd name="T9" fmla="*/ 0 h 73"/>
                <a:gd name="T10" fmla="*/ 0 60000 65536"/>
                <a:gd name="T11" fmla="*/ 0 60000 65536"/>
                <a:gd name="T12" fmla="*/ 0 60000 65536"/>
                <a:gd name="T13" fmla="*/ 0 60000 65536"/>
                <a:gd name="T14" fmla="*/ 0 60000 65536"/>
                <a:gd name="T15" fmla="*/ 0 w 85"/>
                <a:gd name="T16" fmla="*/ 0 h 73"/>
                <a:gd name="T17" fmla="*/ 0 w 85"/>
                <a:gd name="T18" fmla="*/ 73 h 73"/>
              </a:gdLst>
              <a:ahLst/>
              <a:cxnLst>
                <a:cxn ang="T10">
                  <a:pos x="T0" y="T1"/>
                </a:cxn>
                <a:cxn ang="T11">
                  <a:pos x="T2" y="T3"/>
                </a:cxn>
                <a:cxn ang="T12">
                  <a:pos x="T4" y="T5"/>
                </a:cxn>
                <a:cxn ang="T13">
                  <a:pos x="T6" y="T7"/>
                </a:cxn>
                <a:cxn ang="T14">
                  <a:pos x="T8" y="T9"/>
                </a:cxn>
              </a:cxnLst>
              <a:rect l="T15" t="T16" r="T17" b="T18"/>
              <a:pathLst>
                <a:path w="85" h="73">
                  <a:moveTo>
                    <a:pt x="0" y="5"/>
                  </a:moveTo>
                  <a:lnTo>
                    <a:pt x="0" y="0"/>
                  </a:lnTo>
                  <a:lnTo>
                    <a:pt x="85" y="62"/>
                  </a:lnTo>
                  <a:lnTo>
                    <a:pt x="85" y="73"/>
                  </a:lnTo>
                  <a:lnTo>
                    <a:pt x="0" y="5"/>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306" name="Freeform 1008"/>
            <p:cNvSpPr>
              <a:spLocks/>
            </p:cNvSpPr>
            <p:nvPr/>
          </p:nvSpPr>
          <p:spPr bwMode="auto">
            <a:xfrm>
              <a:off x="4157" y="1747"/>
              <a:ext cx="0" cy="174"/>
            </a:xfrm>
            <a:custGeom>
              <a:avLst/>
              <a:gdLst>
                <a:gd name="T0" fmla="*/ 0 w 63"/>
                <a:gd name="T1" fmla="*/ 0 h 114"/>
                <a:gd name="T2" fmla="*/ 0 w 63"/>
                <a:gd name="T3" fmla="*/ 0 h 114"/>
                <a:gd name="T4" fmla="*/ 0 w 63"/>
                <a:gd name="T5" fmla="*/ 0 h 114"/>
                <a:gd name="T6" fmla="*/ 0 w 63"/>
                <a:gd name="T7" fmla="*/ 0 h 114"/>
                <a:gd name="T8" fmla="*/ 0 w 63"/>
                <a:gd name="T9" fmla="*/ 0 h 114"/>
                <a:gd name="T10" fmla="*/ 0 60000 65536"/>
                <a:gd name="T11" fmla="*/ 0 60000 65536"/>
                <a:gd name="T12" fmla="*/ 0 60000 65536"/>
                <a:gd name="T13" fmla="*/ 0 60000 65536"/>
                <a:gd name="T14" fmla="*/ 0 60000 65536"/>
                <a:gd name="T15" fmla="*/ 0 w 63"/>
                <a:gd name="T16" fmla="*/ 0 h 114"/>
                <a:gd name="T17" fmla="*/ 0 w 63"/>
                <a:gd name="T18" fmla="*/ 114 h 114"/>
              </a:gdLst>
              <a:ahLst/>
              <a:cxnLst>
                <a:cxn ang="T10">
                  <a:pos x="T0" y="T1"/>
                </a:cxn>
                <a:cxn ang="T11">
                  <a:pos x="T2" y="T3"/>
                </a:cxn>
                <a:cxn ang="T12">
                  <a:pos x="T4" y="T5"/>
                </a:cxn>
                <a:cxn ang="T13">
                  <a:pos x="T6" y="T7"/>
                </a:cxn>
                <a:cxn ang="T14">
                  <a:pos x="T8" y="T9"/>
                </a:cxn>
              </a:cxnLst>
              <a:rect l="T15" t="T16" r="T17" b="T18"/>
              <a:pathLst>
                <a:path w="63" h="114">
                  <a:moveTo>
                    <a:pt x="0" y="6"/>
                  </a:moveTo>
                  <a:lnTo>
                    <a:pt x="52" y="114"/>
                  </a:lnTo>
                  <a:lnTo>
                    <a:pt x="63" y="108"/>
                  </a:lnTo>
                  <a:lnTo>
                    <a:pt x="11" y="0"/>
                  </a:lnTo>
                  <a:lnTo>
                    <a:pt x="0" y="6"/>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307" name="Freeform 1009"/>
            <p:cNvSpPr>
              <a:spLocks/>
            </p:cNvSpPr>
            <p:nvPr/>
          </p:nvSpPr>
          <p:spPr bwMode="auto">
            <a:xfrm>
              <a:off x="4158" y="1746"/>
              <a:ext cx="0" cy="174"/>
            </a:xfrm>
            <a:custGeom>
              <a:avLst/>
              <a:gdLst>
                <a:gd name="T0" fmla="*/ 0 w 75"/>
                <a:gd name="T1" fmla="*/ 0 h 119"/>
                <a:gd name="T2" fmla="*/ 0 w 75"/>
                <a:gd name="T3" fmla="*/ 0 h 119"/>
                <a:gd name="T4" fmla="*/ 0 w 75"/>
                <a:gd name="T5" fmla="*/ 0 h 119"/>
                <a:gd name="T6" fmla="*/ 0 w 75"/>
                <a:gd name="T7" fmla="*/ 0 h 119"/>
                <a:gd name="T8" fmla="*/ 0 w 75"/>
                <a:gd name="T9" fmla="*/ 0 h 119"/>
                <a:gd name="T10" fmla="*/ 0 60000 65536"/>
                <a:gd name="T11" fmla="*/ 0 60000 65536"/>
                <a:gd name="T12" fmla="*/ 0 60000 65536"/>
                <a:gd name="T13" fmla="*/ 0 60000 65536"/>
                <a:gd name="T14" fmla="*/ 0 60000 65536"/>
                <a:gd name="T15" fmla="*/ 0 w 75"/>
                <a:gd name="T16" fmla="*/ 0 h 119"/>
                <a:gd name="T17" fmla="*/ 0 w 75"/>
                <a:gd name="T18" fmla="*/ 119 h 119"/>
              </a:gdLst>
              <a:ahLst/>
              <a:cxnLst>
                <a:cxn ang="T10">
                  <a:pos x="T0" y="T1"/>
                </a:cxn>
                <a:cxn ang="T11">
                  <a:pos x="T2" y="T3"/>
                </a:cxn>
                <a:cxn ang="T12">
                  <a:pos x="T4" y="T5"/>
                </a:cxn>
                <a:cxn ang="T13">
                  <a:pos x="T6" y="T7"/>
                </a:cxn>
                <a:cxn ang="T14">
                  <a:pos x="T8" y="T9"/>
                </a:cxn>
              </a:cxnLst>
              <a:rect l="T15" t="T16" r="T17" b="T18"/>
              <a:pathLst>
                <a:path w="75" h="119">
                  <a:moveTo>
                    <a:pt x="0" y="11"/>
                  </a:moveTo>
                  <a:lnTo>
                    <a:pt x="52" y="119"/>
                  </a:lnTo>
                  <a:lnTo>
                    <a:pt x="75" y="108"/>
                  </a:lnTo>
                  <a:lnTo>
                    <a:pt x="24" y="0"/>
                  </a:lnTo>
                  <a:lnTo>
                    <a:pt x="0" y="11"/>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308" name="Freeform 1010"/>
            <p:cNvSpPr>
              <a:spLocks/>
            </p:cNvSpPr>
            <p:nvPr/>
          </p:nvSpPr>
          <p:spPr bwMode="auto">
            <a:xfrm>
              <a:off x="4158" y="1748"/>
              <a:ext cx="0" cy="174"/>
            </a:xfrm>
            <a:custGeom>
              <a:avLst/>
              <a:gdLst>
                <a:gd name="T0" fmla="*/ 0 w 52"/>
                <a:gd name="T1" fmla="*/ 0 h 108"/>
                <a:gd name="T2" fmla="*/ 0 w 52"/>
                <a:gd name="T3" fmla="*/ 0 h 108"/>
                <a:gd name="T4" fmla="*/ 0 w 52"/>
                <a:gd name="T5" fmla="*/ 0 h 108"/>
                <a:gd name="T6" fmla="*/ 0 w 52"/>
                <a:gd name="T7" fmla="*/ 0 h 108"/>
                <a:gd name="T8" fmla="*/ 0 w 52"/>
                <a:gd name="T9" fmla="*/ 0 h 108"/>
                <a:gd name="T10" fmla="*/ 0 60000 65536"/>
                <a:gd name="T11" fmla="*/ 0 60000 65536"/>
                <a:gd name="T12" fmla="*/ 0 60000 65536"/>
                <a:gd name="T13" fmla="*/ 0 60000 65536"/>
                <a:gd name="T14" fmla="*/ 0 60000 65536"/>
                <a:gd name="T15" fmla="*/ 0 w 52"/>
                <a:gd name="T16" fmla="*/ 0 h 108"/>
                <a:gd name="T17" fmla="*/ 0 w 52"/>
                <a:gd name="T18" fmla="*/ 108 h 108"/>
              </a:gdLst>
              <a:ahLst/>
              <a:cxnLst>
                <a:cxn ang="T10">
                  <a:pos x="T0" y="T1"/>
                </a:cxn>
                <a:cxn ang="T11">
                  <a:pos x="T2" y="T3"/>
                </a:cxn>
                <a:cxn ang="T12">
                  <a:pos x="T4" y="T5"/>
                </a:cxn>
                <a:cxn ang="T13">
                  <a:pos x="T6" y="T7"/>
                </a:cxn>
                <a:cxn ang="T14">
                  <a:pos x="T8" y="T9"/>
                </a:cxn>
              </a:cxnLst>
              <a:rect l="T15" t="T16" r="T17" b="T18"/>
              <a:pathLst>
                <a:path w="52" h="108">
                  <a:moveTo>
                    <a:pt x="0" y="0"/>
                  </a:moveTo>
                  <a:lnTo>
                    <a:pt x="0" y="0"/>
                  </a:lnTo>
                  <a:lnTo>
                    <a:pt x="52" y="108"/>
                  </a:lnTo>
                  <a:lnTo>
                    <a:pt x="0"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309" name="Freeform 1011"/>
            <p:cNvSpPr>
              <a:spLocks/>
            </p:cNvSpPr>
            <p:nvPr/>
          </p:nvSpPr>
          <p:spPr bwMode="auto">
            <a:xfrm>
              <a:off x="4159" y="1747"/>
              <a:ext cx="0" cy="174"/>
            </a:xfrm>
            <a:custGeom>
              <a:avLst/>
              <a:gdLst>
                <a:gd name="T0" fmla="*/ 0 w 68"/>
                <a:gd name="T1" fmla="*/ 0 h 91"/>
                <a:gd name="T2" fmla="*/ 0 w 68"/>
                <a:gd name="T3" fmla="*/ 0 h 91"/>
                <a:gd name="T4" fmla="*/ 0 w 68"/>
                <a:gd name="T5" fmla="*/ 0 h 91"/>
                <a:gd name="T6" fmla="*/ 0 w 68"/>
                <a:gd name="T7" fmla="*/ 0 h 91"/>
                <a:gd name="T8" fmla="*/ 0 w 68"/>
                <a:gd name="T9" fmla="*/ 0 h 91"/>
                <a:gd name="T10" fmla="*/ 0 60000 65536"/>
                <a:gd name="T11" fmla="*/ 0 60000 65536"/>
                <a:gd name="T12" fmla="*/ 0 60000 65536"/>
                <a:gd name="T13" fmla="*/ 0 60000 65536"/>
                <a:gd name="T14" fmla="*/ 0 60000 65536"/>
                <a:gd name="T15" fmla="*/ 0 w 68"/>
                <a:gd name="T16" fmla="*/ 0 h 91"/>
                <a:gd name="T17" fmla="*/ 0 w 68"/>
                <a:gd name="T18" fmla="*/ 91 h 91"/>
              </a:gdLst>
              <a:ahLst/>
              <a:cxnLst>
                <a:cxn ang="T10">
                  <a:pos x="T0" y="T1"/>
                </a:cxn>
                <a:cxn ang="T11">
                  <a:pos x="T2" y="T3"/>
                </a:cxn>
                <a:cxn ang="T12">
                  <a:pos x="T4" y="T5"/>
                </a:cxn>
                <a:cxn ang="T13">
                  <a:pos x="T6" y="T7"/>
                </a:cxn>
                <a:cxn ang="T14">
                  <a:pos x="T8" y="T9"/>
                </a:cxn>
              </a:cxnLst>
              <a:rect l="T15" t="T16" r="T17" b="T18"/>
              <a:pathLst>
                <a:path w="68" h="91">
                  <a:moveTo>
                    <a:pt x="0" y="12"/>
                  </a:moveTo>
                  <a:lnTo>
                    <a:pt x="51" y="91"/>
                  </a:lnTo>
                  <a:lnTo>
                    <a:pt x="68" y="80"/>
                  </a:lnTo>
                  <a:lnTo>
                    <a:pt x="17" y="0"/>
                  </a:lnTo>
                  <a:lnTo>
                    <a:pt x="0" y="12"/>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sp>
          <p:nvSpPr>
            <p:cNvPr id="74310" name="Freeform 1012"/>
            <p:cNvSpPr>
              <a:spLocks/>
            </p:cNvSpPr>
            <p:nvPr/>
          </p:nvSpPr>
          <p:spPr bwMode="auto">
            <a:xfrm>
              <a:off x="4159" y="1747"/>
              <a:ext cx="0" cy="174"/>
            </a:xfrm>
            <a:custGeom>
              <a:avLst/>
              <a:gdLst>
                <a:gd name="T0" fmla="*/ 0 w 51"/>
                <a:gd name="T1" fmla="*/ 0 h 108"/>
                <a:gd name="T2" fmla="*/ 0 w 51"/>
                <a:gd name="T3" fmla="*/ 0 h 108"/>
                <a:gd name="T4" fmla="*/ 0 w 51"/>
                <a:gd name="T5" fmla="*/ 0 h 108"/>
                <a:gd name="T6" fmla="*/ 0 w 51"/>
                <a:gd name="T7" fmla="*/ 0 h 108"/>
                <a:gd name="T8" fmla="*/ 0 w 51"/>
                <a:gd name="T9" fmla="*/ 0 h 108"/>
                <a:gd name="T10" fmla="*/ 0 60000 65536"/>
                <a:gd name="T11" fmla="*/ 0 60000 65536"/>
                <a:gd name="T12" fmla="*/ 0 60000 65536"/>
                <a:gd name="T13" fmla="*/ 0 60000 65536"/>
                <a:gd name="T14" fmla="*/ 0 60000 65536"/>
                <a:gd name="T15" fmla="*/ 0 w 51"/>
                <a:gd name="T16" fmla="*/ 0 h 108"/>
                <a:gd name="T17" fmla="*/ 0 w 51"/>
                <a:gd name="T18" fmla="*/ 108 h 108"/>
              </a:gdLst>
              <a:ahLst/>
              <a:cxnLst>
                <a:cxn ang="T10">
                  <a:pos x="T0" y="T1"/>
                </a:cxn>
                <a:cxn ang="T11">
                  <a:pos x="T2" y="T3"/>
                </a:cxn>
                <a:cxn ang="T12">
                  <a:pos x="T4" y="T5"/>
                </a:cxn>
                <a:cxn ang="T13">
                  <a:pos x="T6" y="T7"/>
                </a:cxn>
                <a:cxn ang="T14">
                  <a:pos x="T8" y="T9"/>
                </a:cxn>
              </a:cxnLst>
              <a:rect l="T15" t="T16" r="T17" b="T18"/>
              <a:pathLst>
                <a:path w="51" h="108">
                  <a:moveTo>
                    <a:pt x="0" y="0"/>
                  </a:moveTo>
                  <a:lnTo>
                    <a:pt x="0" y="12"/>
                  </a:lnTo>
                  <a:lnTo>
                    <a:pt x="51" y="108"/>
                  </a:lnTo>
                  <a:lnTo>
                    <a:pt x="51" y="91"/>
                  </a:lnTo>
                  <a:lnTo>
                    <a:pt x="0" y="0"/>
                  </a:lnTo>
                  <a:close/>
                </a:path>
              </a:pathLst>
            </a:custGeom>
            <a:solidFill>
              <a:srgbClr val="FF00FF"/>
            </a:solidFill>
            <a:ln w="0">
              <a:solidFill>
                <a:srgbClr val="FF00FF"/>
              </a:solidFill>
              <a:round/>
              <a:headEnd/>
              <a:tailEnd/>
            </a:ln>
          </p:spPr>
          <p:txBody>
            <a:bodyPr wrap="none" lIns="0" tIns="0" rIns="0" bIns="0">
              <a:spAutoFit/>
            </a:bodyPr>
            <a:lstStyle/>
            <a:p>
              <a:endParaRPr lang="fr-FR"/>
            </a:p>
          </p:txBody>
        </p:sp>
      </p:grpSp>
      <p:grpSp>
        <p:nvGrpSpPr>
          <p:cNvPr id="73741" name="Group 1013"/>
          <p:cNvGrpSpPr>
            <a:grpSpLocks/>
          </p:cNvGrpSpPr>
          <p:nvPr/>
        </p:nvGrpSpPr>
        <p:grpSpPr bwMode="auto">
          <a:xfrm>
            <a:off x="6635750" y="2743200"/>
            <a:ext cx="1085850" cy="157163"/>
            <a:chOff x="4180" y="1728"/>
            <a:chExt cx="684" cy="99"/>
          </a:xfrm>
        </p:grpSpPr>
        <p:sp>
          <p:nvSpPr>
            <p:cNvPr id="73911" name="Freeform 1014"/>
            <p:cNvSpPr>
              <a:spLocks/>
            </p:cNvSpPr>
            <p:nvPr/>
          </p:nvSpPr>
          <p:spPr bwMode="auto">
            <a:xfrm>
              <a:off x="4180" y="1738"/>
              <a:ext cx="2" cy="7"/>
            </a:xfrm>
            <a:custGeom>
              <a:avLst/>
              <a:gdLst>
                <a:gd name="T0" fmla="*/ 0 w 40"/>
                <a:gd name="T1" fmla="*/ 0 h 114"/>
                <a:gd name="T2" fmla="*/ 0 w 40"/>
                <a:gd name="T3" fmla="*/ 0 h 114"/>
                <a:gd name="T4" fmla="*/ 0 w 40"/>
                <a:gd name="T5" fmla="*/ 0 h 114"/>
                <a:gd name="T6" fmla="*/ 0 w 40"/>
                <a:gd name="T7" fmla="*/ 0 h 114"/>
                <a:gd name="T8" fmla="*/ 0 w 40"/>
                <a:gd name="T9" fmla="*/ 0 h 114"/>
                <a:gd name="T10" fmla="*/ 0 60000 65536"/>
                <a:gd name="T11" fmla="*/ 0 60000 65536"/>
                <a:gd name="T12" fmla="*/ 0 60000 65536"/>
                <a:gd name="T13" fmla="*/ 0 60000 65536"/>
                <a:gd name="T14" fmla="*/ 0 60000 65536"/>
                <a:gd name="T15" fmla="*/ 0 w 40"/>
                <a:gd name="T16" fmla="*/ 0 h 114"/>
                <a:gd name="T17" fmla="*/ 40 w 40"/>
                <a:gd name="T18" fmla="*/ 114 h 114"/>
              </a:gdLst>
              <a:ahLst/>
              <a:cxnLst>
                <a:cxn ang="T10">
                  <a:pos x="T0" y="T1"/>
                </a:cxn>
                <a:cxn ang="T11">
                  <a:pos x="T2" y="T3"/>
                </a:cxn>
                <a:cxn ang="T12">
                  <a:pos x="T4" y="T5"/>
                </a:cxn>
                <a:cxn ang="T13">
                  <a:pos x="T6" y="T7"/>
                </a:cxn>
                <a:cxn ang="T14">
                  <a:pos x="T8" y="T9"/>
                </a:cxn>
              </a:cxnLst>
              <a:rect l="T15" t="T16" r="T17" b="T18"/>
              <a:pathLst>
                <a:path w="40" h="114">
                  <a:moveTo>
                    <a:pt x="0" y="6"/>
                  </a:moveTo>
                  <a:lnTo>
                    <a:pt x="29" y="114"/>
                  </a:lnTo>
                  <a:lnTo>
                    <a:pt x="40" y="108"/>
                  </a:lnTo>
                  <a:lnTo>
                    <a:pt x="12" y="0"/>
                  </a:lnTo>
                  <a:lnTo>
                    <a:pt x="0" y="6"/>
                  </a:lnTo>
                  <a:close/>
                </a:path>
              </a:pathLst>
            </a:custGeom>
            <a:solidFill>
              <a:srgbClr val="FF00FF"/>
            </a:solidFill>
            <a:ln w="0">
              <a:solidFill>
                <a:srgbClr val="FF00FF"/>
              </a:solidFill>
              <a:round/>
              <a:headEnd/>
              <a:tailEnd/>
            </a:ln>
          </p:spPr>
          <p:txBody>
            <a:bodyPr/>
            <a:lstStyle/>
            <a:p>
              <a:endParaRPr lang="fr-FR"/>
            </a:p>
          </p:txBody>
        </p:sp>
        <p:sp>
          <p:nvSpPr>
            <p:cNvPr id="73912" name="Freeform 1015"/>
            <p:cNvSpPr>
              <a:spLocks/>
            </p:cNvSpPr>
            <p:nvPr/>
          </p:nvSpPr>
          <p:spPr bwMode="auto">
            <a:xfrm>
              <a:off x="4181" y="1737"/>
              <a:ext cx="3" cy="8"/>
            </a:xfrm>
            <a:custGeom>
              <a:avLst/>
              <a:gdLst>
                <a:gd name="T0" fmla="*/ 0 w 46"/>
                <a:gd name="T1" fmla="*/ 0 h 113"/>
                <a:gd name="T2" fmla="*/ 0 w 46"/>
                <a:gd name="T3" fmla="*/ 0 h 113"/>
                <a:gd name="T4" fmla="*/ 0 w 46"/>
                <a:gd name="T5" fmla="*/ 0 h 113"/>
                <a:gd name="T6" fmla="*/ 0 w 46"/>
                <a:gd name="T7" fmla="*/ 0 h 113"/>
                <a:gd name="T8" fmla="*/ 0 w 46"/>
                <a:gd name="T9" fmla="*/ 0 h 113"/>
                <a:gd name="T10" fmla="*/ 0 60000 65536"/>
                <a:gd name="T11" fmla="*/ 0 60000 65536"/>
                <a:gd name="T12" fmla="*/ 0 60000 65536"/>
                <a:gd name="T13" fmla="*/ 0 60000 65536"/>
                <a:gd name="T14" fmla="*/ 0 60000 65536"/>
                <a:gd name="T15" fmla="*/ 0 w 46"/>
                <a:gd name="T16" fmla="*/ 0 h 113"/>
                <a:gd name="T17" fmla="*/ 46 w 46"/>
                <a:gd name="T18" fmla="*/ 113 h 113"/>
              </a:gdLst>
              <a:ahLst/>
              <a:cxnLst>
                <a:cxn ang="T10">
                  <a:pos x="T0" y="T1"/>
                </a:cxn>
                <a:cxn ang="T11">
                  <a:pos x="T2" y="T3"/>
                </a:cxn>
                <a:cxn ang="T12">
                  <a:pos x="T4" y="T5"/>
                </a:cxn>
                <a:cxn ang="T13">
                  <a:pos x="T6" y="T7"/>
                </a:cxn>
                <a:cxn ang="T14">
                  <a:pos x="T8" y="T9"/>
                </a:cxn>
              </a:cxnLst>
              <a:rect l="T15" t="T16" r="T17" b="T18"/>
              <a:pathLst>
                <a:path w="46" h="113">
                  <a:moveTo>
                    <a:pt x="0" y="5"/>
                  </a:moveTo>
                  <a:lnTo>
                    <a:pt x="22" y="113"/>
                  </a:lnTo>
                  <a:lnTo>
                    <a:pt x="46" y="107"/>
                  </a:lnTo>
                  <a:lnTo>
                    <a:pt x="22" y="0"/>
                  </a:lnTo>
                  <a:lnTo>
                    <a:pt x="0" y="5"/>
                  </a:lnTo>
                  <a:close/>
                </a:path>
              </a:pathLst>
            </a:custGeom>
            <a:solidFill>
              <a:srgbClr val="FF00FF"/>
            </a:solidFill>
            <a:ln w="0">
              <a:solidFill>
                <a:srgbClr val="FF00FF"/>
              </a:solidFill>
              <a:round/>
              <a:headEnd/>
              <a:tailEnd/>
            </a:ln>
          </p:spPr>
          <p:txBody>
            <a:bodyPr/>
            <a:lstStyle/>
            <a:p>
              <a:endParaRPr lang="fr-FR"/>
            </a:p>
          </p:txBody>
        </p:sp>
        <p:sp>
          <p:nvSpPr>
            <p:cNvPr id="73913" name="Freeform 1016"/>
            <p:cNvSpPr>
              <a:spLocks/>
            </p:cNvSpPr>
            <p:nvPr/>
          </p:nvSpPr>
          <p:spPr bwMode="auto">
            <a:xfrm>
              <a:off x="4180" y="1738"/>
              <a:ext cx="2" cy="7"/>
            </a:xfrm>
            <a:custGeom>
              <a:avLst/>
              <a:gdLst>
                <a:gd name="T0" fmla="*/ 0 w 28"/>
                <a:gd name="T1" fmla="*/ 0 h 108"/>
                <a:gd name="T2" fmla="*/ 0 w 28"/>
                <a:gd name="T3" fmla="*/ 0 h 108"/>
                <a:gd name="T4" fmla="*/ 0 w 28"/>
                <a:gd name="T5" fmla="*/ 0 h 108"/>
                <a:gd name="T6" fmla="*/ 0 w 28"/>
                <a:gd name="T7" fmla="*/ 0 h 108"/>
                <a:gd name="T8" fmla="*/ 0 w 28"/>
                <a:gd name="T9" fmla="*/ 0 h 108"/>
                <a:gd name="T10" fmla="*/ 0 60000 65536"/>
                <a:gd name="T11" fmla="*/ 0 60000 65536"/>
                <a:gd name="T12" fmla="*/ 0 60000 65536"/>
                <a:gd name="T13" fmla="*/ 0 60000 65536"/>
                <a:gd name="T14" fmla="*/ 0 60000 65536"/>
                <a:gd name="T15" fmla="*/ 0 w 28"/>
                <a:gd name="T16" fmla="*/ 0 h 108"/>
                <a:gd name="T17" fmla="*/ 28 w 28"/>
                <a:gd name="T18" fmla="*/ 108 h 108"/>
              </a:gdLst>
              <a:ahLst/>
              <a:cxnLst>
                <a:cxn ang="T10">
                  <a:pos x="T0" y="T1"/>
                </a:cxn>
                <a:cxn ang="T11">
                  <a:pos x="T2" y="T3"/>
                </a:cxn>
                <a:cxn ang="T12">
                  <a:pos x="T4" y="T5"/>
                </a:cxn>
                <a:cxn ang="T13">
                  <a:pos x="T6" y="T7"/>
                </a:cxn>
                <a:cxn ang="T14">
                  <a:pos x="T8" y="T9"/>
                </a:cxn>
              </a:cxnLst>
              <a:rect l="T15" t="T16" r="T17" b="T18"/>
              <a:pathLst>
                <a:path w="28" h="108">
                  <a:moveTo>
                    <a:pt x="0" y="0"/>
                  </a:moveTo>
                  <a:lnTo>
                    <a:pt x="0" y="0"/>
                  </a:lnTo>
                  <a:lnTo>
                    <a:pt x="28" y="108"/>
                  </a:lnTo>
                  <a:lnTo>
                    <a:pt x="23" y="108"/>
                  </a:lnTo>
                  <a:lnTo>
                    <a:pt x="0" y="0"/>
                  </a:lnTo>
                  <a:close/>
                </a:path>
              </a:pathLst>
            </a:custGeom>
            <a:solidFill>
              <a:srgbClr val="FF00FF"/>
            </a:solidFill>
            <a:ln w="0">
              <a:solidFill>
                <a:srgbClr val="FF00FF"/>
              </a:solidFill>
              <a:round/>
              <a:headEnd/>
              <a:tailEnd/>
            </a:ln>
          </p:spPr>
          <p:txBody>
            <a:bodyPr/>
            <a:lstStyle/>
            <a:p>
              <a:endParaRPr lang="fr-FR"/>
            </a:p>
          </p:txBody>
        </p:sp>
        <p:sp>
          <p:nvSpPr>
            <p:cNvPr id="73914" name="Freeform 1017"/>
            <p:cNvSpPr>
              <a:spLocks/>
            </p:cNvSpPr>
            <p:nvPr/>
          </p:nvSpPr>
          <p:spPr bwMode="auto">
            <a:xfrm>
              <a:off x="4182" y="1737"/>
              <a:ext cx="3" cy="8"/>
            </a:xfrm>
            <a:custGeom>
              <a:avLst/>
              <a:gdLst>
                <a:gd name="T0" fmla="*/ 0 w 46"/>
                <a:gd name="T1" fmla="*/ 0 h 113"/>
                <a:gd name="T2" fmla="*/ 0 w 46"/>
                <a:gd name="T3" fmla="*/ 0 h 113"/>
                <a:gd name="T4" fmla="*/ 0 w 46"/>
                <a:gd name="T5" fmla="*/ 0 h 113"/>
                <a:gd name="T6" fmla="*/ 0 w 46"/>
                <a:gd name="T7" fmla="*/ 0 h 113"/>
                <a:gd name="T8" fmla="*/ 0 w 46"/>
                <a:gd name="T9" fmla="*/ 0 h 113"/>
                <a:gd name="T10" fmla="*/ 0 60000 65536"/>
                <a:gd name="T11" fmla="*/ 0 60000 65536"/>
                <a:gd name="T12" fmla="*/ 0 60000 65536"/>
                <a:gd name="T13" fmla="*/ 0 60000 65536"/>
                <a:gd name="T14" fmla="*/ 0 60000 65536"/>
                <a:gd name="T15" fmla="*/ 0 w 46"/>
                <a:gd name="T16" fmla="*/ 0 h 113"/>
                <a:gd name="T17" fmla="*/ 46 w 46"/>
                <a:gd name="T18" fmla="*/ 113 h 113"/>
              </a:gdLst>
              <a:ahLst/>
              <a:cxnLst>
                <a:cxn ang="T10">
                  <a:pos x="T0" y="T1"/>
                </a:cxn>
                <a:cxn ang="T11">
                  <a:pos x="T2" y="T3"/>
                </a:cxn>
                <a:cxn ang="T12">
                  <a:pos x="T4" y="T5"/>
                </a:cxn>
                <a:cxn ang="T13">
                  <a:pos x="T6" y="T7"/>
                </a:cxn>
                <a:cxn ang="T14">
                  <a:pos x="T8" y="T9"/>
                </a:cxn>
              </a:cxnLst>
              <a:rect l="T15" t="T16" r="T17" b="T18"/>
              <a:pathLst>
                <a:path w="46" h="113">
                  <a:moveTo>
                    <a:pt x="0" y="6"/>
                  </a:moveTo>
                  <a:lnTo>
                    <a:pt x="24" y="113"/>
                  </a:lnTo>
                  <a:lnTo>
                    <a:pt x="46" y="107"/>
                  </a:lnTo>
                  <a:lnTo>
                    <a:pt x="24" y="0"/>
                  </a:lnTo>
                  <a:lnTo>
                    <a:pt x="0" y="6"/>
                  </a:lnTo>
                  <a:close/>
                </a:path>
              </a:pathLst>
            </a:custGeom>
            <a:solidFill>
              <a:srgbClr val="FF00FF"/>
            </a:solidFill>
            <a:ln w="0">
              <a:solidFill>
                <a:srgbClr val="FF00FF"/>
              </a:solidFill>
              <a:round/>
              <a:headEnd/>
              <a:tailEnd/>
            </a:ln>
          </p:spPr>
          <p:txBody>
            <a:bodyPr/>
            <a:lstStyle/>
            <a:p>
              <a:endParaRPr lang="fr-FR"/>
            </a:p>
          </p:txBody>
        </p:sp>
        <p:sp>
          <p:nvSpPr>
            <p:cNvPr id="73915" name="Freeform 1018"/>
            <p:cNvSpPr>
              <a:spLocks/>
            </p:cNvSpPr>
            <p:nvPr/>
          </p:nvSpPr>
          <p:spPr bwMode="auto">
            <a:xfrm>
              <a:off x="4182" y="1738"/>
              <a:ext cx="2" cy="7"/>
            </a:xfrm>
            <a:custGeom>
              <a:avLst/>
              <a:gdLst>
                <a:gd name="T0" fmla="*/ 0 w 23"/>
                <a:gd name="T1" fmla="*/ 0 h 108"/>
                <a:gd name="T2" fmla="*/ 0 w 23"/>
                <a:gd name="T3" fmla="*/ 0 h 108"/>
                <a:gd name="T4" fmla="*/ 0 w 23"/>
                <a:gd name="T5" fmla="*/ 0 h 108"/>
                <a:gd name="T6" fmla="*/ 0 w 23"/>
                <a:gd name="T7" fmla="*/ 0 h 108"/>
                <a:gd name="T8" fmla="*/ 0 w 23"/>
                <a:gd name="T9" fmla="*/ 0 h 108"/>
                <a:gd name="T10" fmla="*/ 0 60000 65536"/>
                <a:gd name="T11" fmla="*/ 0 60000 65536"/>
                <a:gd name="T12" fmla="*/ 0 60000 65536"/>
                <a:gd name="T13" fmla="*/ 0 60000 65536"/>
                <a:gd name="T14" fmla="*/ 0 60000 65536"/>
                <a:gd name="T15" fmla="*/ 0 w 23"/>
                <a:gd name="T16" fmla="*/ 0 h 108"/>
                <a:gd name="T17" fmla="*/ 23 w 23"/>
                <a:gd name="T18" fmla="*/ 108 h 108"/>
              </a:gdLst>
              <a:ahLst/>
              <a:cxnLst>
                <a:cxn ang="T10">
                  <a:pos x="T0" y="T1"/>
                </a:cxn>
                <a:cxn ang="T11">
                  <a:pos x="T2" y="T3"/>
                </a:cxn>
                <a:cxn ang="T12">
                  <a:pos x="T4" y="T5"/>
                </a:cxn>
                <a:cxn ang="T13">
                  <a:pos x="T6" y="T7"/>
                </a:cxn>
                <a:cxn ang="T14">
                  <a:pos x="T8" y="T9"/>
                </a:cxn>
              </a:cxnLst>
              <a:rect l="T15" t="T16" r="T17" b="T18"/>
              <a:pathLst>
                <a:path w="23" h="108">
                  <a:moveTo>
                    <a:pt x="0" y="0"/>
                  </a:moveTo>
                  <a:lnTo>
                    <a:pt x="0" y="0"/>
                  </a:lnTo>
                  <a:lnTo>
                    <a:pt x="23" y="108"/>
                  </a:lnTo>
                  <a:lnTo>
                    <a:pt x="0" y="0"/>
                  </a:lnTo>
                  <a:close/>
                </a:path>
              </a:pathLst>
            </a:custGeom>
            <a:solidFill>
              <a:srgbClr val="FF00FF"/>
            </a:solidFill>
            <a:ln w="0">
              <a:solidFill>
                <a:srgbClr val="FF00FF"/>
              </a:solidFill>
              <a:round/>
              <a:headEnd/>
              <a:tailEnd/>
            </a:ln>
          </p:spPr>
          <p:txBody>
            <a:bodyPr/>
            <a:lstStyle/>
            <a:p>
              <a:endParaRPr lang="fr-FR"/>
            </a:p>
          </p:txBody>
        </p:sp>
        <p:sp>
          <p:nvSpPr>
            <p:cNvPr id="73916" name="Freeform 1019"/>
            <p:cNvSpPr>
              <a:spLocks/>
            </p:cNvSpPr>
            <p:nvPr/>
          </p:nvSpPr>
          <p:spPr bwMode="auto">
            <a:xfrm>
              <a:off x="4204" y="1733"/>
              <a:ext cx="1" cy="7"/>
            </a:xfrm>
            <a:custGeom>
              <a:avLst/>
              <a:gdLst>
                <a:gd name="T0" fmla="*/ 0 w 17"/>
                <a:gd name="T1" fmla="*/ 0 h 107"/>
                <a:gd name="T2" fmla="*/ 0 w 17"/>
                <a:gd name="T3" fmla="*/ 0 h 107"/>
                <a:gd name="T4" fmla="*/ 0 w 17"/>
                <a:gd name="T5" fmla="*/ 0 h 107"/>
                <a:gd name="T6" fmla="*/ 0 w 17"/>
                <a:gd name="T7" fmla="*/ 0 h 107"/>
                <a:gd name="T8" fmla="*/ 0 w 17"/>
                <a:gd name="T9" fmla="*/ 0 h 107"/>
                <a:gd name="T10" fmla="*/ 0 60000 65536"/>
                <a:gd name="T11" fmla="*/ 0 60000 65536"/>
                <a:gd name="T12" fmla="*/ 0 60000 65536"/>
                <a:gd name="T13" fmla="*/ 0 60000 65536"/>
                <a:gd name="T14" fmla="*/ 0 60000 65536"/>
                <a:gd name="T15" fmla="*/ 0 w 17"/>
                <a:gd name="T16" fmla="*/ 0 h 107"/>
                <a:gd name="T17" fmla="*/ 17 w 17"/>
                <a:gd name="T18" fmla="*/ 107 h 107"/>
              </a:gdLst>
              <a:ahLst/>
              <a:cxnLst>
                <a:cxn ang="T10">
                  <a:pos x="T0" y="T1"/>
                </a:cxn>
                <a:cxn ang="T11">
                  <a:pos x="T2" y="T3"/>
                </a:cxn>
                <a:cxn ang="T12">
                  <a:pos x="T4" y="T5"/>
                </a:cxn>
                <a:cxn ang="T13">
                  <a:pos x="T6" y="T7"/>
                </a:cxn>
                <a:cxn ang="T14">
                  <a:pos x="T8" y="T9"/>
                </a:cxn>
              </a:cxnLst>
              <a:rect l="T15" t="T16" r="T17" b="T18"/>
              <a:pathLst>
                <a:path w="17" h="107">
                  <a:moveTo>
                    <a:pt x="5" y="0"/>
                  </a:moveTo>
                  <a:lnTo>
                    <a:pt x="0" y="107"/>
                  </a:lnTo>
                  <a:lnTo>
                    <a:pt x="12" y="107"/>
                  </a:lnTo>
                  <a:lnTo>
                    <a:pt x="17" y="0"/>
                  </a:lnTo>
                  <a:lnTo>
                    <a:pt x="5" y="0"/>
                  </a:lnTo>
                  <a:close/>
                </a:path>
              </a:pathLst>
            </a:custGeom>
            <a:solidFill>
              <a:srgbClr val="FF00FF"/>
            </a:solidFill>
            <a:ln w="0">
              <a:solidFill>
                <a:srgbClr val="FF00FF"/>
              </a:solidFill>
              <a:round/>
              <a:headEnd/>
              <a:tailEnd/>
            </a:ln>
          </p:spPr>
          <p:txBody>
            <a:bodyPr/>
            <a:lstStyle/>
            <a:p>
              <a:endParaRPr lang="fr-FR"/>
            </a:p>
          </p:txBody>
        </p:sp>
        <p:sp>
          <p:nvSpPr>
            <p:cNvPr id="73917" name="Freeform 1020"/>
            <p:cNvSpPr>
              <a:spLocks/>
            </p:cNvSpPr>
            <p:nvPr/>
          </p:nvSpPr>
          <p:spPr bwMode="auto">
            <a:xfrm>
              <a:off x="4204" y="1732"/>
              <a:ext cx="3" cy="8"/>
            </a:xfrm>
            <a:custGeom>
              <a:avLst/>
              <a:gdLst>
                <a:gd name="T0" fmla="*/ 0 w 46"/>
                <a:gd name="T1" fmla="*/ 0 h 113"/>
                <a:gd name="T2" fmla="*/ 0 w 46"/>
                <a:gd name="T3" fmla="*/ 0 h 113"/>
                <a:gd name="T4" fmla="*/ 0 w 46"/>
                <a:gd name="T5" fmla="*/ 0 h 113"/>
                <a:gd name="T6" fmla="*/ 0 w 46"/>
                <a:gd name="T7" fmla="*/ 0 h 113"/>
                <a:gd name="T8" fmla="*/ 0 w 46"/>
                <a:gd name="T9" fmla="*/ 0 h 113"/>
                <a:gd name="T10" fmla="*/ 0 60000 65536"/>
                <a:gd name="T11" fmla="*/ 0 60000 65536"/>
                <a:gd name="T12" fmla="*/ 0 60000 65536"/>
                <a:gd name="T13" fmla="*/ 0 60000 65536"/>
                <a:gd name="T14" fmla="*/ 0 60000 65536"/>
                <a:gd name="T15" fmla="*/ 0 w 46"/>
                <a:gd name="T16" fmla="*/ 0 h 113"/>
                <a:gd name="T17" fmla="*/ 46 w 46"/>
                <a:gd name="T18" fmla="*/ 113 h 113"/>
              </a:gdLst>
              <a:ahLst/>
              <a:cxnLst>
                <a:cxn ang="T10">
                  <a:pos x="T0" y="T1"/>
                </a:cxn>
                <a:cxn ang="T11">
                  <a:pos x="T2" y="T3"/>
                </a:cxn>
                <a:cxn ang="T12">
                  <a:pos x="T4" y="T5"/>
                </a:cxn>
                <a:cxn ang="T13">
                  <a:pos x="T6" y="T7"/>
                </a:cxn>
                <a:cxn ang="T14">
                  <a:pos x="T8" y="T9"/>
                </a:cxn>
              </a:cxnLst>
              <a:rect l="T15" t="T16" r="T17" b="T18"/>
              <a:pathLst>
                <a:path w="46" h="113">
                  <a:moveTo>
                    <a:pt x="0" y="6"/>
                  </a:moveTo>
                  <a:lnTo>
                    <a:pt x="23" y="113"/>
                  </a:lnTo>
                  <a:lnTo>
                    <a:pt x="46" y="107"/>
                  </a:lnTo>
                  <a:lnTo>
                    <a:pt x="23" y="0"/>
                  </a:lnTo>
                  <a:lnTo>
                    <a:pt x="0" y="6"/>
                  </a:lnTo>
                  <a:close/>
                </a:path>
              </a:pathLst>
            </a:custGeom>
            <a:solidFill>
              <a:srgbClr val="FF00FF"/>
            </a:solidFill>
            <a:ln w="0">
              <a:solidFill>
                <a:srgbClr val="FF00FF"/>
              </a:solidFill>
              <a:round/>
              <a:headEnd/>
              <a:tailEnd/>
            </a:ln>
          </p:spPr>
          <p:txBody>
            <a:bodyPr/>
            <a:lstStyle/>
            <a:p>
              <a:endParaRPr lang="fr-FR"/>
            </a:p>
          </p:txBody>
        </p:sp>
        <p:sp>
          <p:nvSpPr>
            <p:cNvPr id="73918" name="Freeform 1021"/>
            <p:cNvSpPr>
              <a:spLocks/>
            </p:cNvSpPr>
            <p:nvPr/>
          </p:nvSpPr>
          <p:spPr bwMode="auto">
            <a:xfrm>
              <a:off x="4204" y="1733"/>
              <a:ext cx="2" cy="7"/>
            </a:xfrm>
            <a:custGeom>
              <a:avLst/>
              <a:gdLst>
                <a:gd name="T0" fmla="*/ 0 w 23"/>
                <a:gd name="T1" fmla="*/ 0 h 108"/>
                <a:gd name="T2" fmla="*/ 0 w 23"/>
                <a:gd name="T3" fmla="*/ 0 h 108"/>
                <a:gd name="T4" fmla="*/ 0 w 23"/>
                <a:gd name="T5" fmla="*/ 0 h 108"/>
                <a:gd name="T6" fmla="*/ 0 w 23"/>
                <a:gd name="T7" fmla="*/ 0 h 108"/>
                <a:gd name="T8" fmla="*/ 0 w 23"/>
                <a:gd name="T9" fmla="*/ 0 h 108"/>
                <a:gd name="T10" fmla="*/ 0 60000 65536"/>
                <a:gd name="T11" fmla="*/ 0 60000 65536"/>
                <a:gd name="T12" fmla="*/ 0 60000 65536"/>
                <a:gd name="T13" fmla="*/ 0 60000 65536"/>
                <a:gd name="T14" fmla="*/ 0 60000 65536"/>
                <a:gd name="T15" fmla="*/ 0 w 23"/>
                <a:gd name="T16" fmla="*/ 0 h 108"/>
                <a:gd name="T17" fmla="*/ 23 w 23"/>
                <a:gd name="T18" fmla="*/ 108 h 108"/>
              </a:gdLst>
              <a:ahLst/>
              <a:cxnLst>
                <a:cxn ang="T10">
                  <a:pos x="T0" y="T1"/>
                </a:cxn>
                <a:cxn ang="T11">
                  <a:pos x="T2" y="T3"/>
                </a:cxn>
                <a:cxn ang="T12">
                  <a:pos x="T4" y="T5"/>
                </a:cxn>
                <a:cxn ang="T13">
                  <a:pos x="T6" y="T7"/>
                </a:cxn>
                <a:cxn ang="T14">
                  <a:pos x="T8" y="T9"/>
                </a:cxn>
              </a:cxnLst>
              <a:rect l="T15" t="T16" r="T17" b="T18"/>
              <a:pathLst>
                <a:path w="23" h="108">
                  <a:moveTo>
                    <a:pt x="12" y="0"/>
                  </a:moveTo>
                  <a:lnTo>
                    <a:pt x="0" y="0"/>
                  </a:lnTo>
                  <a:lnTo>
                    <a:pt x="12" y="108"/>
                  </a:lnTo>
                  <a:lnTo>
                    <a:pt x="23" y="108"/>
                  </a:lnTo>
                  <a:lnTo>
                    <a:pt x="12" y="0"/>
                  </a:lnTo>
                  <a:close/>
                </a:path>
              </a:pathLst>
            </a:custGeom>
            <a:solidFill>
              <a:srgbClr val="FF00FF"/>
            </a:solidFill>
            <a:ln w="0">
              <a:solidFill>
                <a:srgbClr val="FF00FF"/>
              </a:solidFill>
              <a:round/>
              <a:headEnd/>
              <a:tailEnd/>
            </a:ln>
          </p:spPr>
          <p:txBody>
            <a:bodyPr/>
            <a:lstStyle/>
            <a:p>
              <a:endParaRPr lang="fr-FR"/>
            </a:p>
          </p:txBody>
        </p:sp>
        <p:sp>
          <p:nvSpPr>
            <p:cNvPr id="73919" name="Freeform 1022"/>
            <p:cNvSpPr>
              <a:spLocks/>
            </p:cNvSpPr>
            <p:nvPr/>
          </p:nvSpPr>
          <p:spPr bwMode="auto">
            <a:xfrm>
              <a:off x="4206" y="1732"/>
              <a:ext cx="2" cy="8"/>
            </a:xfrm>
            <a:custGeom>
              <a:avLst/>
              <a:gdLst>
                <a:gd name="T0" fmla="*/ 0 w 29"/>
                <a:gd name="T1" fmla="*/ 0 h 107"/>
                <a:gd name="T2" fmla="*/ 0 w 29"/>
                <a:gd name="T3" fmla="*/ 0 h 107"/>
                <a:gd name="T4" fmla="*/ 0 w 29"/>
                <a:gd name="T5" fmla="*/ 0 h 107"/>
                <a:gd name="T6" fmla="*/ 0 w 29"/>
                <a:gd name="T7" fmla="*/ 0 h 107"/>
                <a:gd name="T8" fmla="*/ 0 w 29"/>
                <a:gd name="T9" fmla="*/ 0 h 107"/>
                <a:gd name="T10" fmla="*/ 0 60000 65536"/>
                <a:gd name="T11" fmla="*/ 0 60000 65536"/>
                <a:gd name="T12" fmla="*/ 0 60000 65536"/>
                <a:gd name="T13" fmla="*/ 0 60000 65536"/>
                <a:gd name="T14" fmla="*/ 0 60000 65536"/>
                <a:gd name="T15" fmla="*/ 0 w 29"/>
                <a:gd name="T16" fmla="*/ 0 h 107"/>
                <a:gd name="T17" fmla="*/ 29 w 29"/>
                <a:gd name="T18" fmla="*/ 107 h 107"/>
              </a:gdLst>
              <a:ahLst/>
              <a:cxnLst>
                <a:cxn ang="T10">
                  <a:pos x="T0" y="T1"/>
                </a:cxn>
                <a:cxn ang="T11">
                  <a:pos x="T2" y="T3"/>
                </a:cxn>
                <a:cxn ang="T12">
                  <a:pos x="T4" y="T5"/>
                </a:cxn>
                <a:cxn ang="T13">
                  <a:pos x="T6" y="T7"/>
                </a:cxn>
                <a:cxn ang="T14">
                  <a:pos x="T8" y="T9"/>
                </a:cxn>
              </a:cxnLst>
              <a:rect l="T15" t="T16" r="T17" b="T18"/>
              <a:pathLst>
                <a:path w="29" h="107">
                  <a:moveTo>
                    <a:pt x="6" y="0"/>
                  </a:moveTo>
                  <a:lnTo>
                    <a:pt x="0" y="107"/>
                  </a:lnTo>
                  <a:lnTo>
                    <a:pt x="23" y="107"/>
                  </a:lnTo>
                  <a:lnTo>
                    <a:pt x="29" y="0"/>
                  </a:lnTo>
                  <a:lnTo>
                    <a:pt x="6" y="0"/>
                  </a:lnTo>
                  <a:close/>
                </a:path>
              </a:pathLst>
            </a:custGeom>
            <a:solidFill>
              <a:srgbClr val="FF00FF"/>
            </a:solidFill>
            <a:ln w="0">
              <a:solidFill>
                <a:srgbClr val="FF00FF"/>
              </a:solidFill>
              <a:round/>
              <a:headEnd/>
              <a:tailEnd/>
            </a:ln>
          </p:spPr>
          <p:txBody>
            <a:bodyPr/>
            <a:lstStyle/>
            <a:p>
              <a:endParaRPr lang="fr-FR"/>
            </a:p>
          </p:txBody>
        </p:sp>
        <p:sp>
          <p:nvSpPr>
            <p:cNvPr id="73920" name="Freeform 1023"/>
            <p:cNvSpPr>
              <a:spLocks/>
            </p:cNvSpPr>
            <p:nvPr/>
          </p:nvSpPr>
          <p:spPr bwMode="auto">
            <a:xfrm>
              <a:off x="4206" y="1733"/>
              <a:ext cx="1" cy="7"/>
            </a:xfrm>
            <a:custGeom>
              <a:avLst/>
              <a:gdLst>
                <a:gd name="T0" fmla="*/ 0 w 22"/>
                <a:gd name="T1" fmla="*/ 0 h 107"/>
                <a:gd name="T2" fmla="*/ 0 w 22"/>
                <a:gd name="T3" fmla="*/ 0 h 107"/>
                <a:gd name="T4" fmla="*/ 0 w 22"/>
                <a:gd name="T5" fmla="*/ 0 h 107"/>
                <a:gd name="T6" fmla="*/ 0 w 22"/>
                <a:gd name="T7" fmla="*/ 0 h 107"/>
                <a:gd name="T8" fmla="*/ 0 w 22"/>
                <a:gd name="T9" fmla="*/ 0 h 107"/>
                <a:gd name="T10" fmla="*/ 0 60000 65536"/>
                <a:gd name="T11" fmla="*/ 0 60000 65536"/>
                <a:gd name="T12" fmla="*/ 0 60000 65536"/>
                <a:gd name="T13" fmla="*/ 0 60000 65536"/>
                <a:gd name="T14" fmla="*/ 0 60000 65536"/>
                <a:gd name="T15" fmla="*/ 0 w 22"/>
                <a:gd name="T16" fmla="*/ 0 h 107"/>
                <a:gd name="T17" fmla="*/ 22 w 22"/>
                <a:gd name="T18" fmla="*/ 107 h 107"/>
              </a:gdLst>
              <a:ahLst/>
              <a:cxnLst>
                <a:cxn ang="T10">
                  <a:pos x="T0" y="T1"/>
                </a:cxn>
                <a:cxn ang="T11">
                  <a:pos x="T2" y="T3"/>
                </a:cxn>
                <a:cxn ang="T12">
                  <a:pos x="T4" y="T5"/>
                </a:cxn>
                <a:cxn ang="T13">
                  <a:pos x="T6" y="T7"/>
                </a:cxn>
                <a:cxn ang="T14">
                  <a:pos x="T8" y="T9"/>
                </a:cxn>
              </a:cxnLst>
              <a:rect l="T15" t="T16" r="T17" b="T18"/>
              <a:pathLst>
                <a:path w="22" h="107">
                  <a:moveTo>
                    <a:pt x="0" y="0"/>
                  </a:moveTo>
                  <a:lnTo>
                    <a:pt x="11" y="0"/>
                  </a:lnTo>
                  <a:lnTo>
                    <a:pt x="22" y="107"/>
                  </a:lnTo>
                  <a:lnTo>
                    <a:pt x="11" y="107"/>
                  </a:lnTo>
                  <a:lnTo>
                    <a:pt x="0" y="0"/>
                  </a:lnTo>
                  <a:close/>
                </a:path>
              </a:pathLst>
            </a:custGeom>
            <a:solidFill>
              <a:srgbClr val="FF00FF"/>
            </a:solidFill>
            <a:ln w="0">
              <a:solidFill>
                <a:srgbClr val="FF00FF"/>
              </a:solidFill>
              <a:round/>
              <a:headEnd/>
              <a:tailEnd/>
            </a:ln>
          </p:spPr>
          <p:txBody>
            <a:bodyPr/>
            <a:lstStyle/>
            <a:p>
              <a:endParaRPr lang="fr-FR"/>
            </a:p>
          </p:txBody>
        </p:sp>
        <p:sp>
          <p:nvSpPr>
            <p:cNvPr id="73921" name="Freeform 0"/>
            <p:cNvSpPr>
              <a:spLocks/>
            </p:cNvSpPr>
            <p:nvPr/>
          </p:nvSpPr>
          <p:spPr bwMode="auto">
            <a:xfrm>
              <a:off x="4227" y="1730"/>
              <a:ext cx="3" cy="7"/>
            </a:xfrm>
            <a:custGeom>
              <a:avLst/>
              <a:gdLst>
                <a:gd name="T0" fmla="*/ 0 w 40"/>
                <a:gd name="T1" fmla="*/ 0 h 114"/>
                <a:gd name="T2" fmla="*/ 0 w 40"/>
                <a:gd name="T3" fmla="*/ 0 h 114"/>
                <a:gd name="T4" fmla="*/ 0 w 40"/>
                <a:gd name="T5" fmla="*/ 0 h 114"/>
                <a:gd name="T6" fmla="*/ 0 w 40"/>
                <a:gd name="T7" fmla="*/ 0 h 114"/>
                <a:gd name="T8" fmla="*/ 0 w 40"/>
                <a:gd name="T9" fmla="*/ 0 h 114"/>
                <a:gd name="T10" fmla="*/ 0 60000 65536"/>
                <a:gd name="T11" fmla="*/ 0 60000 65536"/>
                <a:gd name="T12" fmla="*/ 0 60000 65536"/>
                <a:gd name="T13" fmla="*/ 0 60000 65536"/>
                <a:gd name="T14" fmla="*/ 0 60000 65536"/>
                <a:gd name="T15" fmla="*/ 0 w 40"/>
                <a:gd name="T16" fmla="*/ 0 h 114"/>
                <a:gd name="T17" fmla="*/ 40 w 40"/>
                <a:gd name="T18" fmla="*/ 114 h 114"/>
              </a:gdLst>
              <a:ahLst/>
              <a:cxnLst>
                <a:cxn ang="T10">
                  <a:pos x="T0" y="T1"/>
                </a:cxn>
                <a:cxn ang="T11">
                  <a:pos x="T2" y="T3"/>
                </a:cxn>
                <a:cxn ang="T12">
                  <a:pos x="T4" y="T5"/>
                </a:cxn>
                <a:cxn ang="T13">
                  <a:pos x="T6" y="T7"/>
                </a:cxn>
                <a:cxn ang="T14">
                  <a:pos x="T8" y="T9"/>
                </a:cxn>
              </a:cxnLst>
              <a:rect l="T15" t="T16" r="T17" b="T18"/>
              <a:pathLst>
                <a:path w="40" h="114">
                  <a:moveTo>
                    <a:pt x="0" y="6"/>
                  </a:moveTo>
                  <a:lnTo>
                    <a:pt x="27" y="114"/>
                  </a:lnTo>
                  <a:lnTo>
                    <a:pt x="40" y="108"/>
                  </a:lnTo>
                  <a:lnTo>
                    <a:pt x="11" y="0"/>
                  </a:lnTo>
                  <a:lnTo>
                    <a:pt x="0" y="6"/>
                  </a:lnTo>
                  <a:close/>
                </a:path>
              </a:pathLst>
            </a:custGeom>
            <a:solidFill>
              <a:srgbClr val="FF00FF"/>
            </a:solidFill>
            <a:ln w="0">
              <a:solidFill>
                <a:srgbClr val="FF00FF"/>
              </a:solidFill>
              <a:round/>
              <a:headEnd/>
              <a:tailEnd/>
            </a:ln>
          </p:spPr>
          <p:txBody>
            <a:bodyPr/>
            <a:lstStyle/>
            <a:p>
              <a:endParaRPr lang="fr-FR"/>
            </a:p>
          </p:txBody>
        </p:sp>
        <p:sp>
          <p:nvSpPr>
            <p:cNvPr id="73922" name="Freeform 1"/>
            <p:cNvSpPr>
              <a:spLocks/>
            </p:cNvSpPr>
            <p:nvPr/>
          </p:nvSpPr>
          <p:spPr bwMode="auto">
            <a:xfrm>
              <a:off x="4228" y="1730"/>
              <a:ext cx="2" cy="7"/>
            </a:xfrm>
            <a:custGeom>
              <a:avLst/>
              <a:gdLst>
                <a:gd name="T0" fmla="*/ 0 w 29"/>
                <a:gd name="T1" fmla="*/ 0 h 108"/>
                <a:gd name="T2" fmla="*/ 0 w 29"/>
                <a:gd name="T3" fmla="*/ 0 h 108"/>
                <a:gd name="T4" fmla="*/ 0 w 29"/>
                <a:gd name="T5" fmla="*/ 0 h 108"/>
                <a:gd name="T6" fmla="*/ 0 w 29"/>
                <a:gd name="T7" fmla="*/ 0 h 108"/>
                <a:gd name="T8" fmla="*/ 0 w 29"/>
                <a:gd name="T9" fmla="*/ 0 h 108"/>
                <a:gd name="T10" fmla="*/ 0 60000 65536"/>
                <a:gd name="T11" fmla="*/ 0 60000 65536"/>
                <a:gd name="T12" fmla="*/ 0 60000 65536"/>
                <a:gd name="T13" fmla="*/ 0 60000 65536"/>
                <a:gd name="T14" fmla="*/ 0 60000 65536"/>
                <a:gd name="T15" fmla="*/ 0 w 29"/>
                <a:gd name="T16" fmla="*/ 0 h 108"/>
                <a:gd name="T17" fmla="*/ 29 w 29"/>
                <a:gd name="T18" fmla="*/ 108 h 108"/>
              </a:gdLst>
              <a:ahLst/>
              <a:cxnLst>
                <a:cxn ang="T10">
                  <a:pos x="T0" y="T1"/>
                </a:cxn>
                <a:cxn ang="T11">
                  <a:pos x="T2" y="T3"/>
                </a:cxn>
                <a:cxn ang="T12">
                  <a:pos x="T4" y="T5"/>
                </a:cxn>
                <a:cxn ang="T13">
                  <a:pos x="T6" y="T7"/>
                </a:cxn>
                <a:cxn ang="T14">
                  <a:pos x="T8" y="T9"/>
                </a:cxn>
              </a:cxnLst>
              <a:rect l="T15" t="T16" r="T17" b="T18"/>
              <a:pathLst>
                <a:path w="29" h="108">
                  <a:moveTo>
                    <a:pt x="5" y="0"/>
                  </a:moveTo>
                  <a:lnTo>
                    <a:pt x="0" y="108"/>
                  </a:lnTo>
                  <a:lnTo>
                    <a:pt x="23" y="108"/>
                  </a:lnTo>
                  <a:lnTo>
                    <a:pt x="29" y="0"/>
                  </a:lnTo>
                  <a:lnTo>
                    <a:pt x="5" y="0"/>
                  </a:lnTo>
                  <a:close/>
                </a:path>
              </a:pathLst>
            </a:custGeom>
            <a:solidFill>
              <a:srgbClr val="FF00FF"/>
            </a:solidFill>
            <a:ln w="0">
              <a:solidFill>
                <a:srgbClr val="FF00FF"/>
              </a:solidFill>
              <a:round/>
              <a:headEnd/>
              <a:tailEnd/>
            </a:ln>
          </p:spPr>
          <p:txBody>
            <a:bodyPr/>
            <a:lstStyle/>
            <a:p>
              <a:endParaRPr lang="fr-FR"/>
            </a:p>
          </p:txBody>
        </p:sp>
        <p:sp>
          <p:nvSpPr>
            <p:cNvPr id="73923" name="Freeform 2"/>
            <p:cNvSpPr>
              <a:spLocks/>
            </p:cNvSpPr>
            <p:nvPr/>
          </p:nvSpPr>
          <p:spPr bwMode="auto">
            <a:xfrm>
              <a:off x="4228" y="1730"/>
              <a:ext cx="2" cy="7"/>
            </a:xfrm>
            <a:custGeom>
              <a:avLst/>
              <a:gdLst>
                <a:gd name="T0" fmla="*/ 0 w 29"/>
                <a:gd name="T1" fmla="*/ 0 h 108"/>
                <a:gd name="T2" fmla="*/ 0 w 29"/>
                <a:gd name="T3" fmla="*/ 0 h 108"/>
                <a:gd name="T4" fmla="*/ 0 w 29"/>
                <a:gd name="T5" fmla="*/ 0 h 108"/>
                <a:gd name="T6" fmla="*/ 0 w 29"/>
                <a:gd name="T7" fmla="*/ 0 h 108"/>
                <a:gd name="T8" fmla="*/ 0 w 29"/>
                <a:gd name="T9" fmla="*/ 0 h 108"/>
                <a:gd name="T10" fmla="*/ 0 60000 65536"/>
                <a:gd name="T11" fmla="*/ 0 60000 65536"/>
                <a:gd name="T12" fmla="*/ 0 60000 65536"/>
                <a:gd name="T13" fmla="*/ 0 60000 65536"/>
                <a:gd name="T14" fmla="*/ 0 60000 65536"/>
                <a:gd name="T15" fmla="*/ 0 w 29"/>
                <a:gd name="T16" fmla="*/ 0 h 108"/>
                <a:gd name="T17" fmla="*/ 29 w 29"/>
                <a:gd name="T18" fmla="*/ 108 h 108"/>
              </a:gdLst>
              <a:ahLst/>
              <a:cxnLst>
                <a:cxn ang="T10">
                  <a:pos x="T0" y="T1"/>
                </a:cxn>
                <a:cxn ang="T11">
                  <a:pos x="T2" y="T3"/>
                </a:cxn>
                <a:cxn ang="T12">
                  <a:pos x="T4" y="T5"/>
                </a:cxn>
                <a:cxn ang="T13">
                  <a:pos x="T6" y="T7"/>
                </a:cxn>
                <a:cxn ang="T14">
                  <a:pos x="T8" y="T9"/>
                </a:cxn>
              </a:cxnLst>
              <a:rect l="T15" t="T16" r="T17" b="T18"/>
              <a:pathLst>
                <a:path w="29" h="108">
                  <a:moveTo>
                    <a:pt x="0" y="0"/>
                  </a:moveTo>
                  <a:lnTo>
                    <a:pt x="11" y="0"/>
                  </a:lnTo>
                  <a:lnTo>
                    <a:pt x="29" y="108"/>
                  </a:lnTo>
                  <a:lnTo>
                    <a:pt x="11" y="108"/>
                  </a:lnTo>
                  <a:lnTo>
                    <a:pt x="0" y="0"/>
                  </a:lnTo>
                  <a:close/>
                </a:path>
              </a:pathLst>
            </a:custGeom>
            <a:solidFill>
              <a:srgbClr val="FF00FF"/>
            </a:solidFill>
            <a:ln w="0">
              <a:solidFill>
                <a:srgbClr val="FF00FF"/>
              </a:solidFill>
              <a:round/>
              <a:headEnd/>
              <a:tailEnd/>
            </a:ln>
          </p:spPr>
          <p:txBody>
            <a:bodyPr/>
            <a:lstStyle/>
            <a:p>
              <a:endParaRPr lang="fr-FR"/>
            </a:p>
          </p:txBody>
        </p:sp>
        <p:sp>
          <p:nvSpPr>
            <p:cNvPr id="73924" name="Freeform 3"/>
            <p:cNvSpPr>
              <a:spLocks/>
            </p:cNvSpPr>
            <p:nvPr/>
          </p:nvSpPr>
          <p:spPr bwMode="auto">
            <a:xfrm>
              <a:off x="4230" y="1730"/>
              <a:ext cx="2" cy="7"/>
            </a:xfrm>
            <a:custGeom>
              <a:avLst/>
              <a:gdLst>
                <a:gd name="T0" fmla="*/ 0 w 28"/>
                <a:gd name="T1" fmla="*/ 0 h 108"/>
                <a:gd name="T2" fmla="*/ 0 w 28"/>
                <a:gd name="T3" fmla="*/ 0 h 108"/>
                <a:gd name="T4" fmla="*/ 0 w 28"/>
                <a:gd name="T5" fmla="*/ 0 h 108"/>
                <a:gd name="T6" fmla="*/ 0 w 28"/>
                <a:gd name="T7" fmla="*/ 0 h 108"/>
                <a:gd name="T8" fmla="*/ 0 w 28"/>
                <a:gd name="T9" fmla="*/ 0 h 108"/>
                <a:gd name="T10" fmla="*/ 0 60000 65536"/>
                <a:gd name="T11" fmla="*/ 0 60000 65536"/>
                <a:gd name="T12" fmla="*/ 0 60000 65536"/>
                <a:gd name="T13" fmla="*/ 0 60000 65536"/>
                <a:gd name="T14" fmla="*/ 0 60000 65536"/>
                <a:gd name="T15" fmla="*/ 0 w 28"/>
                <a:gd name="T16" fmla="*/ 0 h 108"/>
                <a:gd name="T17" fmla="*/ 28 w 28"/>
                <a:gd name="T18" fmla="*/ 108 h 108"/>
              </a:gdLst>
              <a:ahLst/>
              <a:cxnLst>
                <a:cxn ang="T10">
                  <a:pos x="T0" y="T1"/>
                </a:cxn>
                <a:cxn ang="T11">
                  <a:pos x="T2" y="T3"/>
                </a:cxn>
                <a:cxn ang="T12">
                  <a:pos x="T4" y="T5"/>
                </a:cxn>
                <a:cxn ang="T13">
                  <a:pos x="T6" y="T7"/>
                </a:cxn>
                <a:cxn ang="T14">
                  <a:pos x="T8" y="T9"/>
                </a:cxn>
              </a:cxnLst>
              <a:rect l="T15" t="T16" r="T17" b="T18"/>
              <a:pathLst>
                <a:path w="28" h="108">
                  <a:moveTo>
                    <a:pt x="6" y="0"/>
                  </a:moveTo>
                  <a:lnTo>
                    <a:pt x="0" y="108"/>
                  </a:lnTo>
                  <a:lnTo>
                    <a:pt x="23" y="108"/>
                  </a:lnTo>
                  <a:lnTo>
                    <a:pt x="28" y="0"/>
                  </a:lnTo>
                  <a:lnTo>
                    <a:pt x="6" y="0"/>
                  </a:lnTo>
                  <a:close/>
                </a:path>
              </a:pathLst>
            </a:custGeom>
            <a:solidFill>
              <a:srgbClr val="FF00FF"/>
            </a:solidFill>
            <a:ln w="0">
              <a:solidFill>
                <a:srgbClr val="FF00FF"/>
              </a:solidFill>
              <a:round/>
              <a:headEnd/>
              <a:tailEnd/>
            </a:ln>
          </p:spPr>
          <p:txBody>
            <a:bodyPr/>
            <a:lstStyle/>
            <a:p>
              <a:endParaRPr lang="fr-FR"/>
            </a:p>
          </p:txBody>
        </p:sp>
        <p:sp>
          <p:nvSpPr>
            <p:cNvPr id="73925" name="Rectangle 4"/>
            <p:cNvSpPr>
              <a:spLocks noChangeArrowheads="1"/>
            </p:cNvSpPr>
            <p:nvPr/>
          </p:nvSpPr>
          <p:spPr bwMode="auto">
            <a:xfrm>
              <a:off x="4230" y="1730"/>
              <a:ext cx="1" cy="7"/>
            </a:xfrm>
            <a:prstGeom prst="rect">
              <a:avLst/>
            </a:prstGeom>
            <a:solidFill>
              <a:srgbClr val="FF00FF"/>
            </a:solidFill>
            <a:ln w="0">
              <a:solidFill>
                <a:srgbClr val="FF00FF"/>
              </a:solidFill>
              <a:miter lim="800000"/>
              <a:headEnd/>
              <a:tailEnd/>
            </a:ln>
          </p:spPr>
          <p:txBody>
            <a:bodyPr/>
            <a:lstStyle/>
            <a:p>
              <a:endParaRPr lang="fr-FR"/>
            </a:p>
          </p:txBody>
        </p:sp>
        <p:sp>
          <p:nvSpPr>
            <p:cNvPr id="73926" name="Freeform 5"/>
            <p:cNvSpPr>
              <a:spLocks/>
            </p:cNvSpPr>
            <p:nvPr/>
          </p:nvSpPr>
          <p:spPr bwMode="auto">
            <a:xfrm>
              <a:off x="4251" y="1728"/>
              <a:ext cx="1" cy="7"/>
            </a:xfrm>
            <a:custGeom>
              <a:avLst/>
              <a:gdLst>
                <a:gd name="T0" fmla="*/ 0 w 17"/>
                <a:gd name="T1" fmla="*/ 0 h 107"/>
                <a:gd name="T2" fmla="*/ 0 w 17"/>
                <a:gd name="T3" fmla="*/ 0 h 107"/>
                <a:gd name="T4" fmla="*/ 0 w 17"/>
                <a:gd name="T5" fmla="*/ 0 h 107"/>
                <a:gd name="T6" fmla="*/ 0 w 17"/>
                <a:gd name="T7" fmla="*/ 0 h 107"/>
                <a:gd name="T8" fmla="*/ 0 w 17"/>
                <a:gd name="T9" fmla="*/ 0 h 107"/>
                <a:gd name="T10" fmla="*/ 0 60000 65536"/>
                <a:gd name="T11" fmla="*/ 0 60000 65536"/>
                <a:gd name="T12" fmla="*/ 0 60000 65536"/>
                <a:gd name="T13" fmla="*/ 0 60000 65536"/>
                <a:gd name="T14" fmla="*/ 0 60000 65536"/>
                <a:gd name="T15" fmla="*/ 0 w 17"/>
                <a:gd name="T16" fmla="*/ 0 h 107"/>
                <a:gd name="T17" fmla="*/ 17 w 17"/>
                <a:gd name="T18" fmla="*/ 107 h 107"/>
              </a:gdLst>
              <a:ahLst/>
              <a:cxnLst>
                <a:cxn ang="T10">
                  <a:pos x="T0" y="T1"/>
                </a:cxn>
                <a:cxn ang="T11">
                  <a:pos x="T2" y="T3"/>
                </a:cxn>
                <a:cxn ang="T12">
                  <a:pos x="T4" y="T5"/>
                </a:cxn>
                <a:cxn ang="T13">
                  <a:pos x="T6" y="T7"/>
                </a:cxn>
                <a:cxn ang="T14">
                  <a:pos x="T8" y="T9"/>
                </a:cxn>
              </a:cxnLst>
              <a:rect l="T15" t="T16" r="T17" b="T18"/>
              <a:pathLst>
                <a:path w="17" h="107">
                  <a:moveTo>
                    <a:pt x="5" y="0"/>
                  </a:moveTo>
                  <a:lnTo>
                    <a:pt x="0" y="107"/>
                  </a:lnTo>
                  <a:lnTo>
                    <a:pt x="11" y="107"/>
                  </a:lnTo>
                  <a:lnTo>
                    <a:pt x="17" y="0"/>
                  </a:lnTo>
                  <a:lnTo>
                    <a:pt x="5" y="0"/>
                  </a:lnTo>
                  <a:close/>
                </a:path>
              </a:pathLst>
            </a:custGeom>
            <a:solidFill>
              <a:srgbClr val="FF00FF"/>
            </a:solidFill>
            <a:ln w="0">
              <a:solidFill>
                <a:srgbClr val="FF00FF"/>
              </a:solidFill>
              <a:round/>
              <a:headEnd/>
              <a:tailEnd/>
            </a:ln>
          </p:spPr>
          <p:txBody>
            <a:bodyPr/>
            <a:lstStyle/>
            <a:p>
              <a:endParaRPr lang="fr-FR"/>
            </a:p>
          </p:txBody>
        </p:sp>
        <p:sp>
          <p:nvSpPr>
            <p:cNvPr id="73927" name="Freeform 6"/>
            <p:cNvSpPr>
              <a:spLocks/>
            </p:cNvSpPr>
            <p:nvPr/>
          </p:nvSpPr>
          <p:spPr bwMode="auto">
            <a:xfrm>
              <a:off x="4252" y="1728"/>
              <a:ext cx="2" cy="7"/>
            </a:xfrm>
            <a:custGeom>
              <a:avLst/>
              <a:gdLst>
                <a:gd name="T0" fmla="*/ 0 w 29"/>
                <a:gd name="T1" fmla="*/ 0 h 107"/>
                <a:gd name="T2" fmla="*/ 0 w 29"/>
                <a:gd name="T3" fmla="*/ 0 h 107"/>
                <a:gd name="T4" fmla="*/ 0 w 29"/>
                <a:gd name="T5" fmla="*/ 0 h 107"/>
                <a:gd name="T6" fmla="*/ 0 w 29"/>
                <a:gd name="T7" fmla="*/ 0 h 107"/>
                <a:gd name="T8" fmla="*/ 0 w 29"/>
                <a:gd name="T9" fmla="*/ 0 h 107"/>
                <a:gd name="T10" fmla="*/ 0 60000 65536"/>
                <a:gd name="T11" fmla="*/ 0 60000 65536"/>
                <a:gd name="T12" fmla="*/ 0 60000 65536"/>
                <a:gd name="T13" fmla="*/ 0 60000 65536"/>
                <a:gd name="T14" fmla="*/ 0 60000 65536"/>
                <a:gd name="T15" fmla="*/ 0 w 29"/>
                <a:gd name="T16" fmla="*/ 0 h 107"/>
                <a:gd name="T17" fmla="*/ 29 w 29"/>
                <a:gd name="T18" fmla="*/ 107 h 107"/>
              </a:gdLst>
              <a:ahLst/>
              <a:cxnLst>
                <a:cxn ang="T10">
                  <a:pos x="T0" y="T1"/>
                </a:cxn>
                <a:cxn ang="T11">
                  <a:pos x="T2" y="T3"/>
                </a:cxn>
                <a:cxn ang="T12">
                  <a:pos x="T4" y="T5"/>
                </a:cxn>
                <a:cxn ang="T13">
                  <a:pos x="T6" y="T7"/>
                </a:cxn>
                <a:cxn ang="T14">
                  <a:pos x="T8" y="T9"/>
                </a:cxn>
              </a:cxnLst>
              <a:rect l="T15" t="T16" r="T17" b="T18"/>
              <a:pathLst>
                <a:path w="29" h="107">
                  <a:moveTo>
                    <a:pt x="6" y="0"/>
                  </a:moveTo>
                  <a:lnTo>
                    <a:pt x="0" y="107"/>
                  </a:lnTo>
                  <a:lnTo>
                    <a:pt x="22" y="107"/>
                  </a:lnTo>
                  <a:lnTo>
                    <a:pt x="29" y="0"/>
                  </a:lnTo>
                  <a:lnTo>
                    <a:pt x="6" y="0"/>
                  </a:lnTo>
                  <a:close/>
                </a:path>
              </a:pathLst>
            </a:custGeom>
            <a:solidFill>
              <a:srgbClr val="FF00FF"/>
            </a:solidFill>
            <a:ln w="0">
              <a:solidFill>
                <a:srgbClr val="FF00FF"/>
              </a:solidFill>
              <a:round/>
              <a:headEnd/>
              <a:tailEnd/>
            </a:ln>
          </p:spPr>
          <p:txBody>
            <a:bodyPr/>
            <a:lstStyle/>
            <a:p>
              <a:endParaRPr lang="fr-FR"/>
            </a:p>
          </p:txBody>
        </p:sp>
        <p:sp>
          <p:nvSpPr>
            <p:cNvPr id="73928" name="Rectangle 7"/>
            <p:cNvSpPr>
              <a:spLocks noChangeArrowheads="1"/>
            </p:cNvSpPr>
            <p:nvPr/>
          </p:nvSpPr>
          <p:spPr bwMode="auto">
            <a:xfrm>
              <a:off x="4252" y="1729"/>
              <a:ext cx="1" cy="7"/>
            </a:xfrm>
            <a:prstGeom prst="rect">
              <a:avLst/>
            </a:prstGeom>
            <a:solidFill>
              <a:srgbClr val="FF00FF"/>
            </a:solidFill>
            <a:ln w="0">
              <a:solidFill>
                <a:srgbClr val="FF00FF"/>
              </a:solidFill>
              <a:miter lim="800000"/>
              <a:headEnd/>
              <a:tailEnd/>
            </a:ln>
          </p:spPr>
          <p:txBody>
            <a:bodyPr/>
            <a:lstStyle/>
            <a:p>
              <a:endParaRPr lang="fr-FR"/>
            </a:p>
          </p:txBody>
        </p:sp>
        <p:sp>
          <p:nvSpPr>
            <p:cNvPr id="73929" name="Freeform 8"/>
            <p:cNvSpPr>
              <a:spLocks/>
            </p:cNvSpPr>
            <p:nvPr/>
          </p:nvSpPr>
          <p:spPr bwMode="auto">
            <a:xfrm>
              <a:off x="4253" y="1728"/>
              <a:ext cx="2" cy="7"/>
            </a:xfrm>
            <a:custGeom>
              <a:avLst/>
              <a:gdLst>
                <a:gd name="T0" fmla="*/ 0 w 24"/>
                <a:gd name="T1" fmla="*/ 0 h 107"/>
                <a:gd name="T2" fmla="*/ 0 w 24"/>
                <a:gd name="T3" fmla="*/ 0 h 107"/>
                <a:gd name="T4" fmla="*/ 0 w 24"/>
                <a:gd name="T5" fmla="*/ 0 h 107"/>
                <a:gd name="T6" fmla="*/ 0 w 24"/>
                <a:gd name="T7" fmla="*/ 0 h 107"/>
                <a:gd name="T8" fmla="*/ 0 w 24"/>
                <a:gd name="T9" fmla="*/ 0 h 107"/>
                <a:gd name="T10" fmla="*/ 0 60000 65536"/>
                <a:gd name="T11" fmla="*/ 0 60000 65536"/>
                <a:gd name="T12" fmla="*/ 0 60000 65536"/>
                <a:gd name="T13" fmla="*/ 0 60000 65536"/>
                <a:gd name="T14" fmla="*/ 0 60000 65536"/>
                <a:gd name="T15" fmla="*/ 0 w 24"/>
                <a:gd name="T16" fmla="*/ 0 h 107"/>
                <a:gd name="T17" fmla="*/ 24 w 24"/>
                <a:gd name="T18" fmla="*/ 107 h 107"/>
              </a:gdLst>
              <a:ahLst/>
              <a:cxnLst>
                <a:cxn ang="T10">
                  <a:pos x="T0" y="T1"/>
                </a:cxn>
                <a:cxn ang="T11">
                  <a:pos x="T2" y="T3"/>
                </a:cxn>
                <a:cxn ang="T12">
                  <a:pos x="T4" y="T5"/>
                </a:cxn>
                <a:cxn ang="T13">
                  <a:pos x="T6" y="T7"/>
                </a:cxn>
                <a:cxn ang="T14">
                  <a:pos x="T8" y="T9"/>
                </a:cxn>
              </a:cxnLst>
              <a:rect l="T15" t="T16" r="T17" b="T18"/>
              <a:pathLst>
                <a:path w="24" h="107">
                  <a:moveTo>
                    <a:pt x="7" y="0"/>
                  </a:moveTo>
                  <a:lnTo>
                    <a:pt x="0" y="107"/>
                  </a:lnTo>
                  <a:lnTo>
                    <a:pt x="18" y="107"/>
                  </a:lnTo>
                  <a:lnTo>
                    <a:pt x="24" y="0"/>
                  </a:lnTo>
                  <a:lnTo>
                    <a:pt x="7" y="0"/>
                  </a:lnTo>
                  <a:close/>
                </a:path>
              </a:pathLst>
            </a:custGeom>
            <a:solidFill>
              <a:srgbClr val="FF00FF"/>
            </a:solidFill>
            <a:ln w="0">
              <a:solidFill>
                <a:srgbClr val="FF00FF"/>
              </a:solidFill>
              <a:round/>
              <a:headEnd/>
              <a:tailEnd/>
            </a:ln>
          </p:spPr>
          <p:txBody>
            <a:bodyPr/>
            <a:lstStyle/>
            <a:p>
              <a:endParaRPr lang="fr-FR"/>
            </a:p>
          </p:txBody>
        </p:sp>
        <p:sp>
          <p:nvSpPr>
            <p:cNvPr id="73930" name="Rectangle 9"/>
            <p:cNvSpPr>
              <a:spLocks noChangeArrowheads="1"/>
            </p:cNvSpPr>
            <p:nvPr/>
          </p:nvSpPr>
          <p:spPr bwMode="auto">
            <a:xfrm>
              <a:off x="4253" y="1729"/>
              <a:ext cx="1" cy="7"/>
            </a:xfrm>
            <a:prstGeom prst="rect">
              <a:avLst/>
            </a:prstGeom>
            <a:solidFill>
              <a:srgbClr val="FF00FF"/>
            </a:solidFill>
            <a:ln w="0">
              <a:solidFill>
                <a:srgbClr val="FF00FF"/>
              </a:solidFill>
              <a:miter lim="800000"/>
              <a:headEnd/>
              <a:tailEnd/>
            </a:ln>
          </p:spPr>
          <p:txBody>
            <a:bodyPr/>
            <a:lstStyle/>
            <a:p>
              <a:endParaRPr lang="fr-FR"/>
            </a:p>
          </p:txBody>
        </p:sp>
        <p:sp>
          <p:nvSpPr>
            <p:cNvPr id="73931" name="Freeform 10"/>
            <p:cNvSpPr>
              <a:spLocks/>
            </p:cNvSpPr>
            <p:nvPr/>
          </p:nvSpPr>
          <p:spPr bwMode="auto">
            <a:xfrm>
              <a:off x="4255" y="1728"/>
              <a:ext cx="1" cy="7"/>
            </a:xfrm>
            <a:custGeom>
              <a:avLst/>
              <a:gdLst>
                <a:gd name="T0" fmla="*/ 0 w 11"/>
                <a:gd name="T1" fmla="*/ 0 h 107"/>
                <a:gd name="T2" fmla="*/ 0 w 11"/>
                <a:gd name="T3" fmla="*/ 0 h 107"/>
                <a:gd name="T4" fmla="*/ 0 w 11"/>
                <a:gd name="T5" fmla="*/ 0 h 107"/>
                <a:gd name="T6" fmla="*/ 0 w 11"/>
                <a:gd name="T7" fmla="*/ 0 h 107"/>
                <a:gd name="T8" fmla="*/ 0 w 11"/>
                <a:gd name="T9" fmla="*/ 0 h 107"/>
                <a:gd name="T10" fmla="*/ 0 60000 65536"/>
                <a:gd name="T11" fmla="*/ 0 60000 65536"/>
                <a:gd name="T12" fmla="*/ 0 60000 65536"/>
                <a:gd name="T13" fmla="*/ 0 60000 65536"/>
                <a:gd name="T14" fmla="*/ 0 60000 65536"/>
                <a:gd name="T15" fmla="*/ 0 w 11"/>
                <a:gd name="T16" fmla="*/ 0 h 107"/>
                <a:gd name="T17" fmla="*/ 11 w 11"/>
                <a:gd name="T18" fmla="*/ 107 h 107"/>
              </a:gdLst>
              <a:ahLst/>
              <a:cxnLst>
                <a:cxn ang="T10">
                  <a:pos x="T0" y="T1"/>
                </a:cxn>
                <a:cxn ang="T11">
                  <a:pos x="T2" y="T3"/>
                </a:cxn>
                <a:cxn ang="T12">
                  <a:pos x="T4" y="T5"/>
                </a:cxn>
                <a:cxn ang="T13">
                  <a:pos x="T6" y="T7"/>
                </a:cxn>
                <a:cxn ang="T14">
                  <a:pos x="T8" y="T9"/>
                </a:cxn>
              </a:cxnLst>
              <a:rect l="T15" t="T16" r="T17" b="T18"/>
              <a:pathLst>
                <a:path w="11" h="107">
                  <a:moveTo>
                    <a:pt x="6" y="0"/>
                  </a:moveTo>
                  <a:lnTo>
                    <a:pt x="0" y="107"/>
                  </a:lnTo>
                  <a:lnTo>
                    <a:pt x="6" y="107"/>
                  </a:lnTo>
                  <a:lnTo>
                    <a:pt x="11" y="0"/>
                  </a:lnTo>
                  <a:lnTo>
                    <a:pt x="6" y="0"/>
                  </a:lnTo>
                  <a:close/>
                </a:path>
              </a:pathLst>
            </a:custGeom>
            <a:solidFill>
              <a:srgbClr val="FF00FF"/>
            </a:solidFill>
            <a:ln w="0">
              <a:solidFill>
                <a:srgbClr val="FF00FF"/>
              </a:solidFill>
              <a:round/>
              <a:headEnd/>
              <a:tailEnd/>
            </a:ln>
          </p:spPr>
          <p:txBody>
            <a:bodyPr/>
            <a:lstStyle/>
            <a:p>
              <a:endParaRPr lang="fr-FR"/>
            </a:p>
          </p:txBody>
        </p:sp>
        <p:sp>
          <p:nvSpPr>
            <p:cNvPr id="73932" name="Rectangle 11"/>
            <p:cNvSpPr>
              <a:spLocks noChangeArrowheads="1"/>
            </p:cNvSpPr>
            <p:nvPr/>
          </p:nvSpPr>
          <p:spPr bwMode="auto">
            <a:xfrm>
              <a:off x="4255" y="1729"/>
              <a:ext cx="1" cy="7"/>
            </a:xfrm>
            <a:prstGeom prst="rect">
              <a:avLst/>
            </a:prstGeom>
            <a:solidFill>
              <a:srgbClr val="FF00FF"/>
            </a:solidFill>
            <a:ln w="0">
              <a:solidFill>
                <a:srgbClr val="FF00FF"/>
              </a:solidFill>
              <a:miter lim="800000"/>
              <a:headEnd/>
              <a:tailEnd/>
            </a:ln>
          </p:spPr>
          <p:txBody>
            <a:bodyPr/>
            <a:lstStyle/>
            <a:p>
              <a:endParaRPr lang="fr-FR"/>
            </a:p>
          </p:txBody>
        </p:sp>
        <p:sp>
          <p:nvSpPr>
            <p:cNvPr id="73933" name="Freeform 12"/>
            <p:cNvSpPr>
              <a:spLocks/>
            </p:cNvSpPr>
            <p:nvPr/>
          </p:nvSpPr>
          <p:spPr bwMode="auto">
            <a:xfrm>
              <a:off x="4275" y="1728"/>
              <a:ext cx="1" cy="7"/>
            </a:xfrm>
            <a:custGeom>
              <a:avLst/>
              <a:gdLst>
                <a:gd name="T0" fmla="*/ 0 w 18"/>
                <a:gd name="T1" fmla="*/ 0 h 107"/>
                <a:gd name="T2" fmla="*/ 0 w 18"/>
                <a:gd name="T3" fmla="*/ 0 h 107"/>
                <a:gd name="T4" fmla="*/ 0 w 18"/>
                <a:gd name="T5" fmla="*/ 0 h 107"/>
                <a:gd name="T6" fmla="*/ 0 w 18"/>
                <a:gd name="T7" fmla="*/ 0 h 107"/>
                <a:gd name="T8" fmla="*/ 0 w 18"/>
                <a:gd name="T9" fmla="*/ 0 h 107"/>
                <a:gd name="T10" fmla="*/ 0 60000 65536"/>
                <a:gd name="T11" fmla="*/ 0 60000 65536"/>
                <a:gd name="T12" fmla="*/ 0 60000 65536"/>
                <a:gd name="T13" fmla="*/ 0 60000 65536"/>
                <a:gd name="T14" fmla="*/ 0 60000 65536"/>
                <a:gd name="T15" fmla="*/ 0 w 18"/>
                <a:gd name="T16" fmla="*/ 0 h 107"/>
                <a:gd name="T17" fmla="*/ 18 w 18"/>
                <a:gd name="T18" fmla="*/ 107 h 107"/>
              </a:gdLst>
              <a:ahLst/>
              <a:cxnLst>
                <a:cxn ang="T10">
                  <a:pos x="T0" y="T1"/>
                </a:cxn>
                <a:cxn ang="T11">
                  <a:pos x="T2" y="T3"/>
                </a:cxn>
                <a:cxn ang="T12">
                  <a:pos x="T4" y="T5"/>
                </a:cxn>
                <a:cxn ang="T13">
                  <a:pos x="T6" y="T7"/>
                </a:cxn>
                <a:cxn ang="T14">
                  <a:pos x="T8" y="T9"/>
                </a:cxn>
              </a:cxnLst>
              <a:rect l="T15" t="T16" r="T17" b="T18"/>
              <a:pathLst>
                <a:path w="18" h="107">
                  <a:moveTo>
                    <a:pt x="6" y="0"/>
                  </a:moveTo>
                  <a:lnTo>
                    <a:pt x="0" y="107"/>
                  </a:lnTo>
                  <a:lnTo>
                    <a:pt x="12" y="107"/>
                  </a:lnTo>
                  <a:lnTo>
                    <a:pt x="18" y="0"/>
                  </a:lnTo>
                  <a:lnTo>
                    <a:pt x="6" y="0"/>
                  </a:lnTo>
                  <a:close/>
                </a:path>
              </a:pathLst>
            </a:custGeom>
            <a:solidFill>
              <a:srgbClr val="FF00FF"/>
            </a:solidFill>
            <a:ln w="0">
              <a:solidFill>
                <a:srgbClr val="FF00FF"/>
              </a:solidFill>
              <a:round/>
              <a:headEnd/>
              <a:tailEnd/>
            </a:ln>
          </p:spPr>
          <p:txBody>
            <a:bodyPr/>
            <a:lstStyle/>
            <a:p>
              <a:endParaRPr lang="fr-FR"/>
            </a:p>
          </p:txBody>
        </p:sp>
        <p:sp>
          <p:nvSpPr>
            <p:cNvPr id="73934" name="Freeform 13"/>
            <p:cNvSpPr>
              <a:spLocks/>
            </p:cNvSpPr>
            <p:nvPr/>
          </p:nvSpPr>
          <p:spPr bwMode="auto">
            <a:xfrm>
              <a:off x="4276" y="1728"/>
              <a:ext cx="1" cy="7"/>
            </a:xfrm>
            <a:custGeom>
              <a:avLst/>
              <a:gdLst>
                <a:gd name="T0" fmla="*/ 0 w 28"/>
                <a:gd name="T1" fmla="*/ 0 h 107"/>
                <a:gd name="T2" fmla="*/ 0 w 28"/>
                <a:gd name="T3" fmla="*/ 0 h 107"/>
                <a:gd name="T4" fmla="*/ 0 w 28"/>
                <a:gd name="T5" fmla="*/ 0 h 107"/>
                <a:gd name="T6" fmla="*/ 0 w 28"/>
                <a:gd name="T7" fmla="*/ 0 h 107"/>
                <a:gd name="T8" fmla="*/ 0 w 28"/>
                <a:gd name="T9" fmla="*/ 0 h 107"/>
                <a:gd name="T10" fmla="*/ 0 60000 65536"/>
                <a:gd name="T11" fmla="*/ 0 60000 65536"/>
                <a:gd name="T12" fmla="*/ 0 60000 65536"/>
                <a:gd name="T13" fmla="*/ 0 60000 65536"/>
                <a:gd name="T14" fmla="*/ 0 60000 65536"/>
                <a:gd name="T15" fmla="*/ 0 w 28"/>
                <a:gd name="T16" fmla="*/ 0 h 107"/>
                <a:gd name="T17" fmla="*/ 28 w 28"/>
                <a:gd name="T18" fmla="*/ 107 h 107"/>
              </a:gdLst>
              <a:ahLst/>
              <a:cxnLst>
                <a:cxn ang="T10">
                  <a:pos x="T0" y="T1"/>
                </a:cxn>
                <a:cxn ang="T11">
                  <a:pos x="T2" y="T3"/>
                </a:cxn>
                <a:cxn ang="T12">
                  <a:pos x="T4" y="T5"/>
                </a:cxn>
                <a:cxn ang="T13">
                  <a:pos x="T6" y="T7"/>
                </a:cxn>
                <a:cxn ang="T14">
                  <a:pos x="T8" y="T9"/>
                </a:cxn>
              </a:cxnLst>
              <a:rect l="T15" t="T16" r="T17" b="T18"/>
              <a:pathLst>
                <a:path w="28" h="107">
                  <a:moveTo>
                    <a:pt x="6" y="0"/>
                  </a:moveTo>
                  <a:lnTo>
                    <a:pt x="0" y="107"/>
                  </a:lnTo>
                  <a:lnTo>
                    <a:pt x="22" y="107"/>
                  </a:lnTo>
                  <a:lnTo>
                    <a:pt x="28" y="0"/>
                  </a:lnTo>
                  <a:lnTo>
                    <a:pt x="6" y="0"/>
                  </a:lnTo>
                  <a:close/>
                </a:path>
              </a:pathLst>
            </a:custGeom>
            <a:solidFill>
              <a:srgbClr val="FF00FF"/>
            </a:solidFill>
            <a:ln w="0">
              <a:solidFill>
                <a:srgbClr val="FF00FF"/>
              </a:solidFill>
              <a:round/>
              <a:headEnd/>
              <a:tailEnd/>
            </a:ln>
          </p:spPr>
          <p:txBody>
            <a:bodyPr/>
            <a:lstStyle/>
            <a:p>
              <a:endParaRPr lang="fr-FR"/>
            </a:p>
          </p:txBody>
        </p:sp>
        <p:sp>
          <p:nvSpPr>
            <p:cNvPr id="73935" name="Rectangle 14"/>
            <p:cNvSpPr>
              <a:spLocks noChangeArrowheads="1"/>
            </p:cNvSpPr>
            <p:nvPr/>
          </p:nvSpPr>
          <p:spPr bwMode="auto">
            <a:xfrm>
              <a:off x="4276" y="1728"/>
              <a:ext cx="1" cy="7"/>
            </a:xfrm>
            <a:prstGeom prst="rect">
              <a:avLst/>
            </a:prstGeom>
            <a:solidFill>
              <a:srgbClr val="FF00FF"/>
            </a:solidFill>
            <a:ln w="0">
              <a:solidFill>
                <a:srgbClr val="FF00FF"/>
              </a:solidFill>
              <a:miter lim="800000"/>
              <a:headEnd/>
              <a:tailEnd/>
            </a:ln>
          </p:spPr>
          <p:txBody>
            <a:bodyPr/>
            <a:lstStyle/>
            <a:p>
              <a:endParaRPr lang="fr-FR"/>
            </a:p>
          </p:txBody>
        </p:sp>
        <p:sp>
          <p:nvSpPr>
            <p:cNvPr id="73936" name="Freeform 15"/>
            <p:cNvSpPr>
              <a:spLocks/>
            </p:cNvSpPr>
            <p:nvPr/>
          </p:nvSpPr>
          <p:spPr bwMode="auto">
            <a:xfrm>
              <a:off x="4276" y="1728"/>
              <a:ext cx="3" cy="7"/>
            </a:xfrm>
            <a:custGeom>
              <a:avLst/>
              <a:gdLst>
                <a:gd name="T0" fmla="*/ 0 w 51"/>
                <a:gd name="T1" fmla="*/ 0 h 112"/>
                <a:gd name="T2" fmla="*/ 0 w 51"/>
                <a:gd name="T3" fmla="*/ 0 h 112"/>
                <a:gd name="T4" fmla="*/ 0 w 51"/>
                <a:gd name="T5" fmla="*/ 0 h 112"/>
                <a:gd name="T6" fmla="*/ 0 w 51"/>
                <a:gd name="T7" fmla="*/ 0 h 112"/>
                <a:gd name="T8" fmla="*/ 0 w 51"/>
                <a:gd name="T9" fmla="*/ 0 h 112"/>
                <a:gd name="T10" fmla="*/ 0 60000 65536"/>
                <a:gd name="T11" fmla="*/ 0 60000 65536"/>
                <a:gd name="T12" fmla="*/ 0 60000 65536"/>
                <a:gd name="T13" fmla="*/ 0 60000 65536"/>
                <a:gd name="T14" fmla="*/ 0 60000 65536"/>
                <a:gd name="T15" fmla="*/ 0 w 51"/>
                <a:gd name="T16" fmla="*/ 0 h 112"/>
                <a:gd name="T17" fmla="*/ 51 w 51"/>
                <a:gd name="T18" fmla="*/ 112 h 112"/>
              </a:gdLst>
              <a:ahLst/>
              <a:cxnLst>
                <a:cxn ang="T10">
                  <a:pos x="T0" y="T1"/>
                </a:cxn>
                <a:cxn ang="T11">
                  <a:pos x="T2" y="T3"/>
                </a:cxn>
                <a:cxn ang="T12">
                  <a:pos x="T4" y="T5"/>
                </a:cxn>
                <a:cxn ang="T13">
                  <a:pos x="T6" y="T7"/>
                </a:cxn>
                <a:cxn ang="T14">
                  <a:pos x="T8" y="T9"/>
                </a:cxn>
              </a:cxnLst>
              <a:rect l="T15" t="T16" r="T17" b="T18"/>
              <a:pathLst>
                <a:path w="51" h="112">
                  <a:moveTo>
                    <a:pt x="33" y="0"/>
                  </a:moveTo>
                  <a:lnTo>
                    <a:pt x="0" y="107"/>
                  </a:lnTo>
                  <a:lnTo>
                    <a:pt x="16" y="112"/>
                  </a:lnTo>
                  <a:lnTo>
                    <a:pt x="51" y="5"/>
                  </a:lnTo>
                  <a:lnTo>
                    <a:pt x="33" y="0"/>
                  </a:lnTo>
                  <a:close/>
                </a:path>
              </a:pathLst>
            </a:custGeom>
            <a:solidFill>
              <a:srgbClr val="FF00FF"/>
            </a:solidFill>
            <a:ln w="0">
              <a:solidFill>
                <a:srgbClr val="FF00FF"/>
              </a:solidFill>
              <a:round/>
              <a:headEnd/>
              <a:tailEnd/>
            </a:ln>
          </p:spPr>
          <p:txBody>
            <a:bodyPr/>
            <a:lstStyle/>
            <a:p>
              <a:endParaRPr lang="fr-FR"/>
            </a:p>
          </p:txBody>
        </p:sp>
        <p:sp>
          <p:nvSpPr>
            <p:cNvPr id="73937" name="Freeform 16"/>
            <p:cNvSpPr>
              <a:spLocks/>
            </p:cNvSpPr>
            <p:nvPr/>
          </p:nvSpPr>
          <p:spPr bwMode="auto">
            <a:xfrm>
              <a:off x="4276" y="1728"/>
              <a:ext cx="2" cy="7"/>
            </a:xfrm>
            <a:custGeom>
              <a:avLst/>
              <a:gdLst>
                <a:gd name="T0" fmla="*/ 0 w 33"/>
                <a:gd name="T1" fmla="*/ 0 h 107"/>
                <a:gd name="T2" fmla="*/ 0 w 33"/>
                <a:gd name="T3" fmla="*/ 0 h 107"/>
                <a:gd name="T4" fmla="*/ 0 w 33"/>
                <a:gd name="T5" fmla="*/ 0 h 107"/>
                <a:gd name="T6" fmla="*/ 0 w 33"/>
                <a:gd name="T7" fmla="*/ 0 h 107"/>
                <a:gd name="T8" fmla="*/ 0 w 33"/>
                <a:gd name="T9" fmla="*/ 0 h 107"/>
                <a:gd name="T10" fmla="*/ 0 60000 65536"/>
                <a:gd name="T11" fmla="*/ 0 60000 65536"/>
                <a:gd name="T12" fmla="*/ 0 60000 65536"/>
                <a:gd name="T13" fmla="*/ 0 60000 65536"/>
                <a:gd name="T14" fmla="*/ 0 60000 65536"/>
                <a:gd name="T15" fmla="*/ 0 w 33"/>
                <a:gd name="T16" fmla="*/ 0 h 107"/>
                <a:gd name="T17" fmla="*/ 33 w 33"/>
                <a:gd name="T18" fmla="*/ 107 h 107"/>
              </a:gdLst>
              <a:ahLst/>
              <a:cxnLst>
                <a:cxn ang="T10">
                  <a:pos x="T0" y="T1"/>
                </a:cxn>
                <a:cxn ang="T11">
                  <a:pos x="T2" y="T3"/>
                </a:cxn>
                <a:cxn ang="T12">
                  <a:pos x="T4" y="T5"/>
                </a:cxn>
                <a:cxn ang="T13">
                  <a:pos x="T6" y="T7"/>
                </a:cxn>
                <a:cxn ang="T14">
                  <a:pos x="T8" y="T9"/>
                </a:cxn>
              </a:cxnLst>
              <a:rect l="T15" t="T16" r="T17" b="T18"/>
              <a:pathLst>
                <a:path w="33" h="107">
                  <a:moveTo>
                    <a:pt x="16" y="0"/>
                  </a:moveTo>
                  <a:lnTo>
                    <a:pt x="33" y="0"/>
                  </a:lnTo>
                  <a:lnTo>
                    <a:pt x="16" y="107"/>
                  </a:lnTo>
                  <a:lnTo>
                    <a:pt x="0" y="107"/>
                  </a:lnTo>
                  <a:lnTo>
                    <a:pt x="16" y="0"/>
                  </a:lnTo>
                  <a:close/>
                </a:path>
              </a:pathLst>
            </a:custGeom>
            <a:solidFill>
              <a:srgbClr val="FF00FF"/>
            </a:solidFill>
            <a:ln w="0">
              <a:solidFill>
                <a:srgbClr val="FF00FF"/>
              </a:solidFill>
              <a:round/>
              <a:headEnd/>
              <a:tailEnd/>
            </a:ln>
          </p:spPr>
          <p:txBody>
            <a:bodyPr/>
            <a:lstStyle/>
            <a:p>
              <a:endParaRPr lang="fr-FR"/>
            </a:p>
          </p:txBody>
        </p:sp>
        <p:sp>
          <p:nvSpPr>
            <p:cNvPr id="73938" name="Freeform 17"/>
            <p:cNvSpPr>
              <a:spLocks/>
            </p:cNvSpPr>
            <p:nvPr/>
          </p:nvSpPr>
          <p:spPr bwMode="auto">
            <a:xfrm>
              <a:off x="4278" y="1728"/>
              <a:ext cx="1" cy="7"/>
            </a:xfrm>
            <a:custGeom>
              <a:avLst/>
              <a:gdLst>
                <a:gd name="T0" fmla="*/ 0 w 12"/>
                <a:gd name="T1" fmla="*/ 0 h 107"/>
                <a:gd name="T2" fmla="*/ 0 w 12"/>
                <a:gd name="T3" fmla="*/ 0 h 107"/>
                <a:gd name="T4" fmla="*/ 0 w 12"/>
                <a:gd name="T5" fmla="*/ 0 h 107"/>
                <a:gd name="T6" fmla="*/ 0 w 12"/>
                <a:gd name="T7" fmla="*/ 0 h 107"/>
                <a:gd name="T8" fmla="*/ 0 w 12"/>
                <a:gd name="T9" fmla="*/ 0 h 107"/>
                <a:gd name="T10" fmla="*/ 0 60000 65536"/>
                <a:gd name="T11" fmla="*/ 0 60000 65536"/>
                <a:gd name="T12" fmla="*/ 0 60000 65536"/>
                <a:gd name="T13" fmla="*/ 0 60000 65536"/>
                <a:gd name="T14" fmla="*/ 0 60000 65536"/>
                <a:gd name="T15" fmla="*/ 0 w 12"/>
                <a:gd name="T16" fmla="*/ 0 h 107"/>
                <a:gd name="T17" fmla="*/ 12 w 12"/>
                <a:gd name="T18" fmla="*/ 107 h 107"/>
              </a:gdLst>
              <a:ahLst/>
              <a:cxnLst>
                <a:cxn ang="T10">
                  <a:pos x="T0" y="T1"/>
                </a:cxn>
                <a:cxn ang="T11">
                  <a:pos x="T2" y="T3"/>
                </a:cxn>
                <a:cxn ang="T12">
                  <a:pos x="T4" y="T5"/>
                </a:cxn>
                <a:cxn ang="T13">
                  <a:pos x="T6" y="T7"/>
                </a:cxn>
                <a:cxn ang="T14">
                  <a:pos x="T8" y="T9"/>
                </a:cxn>
              </a:cxnLst>
              <a:rect l="T15" t="T16" r="T17" b="T18"/>
              <a:pathLst>
                <a:path w="12" h="107">
                  <a:moveTo>
                    <a:pt x="7" y="0"/>
                  </a:moveTo>
                  <a:lnTo>
                    <a:pt x="0" y="107"/>
                  </a:lnTo>
                  <a:lnTo>
                    <a:pt x="7" y="107"/>
                  </a:lnTo>
                  <a:lnTo>
                    <a:pt x="12" y="0"/>
                  </a:lnTo>
                  <a:lnTo>
                    <a:pt x="7" y="0"/>
                  </a:lnTo>
                  <a:close/>
                </a:path>
              </a:pathLst>
            </a:custGeom>
            <a:solidFill>
              <a:srgbClr val="FF00FF"/>
            </a:solidFill>
            <a:ln w="0">
              <a:solidFill>
                <a:srgbClr val="FF00FF"/>
              </a:solidFill>
              <a:round/>
              <a:headEnd/>
              <a:tailEnd/>
            </a:ln>
          </p:spPr>
          <p:txBody>
            <a:bodyPr/>
            <a:lstStyle/>
            <a:p>
              <a:endParaRPr lang="fr-FR"/>
            </a:p>
          </p:txBody>
        </p:sp>
        <p:sp>
          <p:nvSpPr>
            <p:cNvPr id="73939" name="Freeform 18"/>
            <p:cNvSpPr>
              <a:spLocks/>
            </p:cNvSpPr>
            <p:nvPr/>
          </p:nvSpPr>
          <p:spPr bwMode="auto">
            <a:xfrm>
              <a:off x="4277" y="1728"/>
              <a:ext cx="2" cy="7"/>
            </a:xfrm>
            <a:custGeom>
              <a:avLst/>
              <a:gdLst>
                <a:gd name="T0" fmla="*/ 0 w 35"/>
                <a:gd name="T1" fmla="*/ 0 h 107"/>
                <a:gd name="T2" fmla="*/ 0 w 35"/>
                <a:gd name="T3" fmla="*/ 0 h 107"/>
                <a:gd name="T4" fmla="*/ 0 w 35"/>
                <a:gd name="T5" fmla="*/ 0 h 107"/>
                <a:gd name="T6" fmla="*/ 0 w 35"/>
                <a:gd name="T7" fmla="*/ 0 h 107"/>
                <a:gd name="T8" fmla="*/ 0 w 35"/>
                <a:gd name="T9" fmla="*/ 0 h 107"/>
                <a:gd name="T10" fmla="*/ 0 60000 65536"/>
                <a:gd name="T11" fmla="*/ 0 60000 65536"/>
                <a:gd name="T12" fmla="*/ 0 60000 65536"/>
                <a:gd name="T13" fmla="*/ 0 60000 65536"/>
                <a:gd name="T14" fmla="*/ 0 60000 65536"/>
                <a:gd name="T15" fmla="*/ 0 w 35"/>
                <a:gd name="T16" fmla="*/ 0 h 107"/>
                <a:gd name="T17" fmla="*/ 35 w 35"/>
                <a:gd name="T18" fmla="*/ 107 h 107"/>
              </a:gdLst>
              <a:ahLst/>
              <a:cxnLst>
                <a:cxn ang="T10">
                  <a:pos x="T0" y="T1"/>
                </a:cxn>
                <a:cxn ang="T11">
                  <a:pos x="T2" y="T3"/>
                </a:cxn>
                <a:cxn ang="T12">
                  <a:pos x="T4" y="T5"/>
                </a:cxn>
                <a:cxn ang="T13">
                  <a:pos x="T6" y="T7"/>
                </a:cxn>
                <a:cxn ang="T14">
                  <a:pos x="T8" y="T9"/>
                </a:cxn>
              </a:cxnLst>
              <a:rect l="T15" t="T16" r="T17" b="T18"/>
              <a:pathLst>
                <a:path w="35" h="107">
                  <a:moveTo>
                    <a:pt x="35" y="0"/>
                  </a:moveTo>
                  <a:lnTo>
                    <a:pt x="17" y="0"/>
                  </a:lnTo>
                  <a:lnTo>
                    <a:pt x="0" y="107"/>
                  </a:lnTo>
                  <a:lnTo>
                    <a:pt x="17" y="107"/>
                  </a:lnTo>
                  <a:lnTo>
                    <a:pt x="35" y="0"/>
                  </a:lnTo>
                  <a:close/>
                </a:path>
              </a:pathLst>
            </a:custGeom>
            <a:solidFill>
              <a:srgbClr val="FF00FF"/>
            </a:solidFill>
            <a:ln w="0">
              <a:solidFill>
                <a:srgbClr val="FF00FF"/>
              </a:solidFill>
              <a:round/>
              <a:headEnd/>
              <a:tailEnd/>
            </a:ln>
          </p:spPr>
          <p:txBody>
            <a:bodyPr/>
            <a:lstStyle/>
            <a:p>
              <a:endParaRPr lang="fr-FR"/>
            </a:p>
          </p:txBody>
        </p:sp>
        <p:sp>
          <p:nvSpPr>
            <p:cNvPr id="73940" name="Freeform 19"/>
            <p:cNvSpPr>
              <a:spLocks/>
            </p:cNvSpPr>
            <p:nvPr/>
          </p:nvSpPr>
          <p:spPr bwMode="auto">
            <a:xfrm>
              <a:off x="4294" y="1736"/>
              <a:ext cx="7" cy="6"/>
            </a:xfrm>
            <a:custGeom>
              <a:avLst/>
              <a:gdLst>
                <a:gd name="T0" fmla="*/ 0 w 104"/>
                <a:gd name="T1" fmla="*/ 0 h 79"/>
                <a:gd name="T2" fmla="*/ 0 w 104"/>
                <a:gd name="T3" fmla="*/ 0 h 79"/>
                <a:gd name="T4" fmla="*/ 0 w 104"/>
                <a:gd name="T5" fmla="*/ 0 h 79"/>
                <a:gd name="T6" fmla="*/ 0 w 104"/>
                <a:gd name="T7" fmla="*/ 0 h 79"/>
                <a:gd name="T8" fmla="*/ 0 w 104"/>
                <a:gd name="T9" fmla="*/ 0 h 79"/>
                <a:gd name="T10" fmla="*/ 0 60000 65536"/>
                <a:gd name="T11" fmla="*/ 0 60000 65536"/>
                <a:gd name="T12" fmla="*/ 0 60000 65536"/>
                <a:gd name="T13" fmla="*/ 0 60000 65536"/>
                <a:gd name="T14" fmla="*/ 0 60000 65536"/>
                <a:gd name="T15" fmla="*/ 0 w 104"/>
                <a:gd name="T16" fmla="*/ 0 h 79"/>
                <a:gd name="T17" fmla="*/ 104 w 104"/>
                <a:gd name="T18" fmla="*/ 79 h 79"/>
              </a:gdLst>
              <a:ahLst/>
              <a:cxnLst>
                <a:cxn ang="T10">
                  <a:pos x="T0" y="T1"/>
                </a:cxn>
                <a:cxn ang="T11">
                  <a:pos x="T2" y="T3"/>
                </a:cxn>
                <a:cxn ang="T12">
                  <a:pos x="T4" y="T5"/>
                </a:cxn>
                <a:cxn ang="T13">
                  <a:pos x="T6" y="T7"/>
                </a:cxn>
                <a:cxn ang="T14">
                  <a:pos x="T8" y="T9"/>
                </a:cxn>
              </a:cxnLst>
              <a:rect l="T15" t="T16" r="T17" b="T18"/>
              <a:pathLst>
                <a:path w="104" h="79">
                  <a:moveTo>
                    <a:pt x="91" y="0"/>
                  </a:moveTo>
                  <a:lnTo>
                    <a:pt x="0" y="56"/>
                  </a:lnTo>
                  <a:lnTo>
                    <a:pt x="12" y="79"/>
                  </a:lnTo>
                  <a:lnTo>
                    <a:pt x="104" y="22"/>
                  </a:lnTo>
                  <a:lnTo>
                    <a:pt x="91" y="0"/>
                  </a:lnTo>
                  <a:close/>
                </a:path>
              </a:pathLst>
            </a:custGeom>
            <a:solidFill>
              <a:srgbClr val="FF00FF"/>
            </a:solidFill>
            <a:ln w="0">
              <a:solidFill>
                <a:srgbClr val="FF00FF"/>
              </a:solidFill>
              <a:round/>
              <a:headEnd/>
              <a:tailEnd/>
            </a:ln>
          </p:spPr>
          <p:txBody>
            <a:bodyPr/>
            <a:lstStyle/>
            <a:p>
              <a:endParaRPr lang="fr-FR"/>
            </a:p>
          </p:txBody>
        </p:sp>
        <p:sp>
          <p:nvSpPr>
            <p:cNvPr id="73941" name="Freeform 20"/>
            <p:cNvSpPr>
              <a:spLocks/>
            </p:cNvSpPr>
            <p:nvPr/>
          </p:nvSpPr>
          <p:spPr bwMode="auto">
            <a:xfrm>
              <a:off x="4295" y="1737"/>
              <a:ext cx="7" cy="6"/>
            </a:xfrm>
            <a:custGeom>
              <a:avLst/>
              <a:gdLst>
                <a:gd name="T0" fmla="*/ 0 w 108"/>
                <a:gd name="T1" fmla="*/ 0 h 96"/>
                <a:gd name="T2" fmla="*/ 0 w 108"/>
                <a:gd name="T3" fmla="*/ 0 h 96"/>
                <a:gd name="T4" fmla="*/ 0 w 108"/>
                <a:gd name="T5" fmla="*/ 0 h 96"/>
                <a:gd name="T6" fmla="*/ 0 w 108"/>
                <a:gd name="T7" fmla="*/ 0 h 96"/>
                <a:gd name="T8" fmla="*/ 0 w 108"/>
                <a:gd name="T9" fmla="*/ 0 h 96"/>
                <a:gd name="T10" fmla="*/ 0 60000 65536"/>
                <a:gd name="T11" fmla="*/ 0 60000 65536"/>
                <a:gd name="T12" fmla="*/ 0 60000 65536"/>
                <a:gd name="T13" fmla="*/ 0 60000 65536"/>
                <a:gd name="T14" fmla="*/ 0 60000 65536"/>
                <a:gd name="T15" fmla="*/ 0 w 108"/>
                <a:gd name="T16" fmla="*/ 0 h 96"/>
                <a:gd name="T17" fmla="*/ 108 w 108"/>
                <a:gd name="T18" fmla="*/ 96 h 96"/>
              </a:gdLst>
              <a:ahLst/>
              <a:cxnLst>
                <a:cxn ang="T10">
                  <a:pos x="T0" y="T1"/>
                </a:cxn>
                <a:cxn ang="T11">
                  <a:pos x="T2" y="T3"/>
                </a:cxn>
                <a:cxn ang="T12">
                  <a:pos x="T4" y="T5"/>
                </a:cxn>
                <a:cxn ang="T13">
                  <a:pos x="T6" y="T7"/>
                </a:cxn>
                <a:cxn ang="T14">
                  <a:pos x="T8" y="T9"/>
                </a:cxn>
              </a:cxnLst>
              <a:rect l="T15" t="T16" r="T17" b="T18"/>
              <a:pathLst>
                <a:path w="108" h="96">
                  <a:moveTo>
                    <a:pt x="92" y="0"/>
                  </a:moveTo>
                  <a:lnTo>
                    <a:pt x="0" y="74"/>
                  </a:lnTo>
                  <a:lnTo>
                    <a:pt x="17" y="96"/>
                  </a:lnTo>
                  <a:lnTo>
                    <a:pt x="108" y="23"/>
                  </a:lnTo>
                  <a:lnTo>
                    <a:pt x="92" y="0"/>
                  </a:lnTo>
                  <a:close/>
                </a:path>
              </a:pathLst>
            </a:custGeom>
            <a:solidFill>
              <a:srgbClr val="FF00FF"/>
            </a:solidFill>
            <a:ln w="0">
              <a:solidFill>
                <a:srgbClr val="FF00FF"/>
              </a:solidFill>
              <a:round/>
              <a:headEnd/>
              <a:tailEnd/>
            </a:ln>
          </p:spPr>
          <p:txBody>
            <a:bodyPr/>
            <a:lstStyle/>
            <a:p>
              <a:endParaRPr lang="fr-FR"/>
            </a:p>
          </p:txBody>
        </p:sp>
        <p:sp>
          <p:nvSpPr>
            <p:cNvPr id="73942" name="Freeform 21"/>
            <p:cNvSpPr>
              <a:spLocks/>
            </p:cNvSpPr>
            <p:nvPr/>
          </p:nvSpPr>
          <p:spPr bwMode="auto">
            <a:xfrm>
              <a:off x="4295" y="1737"/>
              <a:ext cx="6" cy="5"/>
            </a:xfrm>
            <a:custGeom>
              <a:avLst/>
              <a:gdLst>
                <a:gd name="T0" fmla="*/ 0 w 92"/>
                <a:gd name="T1" fmla="*/ 0 h 73"/>
                <a:gd name="T2" fmla="*/ 0 w 92"/>
                <a:gd name="T3" fmla="*/ 0 h 73"/>
                <a:gd name="T4" fmla="*/ 0 w 92"/>
                <a:gd name="T5" fmla="*/ 0 h 73"/>
                <a:gd name="T6" fmla="*/ 0 w 92"/>
                <a:gd name="T7" fmla="*/ 0 h 73"/>
                <a:gd name="T8" fmla="*/ 0 w 92"/>
                <a:gd name="T9" fmla="*/ 0 h 73"/>
                <a:gd name="T10" fmla="*/ 0 60000 65536"/>
                <a:gd name="T11" fmla="*/ 0 60000 65536"/>
                <a:gd name="T12" fmla="*/ 0 60000 65536"/>
                <a:gd name="T13" fmla="*/ 0 60000 65536"/>
                <a:gd name="T14" fmla="*/ 0 60000 65536"/>
                <a:gd name="T15" fmla="*/ 0 w 92"/>
                <a:gd name="T16" fmla="*/ 0 h 73"/>
                <a:gd name="T17" fmla="*/ 92 w 92"/>
                <a:gd name="T18" fmla="*/ 73 h 73"/>
              </a:gdLst>
              <a:ahLst/>
              <a:cxnLst>
                <a:cxn ang="T10">
                  <a:pos x="T0" y="T1"/>
                </a:cxn>
                <a:cxn ang="T11">
                  <a:pos x="T2" y="T3"/>
                </a:cxn>
                <a:cxn ang="T12">
                  <a:pos x="T4" y="T5"/>
                </a:cxn>
                <a:cxn ang="T13">
                  <a:pos x="T6" y="T7"/>
                </a:cxn>
                <a:cxn ang="T14">
                  <a:pos x="T8" y="T9"/>
                </a:cxn>
              </a:cxnLst>
              <a:rect l="T15" t="T16" r="T17" b="T18"/>
              <a:pathLst>
                <a:path w="92" h="73">
                  <a:moveTo>
                    <a:pt x="92" y="5"/>
                  </a:moveTo>
                  <a:lnTo>
                    <a:pt x="92" y="0"/>
                  </a:lnTo>
                  <a:lnTo>
                    <a:pt x="0" y="62"/>
                  </a:lnTo>
                  <a:lnTo>
                    <a:pt x="0" y="73"/>
                  </a:lnTo>
                  <a:lnTo>
                    <a:pt x="92" y="5"/>
                  </a:lnTo>
                  <a:close/>
                </a:path>
              </a:pathLst>
            </a:custGeom>
            <a:solidFill>
              <a:srgbClr val="FF00FF"/>
            </a:solidFill>
            <a:ln w="0">
              <a:solidFill>
                <a:srgbClr val="FF00FF"/>
              </a:solidFill>
              <a:round/>
              <a:headEnd/>
              <a:tailEnd/>
            </a:ln>
          </p:spPr>
          <p:txBody>
            <a:bodyPr/>
            <a:lstStyle/>
            <a:p>
              <a:endParaRPr lang="fr-FR"/>
            </a:p>
          </p:txBody>
        </p:sp>
        <p:sp>
          <p:nvSpPr>
            <p:cNvPr id="73943" name="Freeform 22"/>
            <p:cNvSpPr>
              <a:spLocks/>
            </p:cNvSpPr>
            <p:nvPr/>
          </p:nvSpPr>
          <p:spPr bwMode="auto">
            <a:xfrm>
              <a:off x="4303" y="1758"/>
              <a:ext cx="8" cy="6"/>
            </a:xfrm>
            <a:custGeom>
              <a:avLst/>
              <a:gdLst>
                <a:gd name="T0" fmla="*/ 0 w 120"/>
                <a:gd name="T1" fmla="*/ 0 h 91"/>
                <a:gd name="T2" fmla="*/ 0 w 120"/>
                <a:gd name="T3" fmla="*/ 0 h 91"/>
                <a:gd name="T4" fmla="*/ 0 w 120"/>
                <a:gd name="T5" fmla="*/ 0 h 91"/>
                <a:gd name="T6" fmla="*/ 0 w 120"/>
                <a:gd name="T7" fmla="*/ 0 h 91"/>
                <a:gd name="T8" fmla="*/ 0 w 120"/>
                <a:gd name="T9" fmla="*/ 0 h 91"/>
                <a:gd name="T10" fmla="*/ 0 60000 65536"/>
                <a:gd name="T11" fmla="*/ 0 60000 65536"/>
                <a:gd name="T12" fmla="*/ 0 60000 65536"/>
                <a:gd name="T13" fmla="*/ 0 60000 65536"/>
                <a:gd name="T14" fmla="*/ 0 60000 65536"/>
                <a:gd name="T15" fmla="*/ 0 w 120"/>
                <a:gd name="T16" fmla="*/ 0 h 91"/>
                <a:gd name="T17" fmla="*/ 120 w 120"/>
                <a:gd name="T18" fmla="*/ 91 h 91"/>
              </a:gdLst>
              <a:ahLst/>
              <a:cxnLst>
                <a:cxn ang="T10">
                  <a:pos x="T0" y="T1"/>
                </a:cxn>
                <a:cxn ang="T11">
                  <a:pos x="T2" y="T3"/>
                </a:cxn>
                <a:cxn ang="T12">
                  <a:pos x="T4" y="T5"/>
                </a:cxn>
                <a:cxn ang="T13">
                  <a:pos x="T6" y="T7"/>
                </a:cxn>
                <a:cxn ang="T14">
                  <a:pos x="T8" y="T9"/>
                </a:cxn>
              </a:cxnLst>
              <a:rect l="T15" t="T16" r="T17" b="T18"/>
              <a:pathLst>
                <a:path w="120" h="91">
                  <a:moveTo>
                    <a:pt x="98" y="0"/>
                  </a:moveTo>
                  <a:lnTo>
                    <a:pt x="0" y="45"/>
                  </a:lnTo>
                  <a:lnTo>
                    <a:pt x="23" y="91"/>
                  </a:lnTo>
                  <a:lnTo>
                    <a:pt x="120" y="45"/>
                  </a:lnTo>
                  <a:lnTo>
                    <a:pt x="98" y="0"/>
                  </a:lnTo>
                  <a:close/>
                </a:path>
              </a:pathLst>
            </a:custGeom>
            <a:solidFill>
              <a:srgbClr val="FF00FF"/>
            </a:solidFill>
            <a:ln w="0">
              <a:solidFill>
                <a:srgbClr val="FF00FF"/>
              </a:solidFill>
              <a:round/>
              <a:headEnd/>
              <a:tailEnd/>
            </a:ln>
          </p:spPr>
          <p:txBody>
            <a:bodyPr/>
            <a:lstStyle/>
            <a:p>
              <a:endParaRPr lang="fr-FR"/>
            </a:p>
          </p:txBody>
        </p:sp>
        <p:sp>
          <p:nvSpPr>
            <p:cNvPr id="73944" name="Freeform 23"/>
            <p:cNvSpPr>
              <a:spLocks/>
            </p:cNvSpPr>
            <p:nvPr/>
          </p:nvSpPr>
          <p:spPr bwMode="auto">
            <a:xfrm>
              <a:off x="4304" y="1760"/>
              <a:ext cx="7" cy="5"/>
            </a:xfrm>
            <a:custGeom>
              <a:avLst/>
              <a:gdLst>
                <a:gd name="T0" fmla="*/ 0 w 97"/>
                <a:gd name="T1" fmla="*/ 0 h 68"/>
                <a:gd name="T2" fmla="*/ 0 w 97"/>
                <a:gd name="T3" fmla="*/ 0 h 68"/>
                <a:gd name="T4" fmla="*/ 0 w 97"/>
                <a:gd name="T5" fmla="*/ 0 h 68"/>
                <a:gd name="T6" fmla="*/ 0 w 97"/>
                <a:gd name="T7" fmla="*/ 0 h 68"/>
                <a:gd name="T8" fmla="*/ 0 w 97"/>
                <a:gd name="T9" fmla="*/ 0 h 68"/>
                <a:gd name="T10" fmla="*/ 0 60000 65536"/>
                <a:gd name="T11" fmla="*/ 0 60000 65536"/>
                <a:gd name="T12" fmla="*/ 0 60000 65536"/>
                <a:gd name="T13" fmla="*/ 0 60000 65536"/>
                <a:gd name="T14" fmla="*/ 0 60000 65536"/>
                <a:gd name="T15" fmla="*/ 0 w 97"/>
                <a:gd name="T16" fmla="*/ 0 h 68"/>
                <a:gd name="T17" fmla="*/ 97 w 97"/>
                <a:gd name="T18" fmla="*/ 68 h 68"/>
              </a:gdLst>
              <a:ahLst/>
              <a:cxnLst>
                <a:cxn ang="T10">
                  <a:pos x="T0" y="T1"/>
                </a:cxn>
                <a:cxn ang="T11">
                  <a:pos x="T2" y="T3"/>
                </a:cxn>
                <a:cxn ang="T12">
                  <a:pos x="T4" y="T5"/>
                </a:cxn>
                <a:cxn ang="T13">
                  <a:pos x="T6" y="T7"/>
                </a:cxn>
                <a:cxn ang="T14">
                  <a:pos x="T8" y="T9"/>
                </a:cxn>
              </a:cxnLst>
              <a:rect l="T15" t="T16" r="T17" b="T18"/>
              <a:pathLst>
                <a:path w="97" h="68">
                  <a:moveTo>
                    <a:pt x="92" y="0"/>
                  </a:moveTo>
                  <a:lnTo>
                    <a:pt x="0" y="62"/>
                  </a:lnTo>
                  <a:lnTo>
                    <a:pt x="6" y="68"/>
                  </a:lnTo>
                  <a:lnTo>
                    <a:pt x="97" y="5"/>
                  </a:lnTo>
                  <a:lnTo>
                    <a:pt x="92" y="0"/>
                  </a:lnTo>
                  <a:close/>
                </a:path>
              </a:pathLst>
            </a:custGeom>
            <a:solidFill>
              <a:srgbClr val="FF00FF"/>
            </a:solidFill>
            <a:ln w="0">
              <a:solidFill>
                <a:srgbClr val="FF00FF"/>
              </a:solidFill>
              <a:round/>
              <a:headEnd/>
              <a:tailEnd/>
            </a:ln>
          </p:spPr>
          <p:txBody>
            <a:bodyPr/>
            <a:lstStyle/>
            <a:p>
              <a:endParaRPr lang="fr-FR"/>
            </a:p>
          </p:txBody>
        </p:sp>
        <p:sp>
          <p:nvSpPr>
            <p:cNvPr id="73945" name="Freeform 24"/>
            <p:cNvSpPr>
              <a:spLocks/>
            </p:cNvSpPr>
            <p:nvPr/>
          </p:nvSpPr>
          <p:spPr bwMode="auto">
            <a:xfrm>
              <a:off x="4304" y="1760"/>
              <a:ext cx="7" cy="5"/>
            </a:xfrm>
            <a:custGeom>
              <a:avLst/>
              <a:gdLst>
                <a:gd name="T0" fmla="*/ 0 w 97"/>
                <a:gd name="T1" fmla="*/ 0 h 63"/>
                <a:gd name="T2" fmla="*/ 0 w 97"/>
                <a:gd name="T3" fmla="*/ 0 h 63"/>
                <a:gd name="T4" fmla="*/ 0 w 97"/>
                <a:gd name="T5" fmla="*/ 0 h 63"/>
                <a:gd name="T6" fmla="*/ 0 w 97"/>
                <a:gd name="T7" fmla="*/ 0 h 63"/>
                <a:gd name="T8" fmla="*/ 0 w 97"/>
                <a:gd name="T9" fmla="*/ 0 h 63"/>
                <a:gd name="T10" fmla="*/ 0 60000 65536"/>
                <a:gd name="T11" fmla="*/ 0 60000 65536"/>
                <a:gd name="T12" fmla="*/ 0 60000 65536"/>
                <a:gd name="T13" fmla="*/ 0 60000 65536"/>
                <a:gd name="T14" fmla="*/ 0 60000 65536"/>
                <a:gd name="T15" fmla="*/ 0 w 97"/>
                <a:gd name="T16" fmla="*/ 0 h 63"/>
                <a:gd name="T17" fmla="*/ 97 w 97"/>
                <a:gd name="T18" fmla="*/ 63 h 63"/>
              </a:gdLst>
              <a:ahLst/>
              <a:cxnLst>
                <a:cxn ang="T10">
                  <a:pos x="T0" y="T1"/>
                </a:cxn>
                <a:cxn ang="T11">
                  <a:pos x="T2" y="T3"/>
                </a:cxn>
                <a:cxn ang="T12">
                  <a:pos x="T4" y="T5"/>
                </a:cxn>
                <a:cxn ang="T13">
                  <a:pos x="T6" y="T7"/>
                </a:cxn>
                <a:cxn ang="T14">
                  <a:pos x="T8" y="T9"/>
                </a:cxn>
              </a:cxnLst>
              <a:rect l="T15" t="T16" r="T17" b="T18"/>
              <a:pathLst>
                <a:path w="97" h="63">
                  <a:moveTo>
                    <a:pt x="97" y="6"/>
                  </a:moveTo>
                  <a:lnTo>
                    <a:pt x="97" y="0"/>
                  </a:lnTo>
                  <a:lnTo>
                    <a:pt x="0" y="52"/>
                  </a:lnTo>
                  <a:lnTo>
                    <a:pt x="5" y="63"/>
                  </a:lnTo>
                  <a:lnTo>
                    <a:pt x="97" y="6"/>
                  </a:lnTo>
                  <a:close/>
                </a:path>
              </a:pathLst>
            </a:custGeom>
            <a:solidFill>
              <a:srgbClr val="FF00FF"/>
            </a:solidFill>
            <a:ln w="0">
              <a:solidFill>
                <a:srgbClr val="FF00FF"/>
              </a:solidFill>
              <a:round/>
              <a:headEnd/>
              <a:tailEnd/>
            </a:ln>
          </p:spPr>
          <p:txBody>
            <a:bodyPr/>
            <a:lstStyle/>
            <a:p>
              <a:endParaRPr lang="fr-FR"/>
            </a:p>
          </p:txBody>
        </p:sp>
        <p:sp>
          <p:nvSpPr>
            <p:cNvPr id="73946" name="Freeform 25"/>
            <p:cNvSpPr>
              <a:spLocks/>
            </p:cNvSpPr>
            <p:nvPr/>
          </p:nvSpPr>
          <p:spPr bwMode="auto">
            <a:xfrm>
              <a:off x="4317" y="1749"/>
              <a:ext cx="6" cy="5"/>
            </a:xfrm>
            <a:custGeom>
              <a:avLst/>
              <a:gdLst>
                <a:gd name="T0" fmla="*/ 0 w 97"/>
                <a:gd name="T1" fmla="*/ 0 h 80"/>
                <a:gd name="T2" fmla="*/ 0 w 97"/>
                <a:gd name="T3" fmla="*/ 0 h 80"/>
                <a:gd name="T4" fmla="*/ 0 w 97"/>
                <a:gd name="T5" fmla="*/ 0 h 80"/>
                <a:gd name="T6" fmla="*/ 0 w 97"/>
                <a:gd name="T7" fmla="*/ 0 h 80"/>
                <a:gd name="T8" fmla="*/ 0 w 97"/>
                <a:gd name="T9" fmla="*/ 0 h 80"/>
                <a:gd name="T10" fmla="*/ 0 60000 65536"/>
                <a:gd name="T11" fmla="*/ 0 60000 65536"/>
                <a:gd name="T12" fmla="*/ 0 60000 65536"/>
                <a:gd name="T13" fmla="*/ 0 60000 65536"/>
                <a:gd name="T14" fmla="*/ 0 60000 65536"/>
                <a:gd name="T15" fmla="*/ 0 w 97"/>
                <a:gd name="T16" fmla="*/ 0 h 80"/>
                <a:gd name="T17" fmla="*/ 97 w 97"/>
                <a:gd name="T18" fmla="*/ 80 h 80"/>
              </a:gdLst>
              <a:ahLst/>
              <a:cxnLst>
                <a:cxn ang="T10">
                  <a:pos x="T0" y="T1"/>
                </a:cxn>
                <a:cxn ang="T11">
                  <a:pos x="T2" y="T3"/>
                </a:cxn>
                <a:cxn ang="T12">
                  <a:pos x="T4" y="T5"/>
                </a:cxn>
                <a:cxn ang="T13">
                  <a:pos x="T6" y="T7"/>
                </a:cxn>
                <a:cxn ang="T14">
                  <a:pos x="T8" y="T9"/>
                </a:cxn>
              </a:cxnLst>
              <a:rect l="T15" t="T16" r="T17" b="T18"/>
              <a:pathLst>
                <a:path w="97" h="80">
                  <a:moveTo>
                    <a:pt x="0" y="18"/>
                  </a:moveTo>
                  <a:lnTo>
                    <a:pt x="86" y="80"/>
                  </a:lnTo>
                  <a:lnTo>
                    <a:pt x="97" y="63"/>
                  </a:lnTo>
                  <a:lnTo>
                    <a:pt x="11" y="0"/>
                  </a:lnTo>
                  <a:lnTo>
                    <a:pt x="0" y="18"/>
                  </a:lnTo>
                  <a:close/>
                </a:path>
              </a:pathLst>
            </a:custGeom>
            <a:solidFill>
              <a:srgbClr val="FF00FF"/>
            </a:solidFill>
            <a:ln w="0">
              <a:solidFill>
                <a:srgbClr val="FF00FF"/>
              </a:solidFill>
              <a:round/>
              <a:headEnd/>
              <a:tailEnd/>
            </a:ln>
          </p:spPr>
          <p:txBody>
            <a:bodyPr/>
            <a:lstStyle/>
            <a:p>
              <a:endParaRPr lang="fr-FR"/>
            </a:p>
          </p:txBody>
        </p:sp>
        <p:sp>
          <p:nvSpPr>
            <p:cNvPr id="73947" name="Freeform 26"/>
            <p:cNvSpPr>
              <a:spLocks/>
            </p:cNvSpPr>
            <p:nvPr/>
          </p:nvSpPr>
          <p:spPr bwMode="auto">
            <a:xfrm>
              <a:off x="4317" y="1747"/>
              <a:ext cx="7" cy="6"/>
            </a:xfrm>
            <a:custGeom>
              <a:avLst/>
              <a:gdLst>
                <a:gd name="T0" fmla="*/ 0 w 103"/>
                <a:gd name="T1" fmla="*/ 0 h 85"/>
                <a:gd name="T2" fmla="*/ 0 w 103"/>
                <a:gd name="T3" fmla="*/ 0 h 85"/>
                <a:gd name="T4" fmla="*/ 0 w 103"/>
                <a:gd name="T5" fmla="*/ 0 h 85"/>
                <a:gd name="T6" fmla="*/ 0 w 103"/>
                <a:gd name="T7" fmla="*/ 0 h 85"/>
                <a:gd name="T8" fmla="*/ 0 w 103"/>
                <a:gd name="T9" fmla="*/ 0 h 85"/>
                <a:gd name="T10" fmla="*/ 0 60000 65536"/>
                <a:gd name="T11" fmla="*/ 0 60000 65536"/>
                <a:gd name="T12" fmla="*/ 0 60000 65536"/>
                <a:gd name="T13" fmla="*/ 0 60000 65536"/>
                <a:gd name="T14" fmla="*/ 0 60000 65536"/>
                <a:gd name="T15" fmla="*/ 0 w 103"/>
                <a:gd name="T16" fmla="*/ 0 h 85"/>
                <a:gd name="T17" fmla="*/ 103 w 103"/>
                <a:gd name="T18" fmla="*/ 85 h 85"/>
              </a:gdLst>
              <a:ahLst/>
              <a:cxnLst>
                <a:cxn ang="T10">
                  <a:pos x="T0" y="T1"/>
                </a:cxn>
                <a:cxn ang="T11">
                  <a:pos x="T2" y="T3"/>
                </a:cxn>
                <a:cxn ang="T12">
                  <a:pos x="T4" y="T5"/>
                </a:cxn>
                <a:cxn ang="T13">
                  <a:pos x="T6" y="T7"/>
                </a:cxn>
                <a:cxn ang="T14">
                  <a:pos x="T8" y="T9"/>
                </a:cxn>
              </a:cxnLst>
              <a:rect l="T15" t="T16" r="T17" b="T18"/>
              <a:pathLst>
                <a:path w="103" h="85">
                  <a:moveTo>
                    <a:pt x="0" y="29"/>
                  </a:moveTo>
                  <a:lnTo>
                    <a:pt x="86" y="85"/>
                  </a:lnTo>
                  <a:lnTo>
                    <a:pt x="103" y="57"/>
                  </a:lnTo>
                  <a:lnTo>
                    <a:pt x="17" y="0"/>
                  </a:lnTo>
                  <a:lnTo>
                    <a:pt x="0" y="29"/>
                  </a:lnTo>
                  <a:close/>
                </a:path>
              </a:pathLst>
            </a:custGeom>
            <a:solidFill>
              <a:srgbClr val="FF00FF"/>
            </a:solidFill>
            <a:ln w="0">
              <a:solidFill>
                <a:srgbClr val="FF00FF"/>
              </a:solidFill>
              <a:round/>
              <a:headEnd/>
              <a:tailEnd/>
            </a:ln>
          </p:spPr>
          <p:txBody>
            <a:bodyPr/>
            <a:lstStyle/>
            <a:p>
              <a:endParaRPr lang="fr-FR"/>
            </a:p>
          </p:txBody>
        </p:sp>
        <p:sp>
          <p:nvSpPr>
            <p:cNvPr id="73948" name="Freeform 27"/>
            <p:cNvSpPr>
              <a:spLocks/>
            </p:cNvSpPr>
            <p:nvPr/>
          </p:nvSpPr>
          <p:spPr bwMode="auto">
            <a:xfrm>
              <a:off x="4317" y="1749"/>
              <a:ext cx="6" cy="4"/>
            </a:xfrm>
            <a:custGeom>
              <a:avLst/>
              <a:gdLst>
                <a:gd name="T0" fmla="*/ 0 w 86"/>
                <a:gd name="T1" fmla="*/ 0 h 61"/>
                <a:gd name="T2" fmla="*/ 0 w 86"/>
                <a:gd name="T3" fmla="*/ 0 h 61"/>
                <a:gd name="T4" fmla="*/ 0 w 86"/>
                <a:gd name="T5" fmla="*/ 0 h 61"/>
                <a:gd name="T6" fmla="*/ 0 w 86"/>
                <a:gd name="T7" fmla="*/ 0 h 61"/>
                <a:gd name="T8" fmla="*/ 0 w 86"/>
                <a:gd name="T9" fmla="*/ 0 h 61"/>
                <a:gd name="T10" fmla="*/ 0 60000 65536"/>
                <a:gd name="T11" fmla="*/ 0 60000 65536"/>
                <a:gd name="T12" fmla="*/ 0 60000 65536"/>
                <a:gd name="T13" fmla="*/ 0 60000 65536"/>
                <a:gd name="T14" fmla="*/ 0 60000 65536"/>
                <a:gd name="T15" fmla="*/ 0 w 86"/>
                <a:gd name="T16" fmla="*/ 0 h 61"/>
                <a:gd name="T17" fmla="*/ 86 w 86"/>
                <a:gd name="T18" fmla="*/ 61 h 61"/>
              </a:gdLst>
              <a:ahLst/>
              <a:cxnLst>
                <a:cxn ang="T10">
                  <a:pos x="T0" y="T1"/>
                </a:cxn>
                <a:cxn ang="T11">
                  <a:pos x="T2" y="T3"/>
                </a:cxn>
                <a:cxn ang="T12">
                  <a:pos x="T4" y="T5"/>
                </a:cxn>
                <a:cxn ang="T13">
                  <a:pos x="T6" y="T7"/>
                </a:cxn>
                <a:cxn ang="T14">
                  <a:pos x="T8" y="T9"/>
                </a:cxn>
              </a:cxnLst>
              <a:rect l="T15" t="T16" r="T17" b="T18"/>
              <a:pathLst>
                <a:path w="86" h="61">
                  <a:moveTo>
                    <a:pt x="0" y="0"/>
                  </a:moveTo>
                  <a:lnTo>
                    <a:pt x="0" y="0"/>
                  </a:lnTo>
                  <a:lnTo>
                    <a:pt x="86" y="61"/>
                  </a:lnTo>
                  <a:lnTo>
                    <a:pt x="86" y="56"/>
                  </a:lnTo>
                  <a:lnTo>
                    <a:pt x="0" y="0"/>
                  </a:lnTo>
                  <a:close/>
                </a:path>
              </a:pathLst>
            </a:custGeom>
            <a:solidFill>
              <a:srgbClr val="FF00FF"/>
            </a:solidFill>
            <a:ln w="0">
              <a:solidFill>
                <a:srgbClr val="FF00FF"/>
              </a:solidFill>
              <a:round/>
              <a:headEnd/>
              <a:tailEnd/>
            </a:ln>
          </p:spPr>
          <p:txBody>
            <a:bodyPr/>
            <a:lstStyle/>
            <a:p>
              <a:endParaRPr lang="fr-FR"/>
            </a:p>
          </p:txBody>
        </p:sp>
        <p:sp>
          <p:nvSpPr>
            <p:cNvPr id="73949" name="Freeform 28"/>
            <p:cNvSpPr>
              <a:spLocks/>
            </p:cNvSpPr>
            <p:nvPr/>
          </p:nvSpPr>
          <p:spPr bwMode="auto">
            <a:xfrm>
              <a:off x="4337" y="1735"/>
              <a:ext cx="2" cy="7"/>
            </a:xfrm>
            <a:custGeom>
              <a:avLst/>
              <a:gdLst>
                <a:gd name="T0" fmla="*/ 0 w 34"/>
                <a:gd name="T1" fmla="*/ 0 h 108"/>
                <a:gd name="T2" fmla="*/ 0 w 34"/>
                <a:gd name="T3" fmla="*/ 0 h 108"/>
                <a:gd name="T4" fmla="*/ 0 w 34"/>
                <a:gd name="T5" fmla="*/ 0 h 108"/>
                <a:gd name="T6" fmla="*/ 0 w 34"/>
                <a:gd name="T7" fmla="*/ 0 h 108"/>
                <a:gd name="T8" fmla="*/ 0 w 34"/>
                <a:gd name="T9" fmla="*/ 0 h 108"/>
                <a:gd name="T10" fmla="*/ 0 60000 65536"/>
                <a:gd name="T11" fmla="*/ 0 60000 65536"/>
                <a:gd name="T12" fmla="*/ 0 60000 65536"/>
                <a:gd name="T13" fmla="*/ 0 60000 65536"/>
                <a:gd name="T14" fmla="*/ 0 60000 65536"/>
                <a:gd name="T15" fmla="*/ 0 w 34"/>
                <a:gd name="T16" fmla="*/ 0 h 108"/>
                <a:gd name="T17" fmla="*/ 34 w 34"/>
                <a:gd name="T18" fmla="*/ 108 h 108"/>
              </a:gdLst>
              <a:ahLst/>
              <a:cxnLst>
                <a:cxn ang="T10">
                  <a:pos x="T0" y="T1"/>
                </a:cxn>
                <a:cxn ang="T11">
                  <a:pos x="T2" y="T3"/>
                </a:cxn>
                <a:cxn ang="T12">
                  <a:pos x="T4" y="T5"/>
                </a:cxn>
                <a:cxn ang="T13">
                  <a:pos x="T6" y="T7"/>
                </a:cxn>
                <a:cxn ang="T14">
                  <a:pos x="T8" y="T9"/>
                </a:cxn>
              </a:cxnLst>
              <a:rect l="T15" t="T16" r="T17" b="T18"/>
              <a:pathLst>
                <a:path w="34" h="108">
                  <a:moveTo>
                    <a:pt x="0" y="0"/>
                  </a:moveTo>
                  <a:lnTo>
                    <a:pt x="23" y="108"/>
                  </a:lnTo>
                  <a:lnTo>
                    <a:pt x="34" y="108"/>
                  </a:lnTo>
                  <a:lnTo>
                    <a:pt x="12" y="0"/>
                  </a:lnTo>
                  <a:lnTo>
                    <a:pt x="0" y="0"/>
                  </a:lnTo>
                  <a:close/>
                </a:path>
              </a:pathLst>
            </a:custGeom>
            <a:solidFill>
              <a:srgbClr val="FF00FF"/>
            </a:solidFill>
            <a:ln w="0">
              <a:solidFill>
                <a:srgbClr val="FF00FF"/>
              </a:solidFill>
              <a:round/>
              <a:headEnd/>
              <a:tailEnd/>
            </a:ln>
          </p:spPr>
          <p:txBody>
            <a:bodyPr/>
            <a:lstStyle/>
            <a:p>
              <a:endParaRPr lang="fr-FR"/>
            </a:p>
          </p:txBody>
        </p:sp>
        <p:sp>
          <p:nvSpPr>
            <p:cNvPr id="73950" name="Freeform 29"/>
            <p:cNvSpPr>
              <a:spLocks/>
            </p:cNvSpPr>
            <p:nvPr/>
          </p:nvSpPr>
          <p:spPr bwMode="auto">
            <a:xfrm>
              <a:off x="4338" y="1734"/>
              <a:ext cx="3" cy="8"/>
            </a:xfrm>
            <a:custGeom>
              <a:avLst/>
              <a:gdLst>
                <a:gd name="T0" fmla="*/ 0 w 46"/>
                <a:gd name="T1" fmla="*/ 0 h 114"/>
                <a:gd name="T2" fmla="*/ 0 w 46"/>
                <a:gd name="T3" fmla="*/ 0 h 114"/>
                <a:gd name="T4" fmla="*/ 0 w 46"/>
                <a:gd name="T5" fmla="*/ 0 h 114"/>
                <a:gd name="T6" fmla="*/ 0 w 46"/>
                <a:gd name="T7" fmla="*/ 0 h 114"/>
                <a:gd name="T8" fmla="*/ 0 w 46"/>
                <a:gd name="T9" fmla="*/ 0 h 114"/>
                <a:gd name="T10" fmla="*/ 0 60000 65536"/>
                <a:gd name="T11" fmla="*/ 0 60000 65536"/>
                <a:gd name="T12" fmla="*/ 0 60000 65536"/>
                <a:gd name="T13" fmla="*/ 0 60000 65536"/>
                <a:gd name="T14" fmla="*/ 0 60000 65536"/>
                <a:gd name="T15" fmla="*/ 0 w 46"/>
                <a:gd name="T16" fmla="*/ 0 h 114"/>
                <a:gd name="T17" fmla="*/ 46 w 46"/>
                <a:gd name="T18" fmla="*/ 114 h 114"/>
              </a:gdLst>
              <a:ahLst/>
              <a:cxnLst>
                <a:cxn ang="T10">
                  <a:pos x="T0" y="T1"/>
                </a:cxn>
                <a:cxn ang="T11">
                  <a:pos x="T2" y="T3"/>
                </a:cxn>
                <a:cxn ang="T12">
                  <a:pos x="T4" y="T5"/>
                </a:cxn>
                <a:cxn ang="T13">
                  <a:pos x="T6" y="T7"/>
                </a:cxn>
                <a:cxn ang="T14">
                  <a:pos x="T8" y="T9"/>
                </a:cxn>
              </a:cxnLst>
              <a:rect l="T15" t="T16" r="T17" b="T18"/>
              <a:pathLst>
                <a:path w="46" h="114">
                  <a:moveTo>
                    <a:pt x="0" y="6"/>
                  </a:moveTo>
                  <a:lnTo>
                    <a:pt x="22" y="114"/>
                  </a:lnTo>
                  <a:lnTo>
                    <a:pt x="46" y="108"/>
                  </a:lnTo>
                  <a:lnTo>
                    <a:pt x="22" y="0"/>
                  </a:lnTo>
                  <a:lnTo>
                    <a:pt x="0" y="6"/>
                  </a:lnTo>
                  <a:close/>
                </a:path>
              </a:pathLst>
            </a:custGeom>
            <a:solidFill>
              <a:srgbClr val="FF00FF"/>
            </a:solidFill>
            <a:ln w="0">
              <a:solidFill>
                <a:srgbClr val="FF00FF"/>
              </a:solidFill>
              <a:round/>
              <a:headEnd/>
              <a:tailEnd/>
            </a:ln>
          </p:spPr>
          <p:txBody>
            <a:bodyPr/>
            <a:lstStyle/>
            <a:p>
              <a:endParaRPr lang="fr-FR"/>
            </a:p>
          </p:txBody>
        </p:sp>
        <p:sp>
          <p:nvSpPr>
            <p:cNvPr id="73951" name="Freeform 30"/>
            <p:cNvSpPr>
              <a:spLocks/>
            </p:cNvSpPr>
            <p:nvPr/>
          </p:nvSpPr>
          <p:spPr bwMode="auto">
            <a:xfrm>
              <a:off x="4337" y="1735"/>
              <a:ext cx="2" cy="7"/>
            </a:xfrm>
            <a:custGeom>
              <a:avLst/>
              <a:gdLst>
                <a:gd name="T0" fmla="*/ 0 w 23"/>
                <a:gd name="T1" fmla="*/ 0 h 108"/>
                <a:gd name="T2" fmla="*/ 0 w 23"/>
                <a:gd name="T3" fmla="*/ 0 h 108"/>
                <a:gd name="T4" fmla="*/ 0 w 23"/>
                <a:gd name="T5" fmla="*/ 0 h 108"/>
                <a:gd name="T6" fmla="*/ 0 w 23"/>
                <a:gd name="T7" fmla="*/ 0 h 108"/>
                <a:gd name="T8" fmla="*/ 0 w 23"/>
                <a:gd name="T9" fmla="*/ 0 h 108"/>
                <a:gd name="T10" fmla="*/ 0 60000 65536"/>
                <a:gd name="T11" fmla="*/ 0 60000 65536"/>
                <a:gd name="T12" fmla="*/ 0 60000 65536"/>
                <a:gd name="T13" fmla="*/ 0 60000 65536"/>
                <a:gd name="T14" fmla="*/ 0 60000 65536"/>
                <a:gd name="T15" fmla="*/ 0 w 23"/>
                <a:gd name="T16" fmla="*/ 0 h 108"/>
                <a:gd name="T17" fmla="*/ 23 w 23"/>
                <a:gd name="T18" fmla="*/ 108 h 108"/>
              </a:gdLst>
              <a:ahLst/>
              <a:cxnLst>
                <a:cxn ang="T10">
                  <a:pos x="T0" y="T1"/>
                </a:cxn>
                <a:cxn ang="T11">
                  <a:pos x="T2" y="T3"/>
                </a:cxn>
                <a:cxn ang="T12">
                  <a:pos x="T4" y="T5"/>
                </a:cxn>
                <a:cxn ang="T13">
                  <a:pos x="T6" y="T7"/>
                </a:cxn>
                <a:cxn ang="T14">
                  <a:pos x="T8" y="T9"/>
                </a:cxn>
              </a:cxnLst>
              <a:rect l="T15" t="T16" r="T17" b="T18"/>
              <a:pathLst>
                <a:path w="23" h="108">
                  <a:moveTo>
                    <a:pt x="0" y="0"/>
                  </a:moveTo>
                  <a:lnTo>
                    <a:pt x="0" y="0"/>
                  </a:lnTo>
                  <a:lnTo>
                    <a:pt x="23" y="108"/>
                  </a:lnTo>
                  <a:lnTo>
                    <a:pt x="0" y="0"/>
                  </a:lnTo>
                  <a:close/>
                </a:path>
              </a:pathLst>
            </a:custGeom>
            <a:solidFill>
              <a:srgbClr val="FF00FF"/>
            </a:solidFill>
            <a:ln w="0">
              <a:solidFill>
                <a:srgbClr val="FF00FF"/>
              </a:solidFill>
              <a:round/>
              <a:headEnd/>
              <a:tailEnd/>
            </a:ln>
          </p:spPr>
          <p:txBody>
            <a:bodyPr/>
            <a:lstStyle/>
            <a:p>
              <a:endParaRPr lang="fr-FR"/>
            </a:p>
          </p:txBody>
        </p:sp>
        <p:sp>
          <p:nvSpPr>
            <p:cNvPr id="73952" name="Freeform 31"/>
            <p:cNvSpPr>
              <a:spLocks/>
            </p:cNvSpPr>
            <p:nvPr/>
          </p:nvSpPr>
          <p:spPr bwMode="auto">
            <a:xfrm>
              <a:off x="4339" y="1734"/>
              <a:ext cx="3" cy="8"/>
            </a:xfrm>
            <a:custGeom>
              <a:avLst/>
              <a:gdLst>
                <a:gd name="T0" fmla="*/ 0 w 45"/>
                <a:gd name="T1" fmla="*/ 0 h 113"/>
                <a:gd name="T2" fmla="*/ 0 w 45"/>
                <a:gd name="T3" fmla="*/ 0 h 113"/>
                <a:gd name="T4" fmla="*/ 0 w 45"/>
                <a:gd name="T5" fmla="*/ 0 h 113"/>
                <a:gd name="T6" fmla="*/ 0 w 45"/>
                <a:gd name="T7" fmla="*/ 0 h 113"/>
                <a:gd name="T8" fmla="*/ 0 w 45"/>
                <a:gd name="T9" fmla="*/ 0 h 113"/>
                <a:gd name="T10" fmla="*/ 0 60000 65536"/>
                <a:gd name="T11" fmla="*/ 0 60000 65536"/>
                <a:gd name="T12" fmla="*/ 0 60000 65536"/>
                <a:gd name="T13" fmla="*/ 0 60000 65536"/>
                <a:gd name="T14" fmla="*/ 0 60000 65536"/>
                <a:gd name="T15" fmla="*/ 0 w 45"/>
                <a:gd name="T16" fmla="*/ 0 h 113"/>
                <a:gd name="T17" fmla="*/ 45 w 45"/>
                <a:gd name="T18" fmla="*/ 113 h 113"/>
              </a:gdLst>
              <a:ahLst/>
              <a:cxnLst>
                <a:cxn ang="T10">
                  <a:pos x="T0" y="T1"/>
                </a:cxn>
                <a:cxn ang="T11">
                  <a:pos x="T2" y="T3"/>
                </a:cxn>
                <a:cxn ang="T12">
                  <a:pos x="T4" y="T5"/>
                </a:cxn>
                <a:cxn ang="T13">
                  <a:pos x="T6" y="T7"/>
                </a:cxn>
                <a:cxn ang="T14">
                  <a:pos x="T8" y="T9"/>
                </a:cxn>
              </a:cxnLst>
              <a:rect l="T15" t="T16" r="T17" b="T18"/>
              <a:pathLst>
                <a:path w="45" h="113">
                  <a:moveTo>
                    <a:pt x="0" y="5"/>
                  </a:moveTo>
                  <a:lnTo>
                    <a:pt x="29" y="113"/>
                  </a:lnTo>
                  <a:lnTo>
                    <a:pt x="45" y="108"/>
                  </a:lnTo>
                  <a:lnTo>
                    <a:pt x="17" y="0"/>
                  </a:lnTo>
                  <a:lnTo>
                    <a:pt x="0" y="5"/>
                  </a:lnTo>
                  <a:close/>
                </a:path>
              </a:pathLst>
            </a:custGeom>
            <a:solidFill>
              <a:srgbClr val="FF00FF"/>
            </a:solidFill>
            <a:ln w="0">
              <a:solidFill>
                <a:srgbClr val="FF00FF"/>
              </a:solidFill>
              <a:round/>
              <a:headEnd/>
              <a:tailEnd/>
            </a:ln>
          </p:spPr>
          <p:txBody>
            <a:bodyPr/>
            <a:lstStyle/>
            <a:p>
              <a:endParaRPr lang="fr-FR"/>
            </a:p>
          </p:txBody>
        </p:sp>
        <p:sp>
          <p:nvSpPr>
            <p:cNvPr id="73953" name="Freeform 32"/>
            <p:cNvSpPr>
              <a:spLocks/>
            </p:cNvSpPr>
            <p:nvPr/>
          </p:nvSpPr>
          <p:spPr bwMode="auto">
            <a:xfrm>
              <a:off x="4339" y="1735"/>
              <a:ext cx="2" cy="7"/>
            </a:xfrm>
            <a:custGeom>
              <a:avLst/>
              <a:gdLst>
                <a:gd name="T0" fmla="*/ 0 w 29"/>
                <a:gd name="T1" fmla="*/ 0 h 108"/>
                <a:gd name="T2" fmla="*/ 0 w 29"/>
                <a:gd name="T3" fmla="*/ 0 h 108"/>
                <a:gd name="T4" fmla="*/ 0 w 29"/>
                <a:gd name="T5" fmla="*/ 0 h 108"/>
                <a:gd name="T6" fmla="*/ 0 w 29"/>
                <a:gd name="T7" fmla="*/ 0 h 108"/>
                <a:gd name="T8" fmla="*/ 0 w 29"/>
                <a:gd name="T9" fmla="*/ 0 h 108"/>
                <a:gd name="T10" fmla="*/ 0 60000 65536"/>
                <a:gd name="T11" fmla="*/ 0 60000 65536"/>
                <a:gd name="T12" fmla="*/ 0 60000 65536"/>
                <a:gd name="T13" fmla="*/ 0 60000 65536"/>
                <a:gd name="T14" fmla="*/ 0 60000 65536"/>
                <a:gd name="T15" fmla="*/ 0 w 29"/>
                <a:gd name="T16" fmla="*/ 0 h 108"/>
                <a:gd name="T17" fmla="*/ 29 w 29"/>
                <a:gd name="T18" fmla="*/ 108 h 108"/>
              </a:gdLst>
              <a:ahLst/>
              <a:cxnLst>
                <a:cxn ang="T10">
                  <a:pos x="T0" y="T1"/>
                </a:cxn>
                <a:cxn ang="T11">
                  <a:pos x="T2" y="T3"/>
                </a:cxn>
                <a:cxn ang="T12">
                  <a:pos x="T4" y="T5"/>
                </a:cxn>
                <a:cxn ang="T13">
                  <a:pos x="T6" y="T7"/>
                </a:cxn>
                <a:cxn ang="T14">
                  <a:pos x="T8" y="T9"/>
                </a:cxn>
              </a:cxnLst>
              <a:rect l="T15" t="T16" r="T17" b="T18"/>
              <a:pathLst>
                <a:path w="29" h="108">
                  <a:moveTo>
                    <a:pt x="0" y="0"/>
                  </a:moveTo>
                  <a:lnTo>
                    <a:pt x="0" y="0"/>
                  </a:lnTo>
                  <a:lnTo>
                    <a:pt x="23" y="108"/>
                  </a:lnTo>
                  <a:lnTo>
                    <a:pt x="29" y="108"/>
                  </a:lnTo>
                  <a:lnTo>
                    <a:pt x="0" y="0"/>
                  </a:lnTo>
                  <a:close/>
                </a:path>
              </a:pathLst>
            </a:custGeom>
            <a:solidFill>
              <a:srgbClr val="FF00FF"/>
            </a:solidFill>
            <a:ln w="0">
              <a:solidFill>
                <a:srgbClr val="FF00FF"/>
              </a:solidFill>
              <a:round/>
              <a:headEnd/>
              <a:tailEnd/>
            </a:ln>
          </p:spPr>
          <p:txBody>
            <a:bodyPr/>
            <a:lstStyle/>
            <a:p>
              <a:endParaRPr lang="fr-FR"/>
            </a:p>
          </p:txBody>
        </p:sp>
        <p:sp>
          <p:nvSpPr>
            <p:cNvPr id="73954" name="Freeform 33"/>
            <p:cNvSpPr>
              <a:spLocks/>
            </p:cNvSpPr>
            <p:nvPr/>
          </p:nvSpPr>
          <p:spPr bwMode="auto">
            <a:xfrm>
              <a:off x="4341" y="1734"/>
              <a:ext cx="1" cy="7"/>
            </a:xfrm>
            <a:custGeom>
              <a:avLst/>
              <a:gdLst>
                <a:gd name="T0" fmla="*/ 0 w 11"/>
                <a:gd name="T1" fmla="*/ 0 h 108"/>
                <a:gd name="T2" fmla="*/ 0 w 11"/>
                <a:gd name="T3" fmla="*/ 0 h 108"/>
                <a:gd name="T4" fmla="*/ 0 w 11"/>
                <a:gd name="T5" fmla="*/ 0 h 108"/>
                <a:gd name="T6" fmla="*/ 0 w 11"/>
                <a:gd name="T7" fmla="*/ 0 h 108"/>
                <a:gd name="T8" fmla="*/ 0 w 11"/>
                <a:gd name="T9" fmla="*/ 0 h 108"/>
                <a:gd name="T10" fmla="*/ 0 60000 65536"/>
                <a:gd name="T11" fmla="*/ 0 60000 65536"/>
                <a:gd name="T12" fmla="*/ 0 60000 65536"/>
                <a:gd name="T13" fmla="*/ 0 60000 65536"/>
                <a:gd name="T14" fmla="*/ 0 60000 65536"/>
                <a:gd name="T15" fmla="*/ 0 w 11"/>
                <a:gd name="T16" fmla="*/ 0 h 108"/>
                <a:gd name="T17" fmla="*/ 11 w 11"/>
                <a:gd name="T18" fmla="*/ 108 h 108"/>
              </a:gdLst>
              <a:ahLst/>
              <a:cxnLst>
                <a:cxn ang="T10">
                  <a:pos x="T0" y="T1"/>
                </a:cxn>
                <a:cxn ang="T11">
                  <a:pos x="T2" y="T3"/>
                </a:cxn>
                <a:cxn ang="T12">
                  <a:pos x="T4" y="T5"/>
                </a:cxn>
                <a:cxn ang="T13">
                  <a:pos x="T6" y="T7"/>
                </a:cxn>
                <a:cxn ang="T14">
                  <a:pos x="T8" y="T9"/>
                </a:cxn>
              </a:cxnLst>
              <a:rect l="T15" t="T16" r="T17" b="T18"/>
              <a:pathLst>
                <a:path w="11" h="108">
                  <a:moveTo>
                    <a:pt x="5" y="0"/>
                  </a:moveTo>
                  <a:lnTo>
                    <a:pt x="0" y="108"/>
                  </a:lnTo>
                  <a:lnTo>
                    <a:pt x="5" y="108"/>
                  </a:lnTo>
                  <a:lnTo>
                    <a:pt x="11" y="0"/>
                  </a:lnTo>
                  <a:lnTo>
                    <a:pt x="5" y="0"/>
                  </a:lnTo>
                  <a:close/>
                </a:path>
              </a:pathLst>
            </a:custGeom>
            <a:solidFill>
              <a:srgbClr val="FF00FF"/>
            </a:solidFill>
            <a:ln w="0">
              <a:solidFill>
                <a:srgbClr val="FF00FF"/>
              </a:solidFill>
              <a:round/>
              <a:headEnd/>
              <a:tailEnd/>
            </a:ln>
          </p:spPr>
          <p:txBody>
            <a:bodyPr/>
            <a:lstStyle/>
            <a:p>
              <a:endParaRPr lang="fr-FR"/>
            </a:p>
          </p:txBody>
        </p:sp>
        <p:sp>
          <p:nvSpPr>
            <p:cNvPr id="73955" name="Freeform 34"/>
            <p:cNvSpPr>
              <a:spLocks/>
            </p:cNvSpPr>
            <p:nvPr/>
          </p:nvSpPr>
          <p:spPr bwMode="auto">
            <a:xfrm>
              <a:off x="4340" y="1734"/>
              <a:ext cx="2" cy="8"/>
            </a:xfrm>
            <a:custGeom>
              <a:avLst/>
              <a:gdLst>
                <a:gd name="T0" fmla="*/ 0 w 28"/>
                <a:gd name="T1" fmla="*/ 0 h 108"/>
                <a:gd name="T2" fmla="*/ 0 w 28"/>
                <a:gd name="T3" fmla="*/ 0 h 108"/>
                <a:gd name="T4" fmla="*/ 0 w 28"/>
                <a:gd name="T5" fmla="*/ 0 h 108"/>
                <a:gd name="T6" fmla="*/ 0 w 28"/>
                <a:gd name="T7" fmla="*/ 0 h 108"/>
                <a:gd name="T8" fmla="*/ 0 w 28"/>
                <a:gd name="T9" fmla="*/ 0 h 108"/>
                <a:gd name="T10" fmla="*/ 0 60000 65536"/>
                <a:gd name="T11" fmla="*/ 0 60000 65536"/>
                <a:gd name="T12" fmla="*/ 0 60000 65536"/>
                <a:gd name="T13" fmla="*/ 0 60000 65536"/>
                <a:gd name="T14" fmla="*/ 0 60000 65536"/>
                <a:gd name="T15" fmla="*/ 0 w 28"/>
                <a:gd name="T16" fmla="*/ 0 h 108"/>
                <a:gd name="T17" fmla="*/ 28 w 28"/>
                <a:gd name="T18" fmla="*/ 108 h 108"/>
              </a:gdLst>
              <a:ahLst/>
              <a:cxnLst>
                <a:cxn ang="T10">
                  <a:pos x="T0" y="T1"/>
                </a:cxn>
                <a:cxn ang="T11">
                  <a:pos x="T2" y="T3"/>
                </a:cxn>
                <a:cxn ang="T12">
                  <a:pos x="T4" y="T5"/>
                </a:cxn>
                <a:cxn ang="T13">
                  <a:pos x="T6" y="T7"/>
                </a:cxn>
                <a:cxn ang="T14">
                  <a:pos x="T8" y="T9"/>
                </a:cxn>
              </a:cxnLst>
              <a:rect l="T15" t="T16" r="T17" b="T18"/>
              <a:pathLst>
                <a:path w="28" h="108">
                  <a:moveTo>
                    <a:pt x="0" y="0"/>
                  </a:moveTo>
                  <a:lnTo>
                    <a:pt x="12" y="0"/>
                  </a:lnTo>
                  <a:lnTo>
                    <a:pt x="28" y="108"/>
                  </a:lnTo>
                  <a:lnTo>
                    <a:pt x="12" y="108"/>
                  </a:lnTo>
                  <a:lnTo>
                    <a:pt x="0" y="0"/>
                  </a:lnTo>
                  <a:close/>
                </a:path>
              </a:pathLst>
            </a:custGeom>
            <a:solidFill>
              <a:srgbClr val="FF00FF"/>
            </a:solidFill>
            <a:ln w="0">
              <a:solidFill>
                <a:srgbClr val="FF00FF"/>
              </a:solidFill>
              <a:round/>
              <a:headEnd/>
              <a:tailEnd/>
            </a:ln>
          </p:spPr>
          <p:txBody>
            <a:bodyPr/>
            <a:lstStyle/>
            <a:p>
              <a:endParaRPr lang="fr-FR"/>
            </a:p>
          </p:txBody>
        </p:sp>
        <p:sp>
          <p:nvSpPr>
            <p:cNvPr id="73956" name="Freeform 35"/>
            <p:cNvSpPr>
              <a:spLocks/>
            </p:cNvSpPr>
            <p:nvPr/>
          </p:nvSpPr>
          <p:spPr bwMode="auto">
            <a:xfrm>
              <a:off x="4361" y="1731"/>
              <a:ext cx="1" cy="8"/>
            </a:xfrm>
            <a:custGeom>
              <a:avLst/>
              <a:gdLst>
                <a:gd name="T0" fmla="*/ 0 w 17"/>
                <a:gd name="T1" fmla="*/ 0 h 109"/>
                <a:gd name="T2" fmla="*/ 0 w 17"/>
                <a:gd name="T3" fmla="*/ 0 h 109"/>
                <a:gd name="T4" fmla="*/ 0 w 17"/>
                <a:gd name="T5" fmla="*/ 0 h 109"/>
                <a:gd name="T6" fmla="*/ 0 w 17"/>
                <a:gd name="T7" fmla="*/ 0 h 109"/>
                <a:gd name="T8" fmla="*/ 0 w 17"/>
                <a:gd name="T9" fmla="*/ 0 h 109"/>
                <a:gd name="T10" fmla="*/ 0 60000 65536"/>
                <a:gd name="T11" fmla="*/ 0 60000 65536"/>
                <a:gd name="T12" fmla="*/ 0 60000 65536"/>
                <a:gd name="T13" fmla="*/ 0 60000 65536"/>
                <a:gd name="T14" fmla="*/ 0 60000 65536"/>
                <a:gd name="T15" fmla="*/ 0 w 17"/>
                <a:gd name="T16" fmla="*/ 0 h 109"/>
                <a:gd name="T17" fmla="*/ 17 w 17"/>
                <a:gd name="T18" fmla="*/ 109 h 109"/>
              </a:gdLst>
              <a:ahLst/>
              <a:cxnLst>
                <a:cxn ang="T10">
                  <a:pos x="T0" y="T1"/>
                </a:cxn>
                <a:cxn ang="T11">
                  <a:pos x="T2" y="T3"/>
                </a:cxn>
                <a:cxn ang="T12">
                  <a:pos x="T4" y="T5"/>
                </a:cxn>
                <a:cxn ang="T13">
                  <a:pos x="T6" y="T7"/>
                </a:cxn>
                <a:cxn ang="T14">
                  <a:pos x="T8" y="T9"/>
                </a:cxn>
              </a:cxnLst>
              <a:rect l="T15" t="T16" r="T17" b="T18"/>
              <a:pathLst>
                <a:path w="17" h="109">
                  <a:moveTo>
                    <a:pt x="5" y="0"/>
                  </a:moveTo>
                  <a:lnTo>
                    <a:pt x="0" y="109"/>
                  </a:lnTo>
                  <a:lnTo>
                    <a:pt x="11" y="109"/>
                  </a:lnTo>
                  <a:lnTo>
                    <a:pt x="17" y="0"/>
                  </a:lnTo>
                  <a:lnTo>
                    <a:pt x="5" y="0"/>
                  </a:lnTo>
                  <a:close/>
                </a:path>
              </a:pathLst>
            </a:custGeom>
            <a:solidFill>
              <a:srgbClr val="FF00FF"/>
            </a:solidFill>
            <a:ln w="0">
              <a:solidFill>
                <a:srgbClr val="FF00FF"/>
              </a:solidFill>
              <a:round/>
              <a:headEnd/>
              <a:tailEnd/>
            </a:ln>
          </p:spPr>
          <p:txBody>
            <a:bodyPr/>
            <a:lstStyle/>
            <a:p>
              <a:endParaRPr lang="fr-FR"/>
            </a:p>
          </p:txBody>
        </p:sp>
        <p:sp>
          <p:nvSpPr>
            <p:cNvPr id="73957" name="Freeform 36"/>
            <p:cNvSpPr>
              <a:spLocks/>
            </p:cNvSpPr>
            <p:nvPr/>
          </p:nvSpPr>
          <p:spPr bwMode="auto">
            <a:xfrm>
              <a:off x="4362" y="1731"/>
              <a:ext cx="1" cy="8"/>
            </a:xfrm>
            <a:custGeom>
              <a:avLst/>
              <a:gdLst>
                <a:gd name="T0" fmla="*/ 0 w 29"/>
                <a:gd name="T1" fmla="*/ 0 h 109"/>
                <a:gd name="T2" fmla="*/ 0 w 29"/>
                <a:gd name="T3" fmla="*/ 0 h 109"/>
                <a:gd name="T4" fmla="*/ 0 w 29"/>
                <a:gd name="T5" fmla="*/ 0 h 109"/>
                <a:gd name="T6" fmla="*/ 0 w 29"/>
                <a:gd name="T7" fmla="*/ 0 h 109"/>
                <a:gd name="T8" fmla="*/ 0 w 29"/>
                <a:gd name="T9" fmla="*/ 0 h 109"/>
                <a:gd name="T10" fmla="*/ 0 60000 65536"/>
                <a:gd name="T11" fmla="*/ 0 60000 65536"/>
                <a:gd name="T12" fmla="*/ 0 60000 65536"/>
                <a:gd name="T13" fmla="*/ 0 60000 65536"/>
                <a:gd name="T14" fmla="*/ 0 60000 65536"/>
                <a:gd name="T15" fmla="*/ 0 w 29"/>
                <a:gd name="T16" fmla="*/ 0 h 109"/>
                <a:gd name="T17" fmla="*/ 29 w 29"/>
                <a:gd name="T18" fmla="*/ 109 h 109"/>
              </a:gdLst>
              <a:ahLst/>
              <a:cxnLst>
                <a:cxn ang="T10">
                  <a:pos x="T0" y="T1"/>
                </a:cxn>
                <a:cxn ang="T11">
                  <a:pos x="T2" y="T3"/>
                </a:cxn>
                <a:cxn ang="T12">
                  <a:pos x="T4" y="T5"/>
                </a:cxn>
                <a:cxn ang="T13">
                  <a:pos x="T6" y="T7"/>
                </a:cxn>
                <a:cxn ang="T14">
                  <a:pos x="T8" y="T9"/>
                </a:cxn>
              </a:cxnLst>
              <a:rect l="T15" t="T16" r="T17" b="T18"/>
              <a:pathLst>
                <a:path w="29" h="109">
                  <a:moveTo>
                    <a:pt x="6" y="0"/>
                  </a:moveTo>
                  <a:lnTo>
                    <a:pt x="0" y="109"/>
                  </a:lnTo>
                  <a:lnTo>
                    <a:pt x="23" y="109"/>
                  </a:lnTo>
                  <a:lnTo>
                    <a:pt x="29" y="0"/>
                  </a:lnTo>
                  <a:lnTo>
                    <a:pt x="6" y="0"/>
                  </a:lnTo>
                  <a:close/>
                </a:path>
              </a:pathLst>
            </a:custGeom>
            <a:solidFill>
              <a:srgbClr val="FF00FF"/>
            </a:solidFill>
            <a:ln w="0">
              <a:solidFill>
                <a:srgbClr val="FF00FF"/>
              </a:solidFill>
              <a:round/>
              <a:headEnd/>
              <a:tailEnd/>
            </a:ln>
          </p:spPr>
          <p:txBody>
            <a:bodyPr/>
            <a:lstStyle/>
            <a:p>
              <a:endParaRPr lang="fr-FR"/>
            </a:p>
          </p:txBody>
        </p:sp>
        <p:sp>
          <p:nvSpPr>
            <p:cNvPr id="73958" name="Rectangle 37"/>
            <p:cNvSpPr>
              <a:spLocks noChangeArrowheads="1"/>
            </p:cNvSpPr>
            <p:nvPr/>
          </p:nvSpPr>
          <p:spPr bwMode="auto">
            <a:xfrm>
              <a:off x="4362" y="1732"/>
              <a:ext cx="1" cy="7"/>
            </a:xfrm>
            <a:prstGeom prst="rect">
              <a:avLst/>
            </a:prstGeom>
            <a:solidFill>
              <a:srgbClr val="FF00FF"/>
            </a:solidFill>
            <a:ln w="0">
              <a:solidFill>
                <a:srgbClr val="FF00FF"/>
              </a:solidFill>
              <a:miter lim="800000"/>
              <a:headEnd/>
              <a:tailEnd/>
            </a:ln>
          </p:spPr>
          <p:txBody>
            <a:bodyPr/>
            <a:lstStyle/>
            <a:p>
              <a:endParaRPr lang="fr-FR"/>
            </a:p>
          </p:txBody>
        </p:sp>
        <p:sp>
          <p:nvSpPr>
            <p:cNvPr id="73959" name="Freeform 38"/>
            <p:cNvSpPr>
              <a:spLocks/>
            </p:cNvSpPr>
            <p:nvPr/>
          </p:nvSpPr>
          <p:spPr bwMode="auto">
            <a:xfrm>
              <a:off x="4363" y="1731"/>
              <a:ext cx="2" cy="8"/>
            </a:xfrm>
            <a:custGeom>
              <a:avLst/>
              <a:gdLst>
                <a:gd name="T0" fmla="*/ 0 w 22"/>
                <a:gd name="T1" fmla="*/ 0 h 109"/>
                <a:gd name="T2" fmla="*/ 0 w 22"/>
                <a:gd name="T3" fmla="*/ 0 h 109"/>
                <a:gd name="T4" fmla="*/ 0 w 22"/>
                <a:gd name="T5" fmla="*/ 0 h 109"/>
                <a:gd name="T6" fmla="*/ 0 w 22"/>
                <a:gd name="T7" fmla="*/ 0 h 109"/>
                <a:gd name="T8" fmla="*/ 0 w 22"/>
                <a:gd name="T9" fmla="*/ 0 h 109"/>
                <a:gd name="T10" fmla="*/ 0 60000 65536"/>
                <a:gd name="T11" fmla="*/ 0 60000 65536"/>
                <a:gd name="T12" fmla="*/ 0 60000 65536"/>
                <a:gd name="T13" fmla="*/ 0 60000 65536"/>
                <a:gd name="T14" fmla="*/ 0 60000 65536"/>
                <a:gd name="T15" fmla="*/ 0 w 22"/>
                <a:gd name="T16" fmla="*/ 0 h 109"/>
                <a:gd name="T17" fmla="*/ 22 w 22"/>
                <a:gd name="T18" fmla="*/ 109 h 109"/>
              </a:gdLst>
              <a:ahLst/>
              <a:cxnLst>
                <a:cxn ang="T10">
                  <a:pos x="T0" y="T1"/>
                </a:cxn>
                <a:cxn ang="T11">
                  <a:pos x="T2" y="T3"/>
                </a:cxn>
                <a:cxn ang="T12">
                  <a:pos x="T4" y="T5"/>
                </a:cxn>
                <a:cxn ang="T13">
                  <a:pos x="T6" y="T7"/>
                </a:cxn>
                <a:cxn ang="T14">
                  <a:pos x="T8" y="T9"/>
                </a:cxn>
              </a:cxnLst>
              <a:rect l="T15" t="T16" r="T17" b="T18"/>
              <a:pathLst>
                <a:path w="22" h="109">
                  <a:moveTo>
                    <a:pt x="6" y="0"/>
                  </a:moveTo>
                  <a:lnTo>
                    <a:pt x="0" y="109"/>
                  </a:lnTo>
                  <a:lnTo>
                    <a:pt x="17" y="109"/>
                  </a:lnTo>
                  <a:lnTo>
                    <a:pt x="22" y="0"/>
                  </a:lnTo>
                  <a:lnTo>
                    <a:pt x="6" y="0"/>
                  </a:lnTo>
                  <a:close/>
                </a:path>
              </a:pathLst>
            </a:custGeom>
            <a:solidFill>
              <a:srgbClr val="FF00FF"/>
            </a:solidFill>
            <a:ln w="0">
              <a:solidFill>
                <a:srgbClr val="FF00FF"/>
              </a:solidFill>
              <a:round/>
              <a:headEnd/>
              <a:tailEnd/>
            </a:ln>
          </p:spPr>
          <p:txBody>
            <a:bodyPr/>
            <a:lstStyle/>
            <a:p>
              <a:endParaRPr lang="fr-FR"/>
            </a:p>
          </p:txBody>
        </p:sp>
        <p:sp>
          <p:nvSpPr>
            <p:cNvPr id="73960" name="Rectangle 39"/>
            <p:cNvSpPr>
              <a:spLocks noChangeArrowheads="1"/>
            </p:cNvSpPr>
            <p:nvPr/>
          </p:nvSpPr>
          <p:spPr bwMode="auto">
            <a:xfrm>
              <a:off x="4363" y="1732"/>
              <a:ext cx="1" cy="7"/>
            </a:xfrm>
            <a:prstGeom prst="rect">
              <a:avLst/>
            </a:prstGeom>
            <a:solidFill>
              <a:srgbClr val="FF00FF"/>
            </a:solidFill>
            <a:ln w="0">
              <a:solidFill>
                <a:srgbClr val="FF00FF"/>
              </a:solidFill>
              <a:miter lim="800000"/>
              <a:headEnd/>
              <a:tailEnd/>
            </a:ln>
          </p:spPr>
          <p:txBody>
            <a:bodyPr/>
            <a:lstStyle/>
            <a:p>
              <a:endParaRPr lang="fr-FR"/>
            </a:p>
          </p:txBody>
        </p:sp>
        <p:sp>
          <p:nvSpPr>
            <p:cNvPr id="73961" name="Freeform 40"/>
            <p:cNvSpPr>
              <a:spLocks/>
            </p:cNvSpPr>
            <p:nvPr/>
          </p:nvSpPr>
          <p:spPr bwMode="auto">
            <a:xfrm>
              <a:off x="4364" y="1731"/>
              <a:ext cx="1" cy="8"/>
            </a:xfrm>
            <a:custGeom>
              <a:avLst/>
              <a:gdLst>
                <a:gd name="T0" fmla="*/ 0 w 12"/>
                <a:gd name="T1" fmla="*/ 0 h 109"/>
                <a:gd name="T2" fmla="*/ 0 w 12"/>
                <a:gd name="T3" fmla="*/ 0 h 109"/>
                <a:gd name="T4" fmla="*/ 0 w 12"/>
                <a:gd name="T5" fmla="*/ 0 h 109"/>
                <a:gd name="T6" fmla="*/ 0 w 12"/>
                <a:gd name="T7" fmla="*/ 0 h 109"/>
                <a:gd name="T8" fmla="*/ 0 w 12"/>
                <a:gd name="T9" fmla="*/ 0 h 109"/>
                <a:gd name="T10" fmla="*/ 0 60000 65536"/>
                <a:gd name="T11" fmla="*/ 0 60000 65536"/>
                <a:gd name="T12" fmla="*/ 0 60000 65536"/>
                <a:gd name="T13" fmla="*/ 0 60000 65536"/>
                <a:gd name="T14" fmla="*/ 0 60000 65536"/>
                <a:gd name="T15" fmla="*/ 0 w 12"/>
                <a:gd name="T16" fmla="*/ 0 h 109"/>
                <a:gd name="T17" fmla="*/ 12 w 12"/>
                <a:gd name="T18" fmla="*/ 109 h 109"/>
              </a:gdLst>
              <a:ahLst/>
              <a:cxnLst>
                <a:cxn ang="T10">
                  <a:pos x="T0" y="T1"/>
                </a:cxn>
                <a:cxn ang="T11">
                  <a:pos x="T2" y="T3"/>
                </a:cxn>
                <a:cxn ang="T12">
                  <a:pos x="T4" y="T5"/>
                </a:cxn>
                <a:cxn ang="T13">
                  <a:pos x="T6" y="T7"/>
                </a:cxn>
                <a:cxn ang="T14">
                  <a:pos x="T8" y="T9"/>
                </a:cxn>
              </a:cxnLst>
              <a:rect l="T15" t="T16" r="T17" b="T18"/>
              <a:pathLst>
                <a:path w="12" h="109">
                  <a:moveTo>
                    <a:pt x="5" y="0"/>
                  </a:moveTo>
                  <a:lnTo>
                    <a:pt x="0" y="109"/>
                  </a:lnTo>
                  <a:lnTo>
                    <a:pt x="5" y="109"/>
                  </a:lnTo>
                  <a:lnTo>
                    <a:pt x="12" y="0"/>
                  </a:lnTo>
                  <a:lnTo>
                    <a:pt x="5" y="0"/>
                  </a:lnTo>
                  <a:close/>
                </a:path>
              </a:pathLst>
            </a:custGeom>
            <a:solidFill>
              <a:srgbClr val="FF00FF"/>
            </a:solidFill>
            <a:ln w="0">
              <a:solidFill>
                <a:srgbClr val="FF00FF"/>
              </a:solidFill>
              <a:round/>
              <a:headEnd/>
              <a:tailEnd/>
            </a:ln>
          </p:spPr>
          <p:txBody>
            <a:bodyPr/>
            <a:lstStyle/>
            <a:p>
              <a:endParaRPr lang="fr-FR"/>
            </a:p>
          </p:txBody>
        </p:sp>
        <p:sp>
          <p:nvSpPr>
            <p:cNvPr id="73962" name="Rectangle 41"/>
            <p:cNvSpPr>
              <a:spLocks noChangeArrowheads="1"/>
            </p:cNvSpPr>
            <p:nvPr/>
          </p:nvSpPr>
          <p:spPr bwMode="auto">
            <a:xfrm>
              <a:off x="4364" y="1732"/>
              <a:ext cx="1" cy="7"/>
            </a:xfrm>
            <a:prstGeom prst="rect">
              <a:avLst/>
            </a:prstGeom>
            <a:solidFill>
              <a:srgbClr val="FF00FF"/>
            </a:solidFill>
            <a:ln w="0">
              <a:solidFill>
                <a:srgbClr val="FF00FF"/>
              </a:solidFill>
              <a:miter lim="800000"/>
              <a:headEnd/>
              <a:tailEnd/>
            </a:ln>
          </p:spPr>
          <p:txBody>
            <a:bodyPr/>
            <a:lstStyle/>
            <a:p>
              <a:endParaRPr lang="fr-FR"/>
            </a:p>
          </p:txBody>
        </p:sp>
        <p:sp>
          <p:nvSpPr>
            <p:cNvPr id="73963" name="Freeform 42"/>
            <p:cNvSpPr>
              <a:spLocks/>
            </p:cNvSpPr>
            <p:nvPr/>
          </p:nvSpPr>
          <p:spPr bwMode="auto">
            <a:xfrm>
              <a:off x="4384" y="1731"/>
              <a:ext cx="1" cy="7"/>
            </a:xfrm>
            <a:custGeom>
              <a:avLst/>
              <a:gdLst>
                <a:gd name="T0" fmla="*/ 0 w 16"/>
                <a:gd name="T1" fmla="*/ 0 h 108"/>
                <a:gd name="T2" fmla="*/ 0 w 16"/>
                <a:gd name="T3" fmla="*/ 0 h 108"/>
                <a:gd name="T4" fmla="*/ 0 w 16"/>
                <a:gd name="T5" fmla="*/ 0 h 108"/>
                <a:gd name="T6" fmla="*/ 0 w 16"/>
                <a:gd name="T7" fmla="*/ 0 h 108"/>
                <a:gd name="T8" fmla="*/ 0 w 16"/>
                <a:gd name="T9" fmla="*/ 0 h 108"/>
                <a:gd name="T10" fmla="*/ 0 60000 65536"/>
                <a:gd name="T11" fmla="*/ 0 60000 65536"/>
                <a:gd name="T12" fmla="*/ 0 60000 65536"/>
                <a:gd name="T13" fmla="*/ 0 60000 65536"/>
                <a:gd name="T14" fmla="*/ 0 60000 65536"/>
                <a:gd name="T15" fmla="*/ 0 w 16"/>
                <a:gd name="T16" fmla="*/ 0 h 108"/>
                <a:gd name="T17" fmla="*/ 16 w 16"/>
                <a:gd name="T18" fmla="*/ 108 h 108"/>
              </a:gdLst>
              <a:ahLst/>
              <a:cxnLst>
                <a:cxn ang="T10">
                  <a:pos x="T0" y="T1"/>
                </a:cxn>
                <a:cxn ang="T11">
                  <a:pos x="T2" y="T3"/>
                </a:cxn>
                <a:cxn ang="T12">
                  <a:pos x="T4" y="T5"/>
                </a:cxn>
                <a:cxn ang="T13">
                  <a:pos x="T6" y="T7"/>
                </a:cxn>
                <a:cxn ang="T14">
                  <a:pos x="T8" y="T9"/>
                </a:cxn>
              </a:cxnLst>
              <a:rect l="T15" t="T16" r="T17" b="T18"/>
              <a:pathLst>
                <a:path w="16" h="108">
                  <a:moveTo>
                    <a:pt x="5" y="0"/>
                  </a:moveTo>
                  <a:lnTo>
                    <a:pt x="0" y="108"/>
                  </a:lnTo>
                  <a:lnTo>
                    <a:pt x="11" y="108"/>
                  </a:lnTo>
                  <a:lnTo>
                    <a:pt x="16" y="0"/>
                  </a:lnTo>
                  <a:lnTo>
                    <a:pt x="5" y="0"/>
                  </a:lnTo>
                  <a:close/>
                </a:path>
              </a:pathLst>
            </a:custGeom>
            <a:solidFill>
              <a:srgbClr val="FF00FF"/>
            </a:solidFill>
            <a:ln w="0">
              <a:solidFill>
                <a:srgbClr val="FF00FF"/>
              </a:solidFill>
              <a:round/>
              <a:headEnd/>
              <a:tailEnd/>
            </a:ln>
          </p:spPr>
          <p:txBody>
            <a:bodyPr/>
            <a:lstStyle/>
            <a:p>
              <a:endParaRPr lang="fr-FR"/>
            </a:p>
          </p:txBody>
        </p:sp>
        <p:sp>
          <p:nvSpPr>
            <p:cNvPr id="73964" name="Freeform 43"/>
            <p:cNvSpPr>
              <a:spLocks/>
            </p:cNvSpPr>
            <p:nvPr/>
          </p:nvSpPr>
          <p:spPr bwMode="auto">
            <a:xfrm>
              <a:off x="4385" y="1731"/>
              <a:ext cx="2" cy="7"/>
            </a:xfrm>
            <a:custGeom>
              <a:avLst/>
              <a:gdLst>
                <a:gd name="T0" fmla="*/ 0 w 29"/>
                <a:gd name="T1" fmla="*/ 0 h 108"/>
                <a:gd name="T2" fmla="*/ 0 w 29"/>
                <a:gd name="T3" fmla="*/ 0 h 108"/>
                <a:gd name="T4" fmla="*/ 0 w 29"/>
                <a:gd name="T5" fmla="*/ 0 h 108"/>
                <a:gd name="T6" fmla="*/ 0 w 29"/>
                <a:gd name="T7" fmla="*/ 0 h 108"/>
                <a:gd name="T8" fmla="*/ 0 w 29"/>
                <a:gd name="T9" fmla="*/ 0 h 108"/>
                <a:gd name="T10" fmla="*/ 0 60000 65536"/>
                <a:gd name="T11" fmla="*/ 0 60000 65536"/>
                <a:gd name="T12" fmla="*/ 0 60000 65536"/>
                <a:gd name="T13" fmla="*/ 0 60000 65536"/>
                <a:gd name="T14" fmla="*/ 0 60000 65536"/>
                <a:gd name="T15" fmla="*/ 0 w 29"/>
                <a:gd name="T16" fmla="*/ 0 h 108"/>
                <a:gd name="T17" fmla="*/ 29 w 29"/>
                <a:gd name="T18" fmla="*/ 108 h 108"/>
              </a:gdLst>
              <a:ahLst/>
              <a:cxnLst>
                <a:cxn ang="T10">
                  <a:pos x="T0" y="T1"/>
                </a:cxn>
                <a:cxn ang="T11">
                  <a:pos x="T2" y="T3"/>
                </a:cxn>
                <a:cxn ang="T12">
                  <a:pos x="T4" y="T5"/>
                </a:cxn>
                <a:cxn ang="T13">
                  <a:pos x="T6" y="T7"/>
                </a:cxn>
                <a:cxn ang="T14">
                  <a:pos x="T8" y="T9"/>
                </a:cxn>
              </a:cxnLst>
              <a:rect l="T15" t="T16" r="T17" b="T18"/>
              <a:pathLst>
                <a:path w="29" h="108">
                  <a:moveTo>
                    <a:pt x="5" y="0"/>
                  </a:moveTo>
                  <a:lnTo>
                    <a:pt x="0" y="108"/>
                  </a:lnTo>
                  <a:lnTo>
                    <a:pt x="23" y="108"/>
                  </a:lnTo>
                  <a:lnTo>
                    <a:pt x="29" y="0"/>
                  </a:lnTo>
                  <a:lnTo>
                    <a:pt x="5" y="0"/>
                  </a:lnTo>
                  <a:close/>
                </a:path>
              </a:pathLst>
            </a:custGeom>
            <a:solidFill>
              <a:srgbClr val="FF00FF"/>
            </a:solidFill>
            <a:ln w="0">
              <a:solidFill>
                <a:srgbClr val="FF00FF"/>
              </a:solidFill>
              <a:round/>
              <a:headEnd/>
              <a:tailEnd/>
            </a:ln>
          </p:spPr>
          <p:txBody>
            <a:bodyPr/>
            <a:lstStyle/>
            <a:p>
              <a:endParaRPr lang="fr-FR"/>
            </a:p>
          </p:txBody>
        </p:sp>
        <p:sp>
          <p:nvSpPr>
            <p:cNvPr id="73965" name="Rectangle 44"/>
            <p:cNvSpPr>
              <a:spLocks noChangeArrowheads="1"/>
            </p:cNvSpPr>
            <p:nvPr/>
          </p:nvSpPr>
          <p:spPr bwMode="auto">
            <a:xfrm>
              <a:off x="4385" y="1731"/>
              <a:ext cx="1" cy="7"/>
            </a:xfrm>
            <a:prstGeom prst="rect">
              <a:avLst/>
            </a:prstGeom>
            <a:solidFill>
              <a:srgbClr val="FF00FF"/>
            </a:solidFill>
            <a:ln w="0">
              <a:solidFill>
                <a:srgbClr val="FF00FF"/>
              </a:solidFill>
              <a:miter lim="800000"/>
              <a:headEnd/>
              <a:tailEnd/>
            </a:ln>
          </p:spPr>
          <p:txBody>
            <a:bodyPr/>
            <a:lstStyle/>
            <a:p>
              <a:endParaRPr lang="fr-FR"/>
            </a:p>
          </p:txBody>
        </p:sp>
        <p:sp>
          <p:nvSpPr>
            <p:cNvPr id="73966" name="Freeform 45"/>
            <p:cNvSpPr>
              <a:spLocks/>
            </p:cNvSpPr>
            <p:nvPr/>
          </p:nvSpPr>
          <p:spPr bwMode="auto">
            <a:xfrm>
              <a:off x="4387" y="1731"/>
              <a:ext cx="1" cy="7"/>
            </a:xfrm>
            <a:custGeom>
              <a:avLst/>
              <a:gdLst>
                <a:gd name="T0" fmla="*/ 0 w 23"/>
                <a:gd name="T1" fmla="*/ 0 h 108"/>
                <a:gd name="T2" fmla="*/ 0 w 23"/>
                <a:gd name="T3" fmla="*/ 0 h 108"/>
                <a:gd name="T4" fmla="*/ 0 w 23"/>
                <a:gd name="T5" fmla="*/ 0 h 108"/>
                <a:gd name="T6" fmla="*/ 0 w 23"/>
                <a:gd name="T7" fmla="*/ 0 h 108"/>
                <a:gd name="T8" fmla="*/ 0 w 23"/>
                <a:gd name="T9" fmla="*/ 0 h 108"/>
                <a:gd name="T10" fmla="*/ 0 60000 65536"/>
                <a:gd name="T11" fmla="*/ 0 60000 65536"/>
                <a:gd name="T12" fmla="*/ 0 60000 65536"/>
                <a:gd name="T13" fmla="*/ 0 60000 65536"/>
                <a:gd name="T14" fmla="*/ 0 60000 65536"/>
                <a:gd name="T15" fmla="*/ 0 w 23"/>
                <a:gd name="T16" fmla="*/ 0 h 108"/>
                <a:gd name="T17" fmla="*/ 23 w 23"/>
                <a:gd name="T18" fmla="*/ 108 h 108"/>
              </a:gdLst>
              <a:ahLst/>
              <a:cxnLst>
                <a:cxn ang="T10">
                  <a:pos x="T0" y="T1"/>
                </a:cxn>
                <a:cxn ang="T11">
                  <a:pos x="T2" y="T3"/>
                </a:cxn>
                <a:cxn ang="T12">
                  <a:pos x="T4" y="T5"/>
                </a:cxn>
                <a:cxn ang="T13">
                  <a:pos x="T6" y="T7"/>
                </a:cxn>
                <a:cxn ang="T14">
                  <a:pos x="T8" y="T9"/>
                </a:cxn>
              </a:cxnLst>
              <a:rect l="T15" t="T16" r="T17" b="T18"/>
              <a:pathLst>
                <a:path w="23" h="108">
                  <a:moveTo>
                    <a:pt x="6" y="0"/>
                  </a:moveTo>
                  <a:lnTo>
                    <a:pt x="0" y="108"/>
                  </a:lnTo>
                  <a:lnTo>
                    <a:pt x="17" y="108"/>
                  </a:lnTo>
                  <a:lnTo>
                    <a:pt x="23" y="0"/>
                  </a:lnTo>
                  <a:lnTo>
                    <a:pt x="6" y="0"/>
                  </a:lnTo>
                  <a:close/>
                </a:path>
              </a:pathLst>
            </a:custGeom>
            <a:solidFill>
              <a:srgbClr val="FF00FF"/>
            </a:solidFill>
            <a:ln w="0">
              <a:solidFill>
                <a:srgbClr val="FF00FF"/>
              </a:solidFill>
              <a:round/>
              <a:headEnd/>
              <a:tailEnd/>
            </a:ln>
          </p:spPr>
          <p:txBody>
            <a:bodyPr/>
            <a:lstStyle/>
            <a:p>
              <a:endParaRPr lang="fr-FR"/>
            </a:p>
          </p:txBody>
        </p:sp>
        <p:sp>
          <p:nvSpPr>
            <p:cNvPr id="73967" name="Rectangle 46"/>
            <p:cNvSpPr>
              <a:spLocks noChangeArrowheads="1"/>
            </p:cNvSpPr>
            <p:nvPr/>
          </p:nvSpPr>
          <p:spPr bwMode="auto">
            <a:xfrm>
              <a:off x="4387" y="1731"/>
              <a:ext cx="1" cy="7"/>
            </a:xfrm>
            <a:prstGeom prst="rect">
              <a:avLst/>
            </a:prstGeom>
            <a:solidFill>
              <a:srgbClr val="FF00FF"/>
            </a:solidFill>
            <a:ln w="0">
              <a:solidFill>
                <a:srgbClr val="FF00FF"/>
              </a:solidFill>
              <a:miter lim="800000"/>
              <a:headEnd/>
              <a:tailEnd/>
            </a:ln>
          </p:spPr>
          <p:txBody>
            <a:bodyPr/>
            <a:lstStyle/>
            <a:p>
              <a:endParaRPr lang="fr-FR"/>
            </a:p>
          </p:txBody>
        </p:sp>
        <p:sp>
          <p:nvSpPr>
            <p:cNvPr id="73968" name="Freeform 47"/>
            <p:cNvSpPr>
              <a:spLocks/>
            </p:cNvSpPr>
            <p:nvPr/>
          </p:nvSpPr>
          <p:spPr bwMode="auto">
            <a:xfrm>
              <a:off x="4387" y="1731"/>
              <a:ext cx="2" cy="7"/>
            </a:xfrm>
            <a:custGeom>
              <a:avLst/>
              <a:gdLst>
                <a:gd name="T0" fmla="*/ 0 w 28"/>
                <a:gd name="T1" fmla="*/ 0 h 108"/>
                <a:gd name="T2" fmla="*/ 0 w 28"/>
                <a:gd name="T3" fmla="*/ 0 h 108"/>
                <a:gd name="T4" fmla="*/ 0 w 28"/>
                <a:gd name="T5" fmla="*/ 0 h 108"/>
                <a:gd name="T6" fmla="*/ 0 w 28"/>
                <a:gd name="T7" fmla="*/ 0 h 108"/>
                <a:gd name="T8" fmla="*/ 0 w 28"/>
                <a:gd name="T9" fmla="*/ 0 h 108"/>
                <a:gd name="T10" fmla="*/ 0 60000 65536"/>
                <a:gd name="T11" fmla="*/ 0 60000 65536"/>
                <a:gd name="T12" fmla="*/ 0 60000 65536"/>
                <a:gd name="T13" fmla="*/ 0 60000 65536"/>
                <a:gd name="T14" fmla="*/ 0 60000 65536"/>
                <a:gd name="T15" fmla="*/ 0 w 28"/>
                <a:gd name="T16" fmla="*/ 0 h 108"/>
                <a:gd name="T17" fmla="*/ 28 w 28"/>
                <a:gd name="T18" fmla="*/ 108 h 108"/>
              </a:gdLst>
              <a:ahLst/>
              <a:cxnLst>
                <a:cxn ang="T10">
                  <a:pos x="T0" y="T1"/>
                </a:cxn>
                <a:cxn ang="T11">
                  <a:pos x="T2" y="T3"/>
                </a:cxn>
                <a:cxn ang="T12">
                  <a:pos x="T4" y="T5"/>
                </a:cxn>
                <a:cxn ang="T13">
                  <a:pos x="T6" y="T7"/>
                </a:cxn>
                <a:cxn ang="T14">
                  <a:pos x="T8" y="T9"/>
                </a:cxn>
              </a:cxnLst>
              <a:rect l="T15" t="T16" r="T17" b="T18"/>
              <a:pathLst>
                <a:path w="28" h="108">
                  <a:moveTo>
                    <a:pt x="0" y="0"/>
                  </a:moveTo>
                  <a:lnTo>
                    <a:pt x="23" y="108"/>
                  </a:lnTo>
                  <a:lnTo>
                    <a:pt x="28" y="108"/>
                  </a:lnTo>
                  <a:lnTo>
                    <a:pt x="6" y="0"/>
                  </a:lnTo>
                  <a:lnTo>
                    <a:pt x="0" y="0"/>
                  </a:lnTo>
                  <a:close/>
                </a:path>
              </a:pathLst>
            </a:custGeom>
            <a:solidFill>
              <a:srgbClr val="FF00FF"/>
            </a:solidFill>
            <a:ln w="0">
              <a:solidFill>
                <a:srgbClr val="FF00FF"/>
              </a:solidFill>
              <a:round/>
              <a:headEnd/>
              <a:tailEnd/>
            </a:ln>
          </p:spPr>
          <p:txBody>
            <a:bodyPr/>
            <a:lstStyle/>
            <a:p>
              <a:endParaRPr lang="fr-FR"/>
            </a:p>
          </p:txBody>
        </p:sp>
        <p:sp>
          <p:nvSpPr>
            <p:cNvPr id="73969" name="Freeform 48"/>
            <p:cNvSpPr>
              <a:spLocks/>
            </p:cNvSpPr>
            <p:nvPr/>
          </p:nvSpPr>
          <p:spPr bwMode="auto">
            <a:xfrm>
              <a:off x="4387" y="1731"/>
              <a:ext cx="2" cy="7"/>
            </a:xfrm>
            <a:custGeom>
              <a:avLst/>
              <a:gdLst>
                <a:gd name="T0" fmla="*/ 0 w 22"/>
                <a:gd name="T1" fmla="*/ 0 h 108"/>
                <a:gd name="T2" fmla="*/ 0 w 22"/>
                <a:gd name="T3" fmla="*/ 0 h 108"/>
                <a:gd name="T4" fmla="*/ 0 w 22"/>
                <a:gd name="T5" fmla="*/ 0 h 108"/>
                <a:gd name="T6" fmla="*/ 0 w 22"/>
                <a:gd name="T7" fmla="*/ 0 h 108"/>
                <a:gd name="T8" fmla="*/ 0 w 22"/>
                <a:gd name="T9" fmla="*/ 0 h 108"/>
                <a:gd name="T10" fmla="*/ 0 60000 65536"/>
                <a:gd name="T11" fmla="*/ 0 60000 65536"/>
                <a:gd name="T12" fmla="*/ 0 60000 65536"/>
                <a:gd name="T13" fmla="*/ 0 60000 65536"/>
                <a:gd name="T14" fmla="*/ 0 60000 65536"/>
                <a:gd name="T15" fmla="*/ 0 w 22"/>
                <a:gd name="T16" fmla="*/ 0 h 108"/>
                <a:gd name="T17" fmla="*/ 22 w 22"/>
                <a:gd name="T18" fmla="*/ 108 h 108"/>
              </a:gdLst>
              <a:ahLst/>
              <a:cxnLst>
                <a:cxn ang="T10">
                  <a:pos x="T0" y="T1"/>
                </a:cxn>
                <a:cxn ang="T11">
                  <a:pos x="T2" y="T3"/>
                </a:cxn>
                <a:cxn ang="T12">
                  <a:pos x="T4" y="T5"/>
                </a:cxn>
                <a:cxn ang="T13">
                  <a:pos x="T6" y="T7"/>
                </a:cxn>
                <a:cxn ang="T14">
                  <a:pos x="T8" y="T9"/>
                </a:cxn>
              </a:cxnLst>
              <a:rect l="T15" t="T16" r="T17" b="T18"/>
              <a:pathLst>
                <a:path w="22" h="108">
                  <a:moveTo>
                    <a:pt x="11" y="0"/>
                  </a:moveTo>
                  <a:lnTo>
                    <a:pt x="0" y="0"/>
                  </a:lnTo>
                  <a:lnTo>
                    <a:pt x="11" y="108"/>
                  </a:lnTo>
                  <a:lnTo>
                    <a:pt x="22" y="108"/>
                  </a:lnTo>
                  <a:lnTo>
                    <a:pt x="11" y="0"/>
                  </a:lnTo>
                  <a:close/>
                </a:path>
              </a:pathLst>
            </a:custGeom>
            <a:solidFill>
              <a:srgbClr val="FF00FF"/>
            </a:solidFill>
            <a:ln w="0">
              <a:solidFill>
                <a:srgbClr val="FF00FF"/>
              </a:solidFill>
              <a:round/>
              <a:headEnd/>
              <a:tailEnd/>
            </a:ln>
          </p:spPr>
          <p:txBody>
            <a:bodyPr/>
            <a:lstStyle/>
            <a:p>
              <a:endParaRPr lang="fr-FR"/>
            </a:p>
          </p:txBody>
        </p:sp>
        <p:sp>
          <p:nvSpPr>
            <p:cNvPr id="73970" name="Freeform 49"/>
            <p:cNvSpPr>
              <a:spLocks/>
            </p:cNvSpPr>
            <p:nvPr/>
          </p:nvSpPr>
          <p:spPr bwMode="auto">
            <a:xfrm>
              <a:off x="4408" y="1730"/>
              <a:ext cx="1" cy="7"/>
            </a:xfrm>
            <a:custGeom>
              <a:avLst/>
              <a:gdLst>
                <a:gd name="T0" fmla="*/ 0 w 18"/>
                <a:gd name="T1" fmla="*/ 0 h 108"/>
                <a:gd name="T2" fmla="*/ 0 w 18"/>
                <a:gd name="T3" fmla="*/ 0 h 108"/>
                <a:gd name="T4" fmla="*/ 0 w 18"/>
                <a:gd name="T5" fmla="*/ 0 h 108"/>
                <a:gd name="T6" fmla="*/ 0 w 18"/>
                <a:gd name="T7" fmla="*/ 0 h 108"/>
                <a:gd name="T8" fmla="*/ 0 w 18"/>
                <a:gd name="T9" fmla="*/ 0 h 108"/>
                <a:gd name="T10" fmla="*/ 0 60000 65536"/>
                <a:gd name="T11" fmla="*/ 0 60000 65536"/>
                <a:gd name="T12" fmla="*/ 0 60000 65536"/>
                <a:gd name="T13" fmla="*/ 0 60000 65536"/>
                <a:gd name="T14" fmla="*/ 0 60000 65536"/>
                <a:gd name="T15" fmla="*/ 0 w 18"/>
                <a:gd name="T16" fmla="*/ 0 h 108"/>
                <a:gd name="T17" fmla="*/ 18 w 18"/>
                <a:gd name="T18" fmla="*/ 108 h 108"/>
              </a:gdLst>
              <a:ahLst/>
              <a:cxnLst>
                <a:cxn ang="T10">
                  <a:pos x="T0" y="T1"/>
                </a:cxn>
                <a:cxn ang="T11">
                  <a:pos x="T2" y="T3"/>
                </a:cxn>
                <a:cxn ang="T12">
                  <a:pos x="T4" y="T5"/>
                </a:cxn>
                <a:cxn ang="T13">
                  <a:pos x="T6" y="T7"/>
                </a:cxn>
                <a:cxn ang="T14">
                  <a:pos x="T8" y="T9"/>
                </a:cxn>
              </a:cxnLst>
              <a:rect l="T15" t="T16" r="T17" b="T18"/>
              <a:pathLst>
                <a:path w="18" h="108">
                  <a:moveTo>
                    <a:pt x="6" y="0"/>
                  </a:moveTo>
                  <a:lnTo>
                    <a:pt x="0" y="108"/>
                  </a:lnTo>
                  <a:lnTo>
                    <a:pt x="12" y="108"/>
                  </a:lnTo>
                  <a:lnTo>
                    <a:pt x="18" y="0"/>
                  </a:lnTo>
                  <a:lnTo>
                    <a:pt x="6" y="0"/>
                  </a:lnTo>
                  <a:close/>
                </a:path>
              </a:pathLst>
            </a:custGeom>
            <a:solidFill>
              <a:srgbClr val="FF00FF"/>
            </a:solidFill>
            <a:ln w="0">
              <a:solidFill>
                <a:srgbClr val="FF00FF"/>
              </a:solidFill>
              <a:round/>
              <a:headEnd/>
              <a:tailEnd/>
            </a:ln>
          </p:spPr>
          <p:txBody>
            <a:bodyPr/>
            <a:lstStyle/>
            <a:p>
              <a:endParaRPr lang="fr-FR"/>
            </a:p>
          </p:txBody>
        </p:sp>
        <p:sp>
          <p:nvSpPr>
            <p:cNvPr id="73971" name="Freeform 50"/>
            <p:cNvSpPr>
              <a:spLocks/>
            </p:cNvSpPr>
            <p:nvPr/>
          </p:nvSpPr>
          <p:spPr bwMode="auto">
            <a:xfrm>
              <a:off x="4409" y="1730"/>
              <a:ext cx="2" cy="7"/>
            </a:xfrm>
            <a:custGeom>
              <a:avLst/>
              <a:gdLst>
                <a:gd name="T0" fmla="*/ 0 w 28"/>
                <a:gd name="T1" fmla="*/ 0 h 108"/>
                <a:gd name="T2" fmla="*/ 0 w 28"/>
                <a:gd name="T3" fmla="*/ 0 h 108"/>
                <a:gd name="T4" fmla="*/ 0 w 28"/>
                <a:gd name="T5" fmla="*/ 0 h 108"/>
                <a:gd name="T6" fmla="*/ 0 w 28"/>
                <a:gd name="T7" fmla="*/ 0 h 108"/>
                <a:gd name="T8" fmla="*/ 0 w 28"/>
                <a:gd name="T9" fmla="*/ 0 h 108"/>
                <a:gd name="T10" fmla="*/ 0 60000 65536"/>
                <a:gd name="T11" fmla="*/ 0 60000 65536"/>
                <a:gd name="T12" fmla="*/ 0 60000 65536"/>
                <a:gd name="T13" fmla="*/ 0 60000 65536"/>
                <a:gd name="T14" fmla="*/ 0 60000 65536"/>
                <a:gd name="T15" fmla="*/ 0 w 28"/>
                <a:gd name="T16" fmla="*/ 0 h 108"/>
                <a:gd name="T17" fmla="*/ 28 w 28"/>
                <a:gd name="T18" fmla="*/ 108 h 108"/>
              </a:gdLst>
              <a:ahLst/>
              <a:cxnLst>
                <a:cxn ang="T10">
                  <a:pos x="T0" y="T1"/>
                </a:cxn>
                <a:cxn ang="T11">
                  <a:pos x="T2" y="T3"/>
                </a:cxn>
                <a:cxn ang="T12">
                  <a:pos x="T4" y="T5"/>
                </a:cxn>
                <a:cxn ang="T13">
                  <a:pos x="T6" y="T7"/>
                </a:cxn>
                <a:cxn ang="T14">
                  <a:pos x="T8" y="T9"/>
                </a:cxn>
              </a:cxnLst>
              <a:rect l="T15" t="T16" r="T17" b="T18"/>
              <a:pathLst>
                <a:path w="28" h="108">
                  <a:moveTo>
                    <a:pt x="6" y="0"/>
                  </a:moveTo>
                  <a:lnTo>
                    <a:pt x="0" y="108"/>
                  </a:lnTo>
                  <a:lnTo>
                    <a:pt x="22" y="108"/>
                  </a:lnTo>
                  <a:lnTo>
                    <a:pt x="28" y="0"/>
                  </a:lnTo>
                  <a:lnTo>
                    <a:pt x="6" y="0"/>
                  </a:lnTo>
                  <a:close/>
                </a:path>
              </a:pathLst>
            </a:custGeom>
            <a:solidFill>
              <a:srgbClr val="FF00FF"/>
            </a:solidFill>
            <a:ln w="0">
              <a:solidFill>
                <a:srgbClr val="FF00FF"/>
              </a:solidFill>
              <a:round/>
              <a:headEnd/>
              <a:tailEnd/>
            </a:ln>
          </p:spPr>
          <p:txBody>
            <a:bodyPr/>
            <a:lstStyle/>
            <a:p>
              <a:endParaRPr lang="fr-FR"/>
            </a:p>
          </p:txBody>
        </p:sp>
        <p:sp>
          <p:nvSpPr>
            <p:cNvPr id="73972" name="Rectangle 51"/>
            <p:cNvSpPr>
              <a:spLocks noChangeArrowheads="1"/>
            </p:cNvSpPr>
            <p:nvPr/>
          </p:nvSpPr>
          <p:spPr bwMode="auto">
            <a:xfrm>
              <a:off x="4409" y="1731"/>
              <a:ext cx="1" cy="7"/>
            </a:xfrm>
            <a:prstGeom prst="rect">
              <a:avLst/>
            </a:prstGeom>
            <a:solidFill>
              <a:srgbClr val="FF00FF"/>
            </a:solidFill>
            <a:ln w="0">
              <a:solidFill>
                <a:srgbClr val="FF00FF"/>
              </a:solidFill>
              <a:miter lim="800000"/>
              <a:headEnd/>
              <a:tailEnd/>
            </a:ln>
          </p:spPr>
          <p:txBody>
            <a:bodyPr/>
            <a:lstStyle/>
            <a:p>
              <a:endParaRPr lang="fr-FR"/>
            </a:p>
          </p:txBody>
        </p:sp>
        <p:sp>
          <p:nvSpPr>
            <p:cNvPr id="73973" name="Freeform 52"/>
            <p:cNvSpPr>
              <a:spLocks/>
            </p:cNvSpPr>
            <p:nvPr/>
          </p:nvSpPr>
          <p:spPr bwMode="auto">
            <a:xfrm>
              <a:off x="4410" y="1730"/>
              <a:ext cx="2" cy="7"/>
            </a:xfrm>
            <a:custGeom>
              <a:avLst/>
              <a:gdLst>
                <a:gd name="T0" fmla="*/ 0 w 24"/>
                <a:gd name="T1" fmla="*/ 0 h 108"/>
                <a:gd name="T2" fmla="*/ 0 w 24"/>
                <a:gd name="T3" fmla="*/ 0 h 108"/>
                <a:gd name="T4" fmla="*/ 0 w 24"/>
                <a:gd name="T5" fmla="*/ 0 h 108"/>
                <a:gd name="T6" fmla="*/ 0 w 24"/>
                <a:gd name="T7" fmla="*/ 0 h 108"/>
                <a:gd name="T8" fmla="*/ 0 w 24"/>
                <a:gd name="T9" fmla="*/ 0 h 108"/>
                <a:gd name="T10" fmla="*/ 0 60000 65536"/>
                <a:gd name="T11" fmla="*/ 0 60000 65536"/>
                <a:gd name="T12" fmla="*/ 0 60000 65536"/>
                <a:gd name="T13" fmla="*/ 0 60000 65536"/>
                <a:gd name="T14" fmla="*/ 0 60000 65536"/>
                <a:gd name="T15" fmla="*/ 0 w 24"/>
                <a:gd name="T16" fmla="*/ 0 h 108"/>
                <a:gd name="T17" fmla="*/ 24 w 24"/>
                <a:gd name="T18" fmla="*/ 108 h 108"/>
              </a:gdLst>
              <a:ahLst/>
              <a:cxnLst>
                <a:cxn ang="T10">
                  <a:pos x="T0" y="T1"/>
                </a:cxn>
                <a:cxn ang="T11">
                  <a:pos x="T2" y="T3"/>
                </a:cxn>
                <a:cxn ang="T12">
                  <a:pos x="T4" y="T5"/>
                </a:cxn>
                <a:cxn ang="T13">
                  <a:pos x="T6" y="T7"/>
                </a:cxn>
                <a:cxn ang="T14">
                  <a:pos x="T8" y="T9"/>
                </a:cxn>
              </a:cxnLst>
              <a:rect l="T15" t="T16" r="T17" b="T18"/>
              <a:pathLst>
                <a:path w="24" h="108">
                  <a:moveTo>
                    <a:pt x="6" y="0"/>
                  </a:moveTo>
                  <a:lnTo>
                    <a:pt x="0" y="108"/>
                  </a:lnTo>
                  <a:lnTo>
                    <a:pt x="18" y="108"/>
                  </a:lnTo>
                  <a:lnTo>
                    <a:pt x="24" y="0"/>
                  </a:lnTo>
                  <a:lnTo>
                    <a:pt x="6" y="0"/>
                  </a:lnTo>
                  <a:close/>
                </a:path>
              </a:pathLst>
            </a:custGeom>
            <a:solidFill>
              <a:srgbClr val="FF00FF"/>
            </a:solidFill>
            <a:ln w="0">
              <a:solidFill>
                <a:srgbClr val="FF00FF"/>
              </a:solidFill>
              <a:round/>
              <a:headEnd/>
              <a:tailEnd/>
            </a:ln>
          </p:spPr>
          <p:txBody>
            <a:bodyPr/>
            <a:lstStyle/>
            <a:p>
              <a:endParaRPr lang="fr-FR"/>
            </a:p>
          </p:txBody>
        </p:sp>
        <p:sp>
          <p:nvSpPr>
            <p:cNvPr id="73974" name="Rectangle 53"/>
            <p:cNvSpPr>
              <a:spLocks noChangeArrowheads="1"/>
            </p:cNvSpPr>
            <p:nvPr/>
          </p:nvSpPr>
          <p:spPr bwMode="auto">
            <a:xfrm>
              <a:off x="4410" y="1731"/>
              <a:ext cx="1" cy="7"/>
            </a:xfrm>
            <a:prstGeom prst="rect">
              <a:avLst/>
            </a:prstGeom>
            <a:solidFill>
              <a:srgbClr val="FF00FF"/>
            </a:solidFill>
            <a:ln w="0">
              <a:solidFill>
                <a:srgbClr val="FF00FF"/>
              </a:solidFill>
              <a:miter lim="800000"/>
              <a:headEnd/>
              <a:tailEnd/>
            </a:ln>
          </p:spPr>
          <p:txBody>
            <a:bodyPr/>
            <a:lstStyle/>
            <a:p>
              <a:endParaRPr lang="fr-FR"/>
            </a:p>
          </p:txBody>
        </p:sp>
        <p:sp>
          <p:nvSpPr>
            <p:cNvPr id="73975" name="Freeform 54"/>
            <p:cNvSpPr>
              <a:spLocks/>
            </p:cNvSpPr>
            <p:nvPr/>
          </p:nvSpPr>
          <p:spPr bwMode="auto">
            <a:xfrm>
              <a:off x="4411" y="1730"/>
              <a:ext cx="1" cy="7"/>
            </a:xfrm>
            <a:custGeom>
              <a:avLst/>
              <a:gdLst>
                <a:gd name="T0" fmla="*/ 0 w 11"/>
                <a:gd name="T1" fmla="*/ 0 h 108"/>
                <a:gd name="T2" fmla="*/ 0 w 11"/>
                <a:gd name="T3" fmla="*/ 0 h 108"/>
                <a:gd name="T4" fmla="*/ 0 w 11"/>
                <a:gd name="T5" fmla="*/ 0 h 108"/>
                <a:gd name="T6" fmla="*/ 0 w 11"/>
                <a:gd name="T7" fmla="*/ 0 h 108"/>
                <a:gd name="T8" fmla="*/ 0 w 11"/>
                <a:gd name="T9" fmla="*/ 0 h 108"/>
                <a:gd name="T10" fmla="*/ 0 60000 65536"/>
                <a:gd name="T11" fmla="*/ 0 60000 65536"/>
                <a:gd name="T12" fmla="*/ 0 60000 65536"/>
                <a:gd name="T13" fmla="*/ 0 60000 65536"/>
                <a:gd name="T14" fmla="*/ 0 60000 65536"/>
                <a:gd name="T15" fmla="*/ 0 w 11"/>
                <a:gd name="T16" fmla="*/ 0 h 108"/>
                <a:gd name="T17" fmla="*/ 11 w 11"/>
                <a:gd name="T18" fmla="*/ 108 h 108"/>
              </a:gdLst>
              <a:ahLst/>
              <a:cxnLst>
                <a:cxn ang="T10">
                  <a:pos x="T0" y="T1"/>
                </a:cxn>
                <a:cxn ang="T11">
                  <a:pos x="T2" y="T3"/>
                </a:cxn>
                <a:cxn ang="T12">
                  <a:pos x="T4" y="T5"/>
                </a:cxn>
                <a:cxn ang="T13">
                  <a:pos x="T6" y="T7"/>
                </a:cxn>
                <a:cxn ang="T14">
                  <a:pos x="T8" y="T9"/>
                </a:cxn>
              </a:cxnLst>
              <a:rect l="T15" t="T16" r="T17" b="T18"/>
              <a:pathLst>
                <a:path w="11" h="108">
                  <a:moveTo>
                    <a:pt x="6" y="0"/>
                  </a:moveTo>
                  <a:lnTo>
                    <a:pt x="0" y="108"/>
                  </a:lnTo>
                  <a:lnTo>
                    <a:pt x="6" y="108"/>
                  </a:lnTo>
                  <a:lnTo>
                    <a:pt x="11" y="0"/>
                  </a:lnTo>
                  <a:lnTo>
                    <a:pt x="6" y="0"/>
                  </a:lnTo>
                  <a:close/>
                </a:path>
              </a:pathLst>
            </a:custGeom>
            <a:solidFill>
              <a:srgbClr val="FF00FF"/>
            </a:solidFill>
            <a:ln w="0">
              <a:solidFill>
                <a:srgbClr val="FF00FF"/>
              </a:solidFill>
              <a:round/>
              <a:headEnd/>
              <a:tailEnd/>
            </a:ln>
          </p:spPr>
          <p:txBody>
            <a:bodyPr/>
            <a:lstStyle/>
            <a:p>
              <a:endParaRPr lang="fr-FR"/>
            </a:p>
          </p:txBody>
        </p:sp>
        <p:sp>
          <p:nvSpPr>
            <p:cNvPr id="73976" name="Rectangle 55"/>
            <p:cNvSpPr>
              <a:spLocks noChangeArrowheads="1"/>
            </p:cNvSpPr>
            <p:nvPr/>
          </p:nvSpPr>
          <p:spPr bwMode="auto">
            <a:xfrm>
              <a:off x="4411" y="1731"/>
              <a:ext cx="1" cy="7"/>
            </a:xfrm>
            <a:prstGeom prst="rect">
              <a:avLst/>
            </a:prstGeom>
            <a:solidFill>
              <a:srgbClr val="FF00FF"/>
            </a:solidFill>
            <a:ln w="0">
              <a:solidFill>
                <a:srgbClr val="FF00FF"/>
              </a:solidFill>
              <a:miter lim="800000"/>
              <a:headEnd/>
              <a:tailEnd/>
            </a:ln>
          </p:spPr>
          <p:txBody>
            <a:bodyPr/>
            <a:lstStyle/>
            <a:p>
              <a:endParaRPr lang="fr-FR"/>
            </a:p>
          </p:txBody>
        </p:sp>
        <p:sp>
          <p:nvSpPr>
            <p:cNvPr id="73977" name="Freeform 56"/>
            <p:cNvSpPr>
              <a:spLocks/>
            </p:cNvSpPr>
            <p:nvPr/>
          </p:nvSpPr>
          <p:spPr bwMode="auto">
            <a:xfrm>
              <a:off x="4432" y="1731"/>
              <a:ext cx="1" cy="7"/>
            </a:xfrm>
            <a:custGeom>
              <a:avLst/>
              <a:gdLst>
                <a:gd name="T0" fmla="*/ 0 w 17"/>
                <a:gd name="T1" fmla="*/ 0 h 108"/>
                <a:gd name="T2" fmla="*/ 0 w 17"/>
                <a:gd name="T3" fmla="*/ 0 h 108"/>
                <a:gd name="T4" fmla="*/ 0 w 17"/>
                <a:gd name="T5" fmla="*/ 0 h 108"/>
                <a:gd name="T6" fmla="*/ 0 w 17"/>
                <a:gd name="T7" fmla="*/ 0 h 108"/>
                <a:gd name="T8" fmla="*/ 0 w 17"/>
                <a:gd name="T9" fmla="*/ 0 h 108"/>
                <a:gd name="T10" fmla="*/ 0 60000 65536"/>
                <a:gd name="T11" fmla="*/ 0 60000 65536"/>
                <a:gd name="T12" fmla="*/ 0 60000 65536"/>
                <a:gd name="T13" fmla="*/ 0 60000 65536"/>
                <a:gd name="T14" fmla="*/ 0 60000 65536"/>
                <a:gd name="T15" fmla="*/ 0 w 17"/>
                <a:gd name="T16" fmla="*/ 0 h 108"/>
                <a:gd name="T17" fmla="*/ 17 w 17"/>
                <a:gd name="T18" fmla="*/ 108 h 108"/>
              </a:gdLst>
              <a:ahLst/>
              <a:cxnLst>
                <a:cxn ang="T10">
                  <a:pos x="T0" y="T1"/>
                </a:cxn>
                <a:cxn ang="T11">
                  <a:pos x="T2" y="T3"/>
                </a:cxn>
                <a:cxn ang="T12">
                  <a:pos x="T4" y="T5"/>
                </a:cxn>
                <a:cxn ang="T13">
                  <a:pos x="T6" y="T7"/>
                </a:cxn>
                <a:cxn ang="T14">
                  <a:pos x="T8" y="T9"/>
                </a:cxn>
              </a:cxnLst>
              <a:rect l="T15" t="T16" r="T17" b="T18"/>
              <a:pathLst>
                <a:path w="17" h="108">
                  <a:moveTo>
                    <a:pt x="6" y="0"/>
                  </a:moveTo>
                  <a:lnTo>
                    <a:pt x="0" y="108"/>
                  </a:lnTo>
                  <a:lnTo>
                    <a:pt x="11" y="108"/>
                  </a:lnTo>
                  <a:lnTo>
                    <a:pt x="17" y="0"/>
                  </a:lnTo>
                  <a:lnTo>
                    <a:pt x="6" y="0"/>
                  </a:lnTo>
                  <a:close/>
                </a:path>
              </a:pathLst>
            </a:custGeom>
            <a:solidFill>
              <a:srgbClr val="FF00FF"/>
            </a:solidFill>
            <a:ln w="0">
              <a:solidFill>
                <a:srgbClr val="FF00FF"/>
              </a:solidFill>
              <a:round/>
              <a:headEnd/>
              <a:tailEnd/>
            </a:ln>
          </p:spPr>
          <p:txBody>
            <a:bodyPr/>
            <a:lstStyle/>
            <a:p>
              <a:endParaRPr lang="fr-FR"/>
            </a:p>
          </p:txBody>
        </p:sp>
        <p:sp>
          <p:nvSpPr>
            <p:cNvPr id="73978" name="Freeform 57"/>
            <p:cNvSpPr>
              <a:spLocks/>
            </p:cNvSpPr>
            <p:nvPr/>
          </p:nvSpPr>
          <p:spPr bwMode="auto">
            <a:xfrm>
              <a:off x="4432" y="1731"/>
              <a:ext cx="2" cy="7"/>
            </a:xfrm>
            <a:custGeom>
              <a:avLst/>
              <a:gdLst>
                <a:gd name="T0" fmla="*/ 0 w 23"/>
                <a:gd name="T1" fmla="*/ 0 h 108"/>
                <a:gd name="T2" fmla="*/ 0 w 23"/>
                <a:gd name="T3" fmla="*/ 0 h 108"/>
                <a:gd name="T4" fmla="*/ 0 w 23"/>
                <a:gd name="T5" fmla="*/ 0 h 108"/>
                <a:gd name="T6" fmla="*/ 0 w 23"/>
                <a:gd name="T7" fmla="*/ 0 h 108"/>
                <a:gd name="T8" fmla="*/ 0 w 23"/>
                <a:gd name="T9" fmla="*/ 0 h 108"/>
                <a:gd name="T10" fmla="*/ 0 60000 65536"/>
                <a:gd name="T11" fmla="*/ 0 60000 65536"/>
                <a:gd name="T12" fmla="*/ 0 60000 65536"/>
                <a:gd name="T13" fmla="*/ 0 60000 65536"/>
                <a:gd name="T14" fmla="*/ 0 60000 65536"/>
                <a:gd name="T15" fmla="*/ 0 w 23"/>
                <a:gd name="T16" fmla="*/ 0 h 108"/>
                <a:gd name="T17" fmla="*/ 23 w 23"/>
                <a:gd name="T18" fmla="*/ 108 h 108"/>
              </a:gdLst>
              <a:ahLst/>
              <a:cxnLst>
                <a:cxn ang="T10">
                  <a:pos x="T0" y="T1"/>
                </a:cxn>
                <a:cxn ang="T11">
                  <a:pos x="T2" y="T3"/>
                </a:cxn>
                <a:cxn ang="T12">
                  <a:pos x="T4" y="T5"/>
                </a:cxn>
                <a:cxn ang="T13">
                  <a:pos x="T6" y="T7"/>
                </a:cxn>
                <a:cxn ang="T14">
                  <a:pos x="T8" y="T9"/>
                </a:cxn>
              </a:cxnLst>
              <a:rect l="T15" t="T16" r="T17" b="T18"/>
              <a:pathLst>
                <a:path w="23" h="108">
                  <a:moveTo>
                    <a:pt x="6" y="0"/>
                  </a:moveTo>
                  <a:lnTo>
                    <a:pt x="0" y="108"/>
                  </a:lnTo>
                  <a:lnTo>
                    <a:pt x="18" y="108"/>
                  </a:lnTo>
                  <a:lnTo>
                    <a:pt x="23" y="0"/>
                  </a:lnTo>
                  <a:lnTo>
                    <a:pt x="6" y="0"/>
                  </a:lnTo>
                  <a:close/>
                </a:path>
              </a:pathLst>
            </a:custGeom>
            <a:solidFill>
              <a:srgbClr val="FF00FF"/>
            </a:solidFill>
            <a:ln w="0">
              <a:solidFill>
                <a:srgbClr val="FF00FF"/>
              </a:solidFill>
              <a:round/>
              <a:headEnd/>
              <a:tailEnd/>
            </a:ln>
          </p:spPr>
          <p:txBody>
            <a:bodyPr/>
            <a:lstStyle/>
            <a:p>
              <a:endParaRPr lang="fr-FR"/>
            </a:p>
          </p:txBody>
        </p:sp>
        <p:sp>
          <p:nvSpPr>
            <p:cNvPr id="73979" name="Rectangle 58"/>
            <p:cNvSpPr>
              <a:spLocks noChangeArrowheads="1"/>
            </p:cNvSpPr>
            <p:nvPr/>
          </p:nvSpPr>
          <p:spPr bwMode="auto">
            <a:xfrm>
              <a:off x="4432" y="1731"/>
              <a:ext cx="1" cy="7"/>
            </a:xfrm>
            <a:prstGeom prst="rect">
              <a:avLst/>
            </a:prstGeom>
            <a:solidFill>
              <a:srgbClr val="FF00FF"/>
            </a:solidFill>
            <a:ln w="0">
              <a:solidFill>
                <a:srgbClr val="FF00FF"/>
              </a:solidFill>
              <a:miter lim="800000"/>
              <a:headEnd/>
              <a:tailEnd/>
            </a:ln>
          </p:spPr>
          <p:txBody>
            <a:bodyPr/>
            <a:lstStyle/>
            <a:p>
              <a:endParaRPr lang="fr-FR"/>
            </a:p>
          </p:txBody>
        </p:sp>
        <p:sp>
          <p:nvSpPr>
            <p:cNvPr id="73980" name="Freeform 59"/>
            <p:cNvSpPr>
              <a:spLocks/>
            </p:cNvSpPr>
            <p:nvPr/>
          </p:nvSpPr>
          <p:spPr bwMode="auto">
            <a:xfrm>
              <a:off x="4433" y="1731"/>
              <a:ext cx="2" cy="7"/>
            </a:xfrm>
            <a:custGeom>
              <a:avLst/>
              <a:gdLst>
                <a:gd name="T0" fmla="*/ 0 w 28"/>
                <a:gd name="T1" fmla="*/ 0 h 108"/>
                <a:gd name="T2" fmla="*/ 0 w 28"/>
                <a:gd name="T3" fmla="*/ 0 h 108"/>
                <a:gd name="T4" fmla="*/ 0 w 28"/>
                <a:gd name="T5" fmla="*/ 0 h 108"/>
                <a:gd name="T6" fmla="*/ 0 w 28"/>
                <a:gd name="T7" fmla="*/ 0 h 108"/>
                <a:gd name="T8" fmla="*/ 0 w 28"/>
                <a:gd name="T9" fmla="*/ 0 h 108"/>
                <a:gd name="T10" fmla="*/ 0 60000 65536"/>
                <a:gd name="T11" fmla="*/ 0 60000 65536"/>
                <a:gd name="T12" fmla="*/ 0 60000 65536"/>
                <a:gd name="T13" fmla="*/ 0 60000 65536"/>
                <a:gd name="T14" fmla="*/ 0 60000 65536"/>
                <a:gd name="T15" fmla="*/ 0 w 28"/>
                <a:gd name="T16" fmla="*/ 0 h 108"/>
                <a:gd name="T17" fmla="*/ 28 w 28"/>
                <a:gd name="T18" fmla="*/ 108 h 108"/>
              </a:gdLst>
              <a:ahLst/>
              <a:cxnLst>
                <a:cxn ang="T10">
                  <a:pos x="T0" y="T1"/>
                </a:cxn>
                <a:cxn ang="T11">
                  <a:pos x="T2" y="T3"/>
                </a:cxn>
                <a:cxn ang="T12">
                  <a:pos x="T4" y="T5"/>
                </a:cxn>
                <a:cxn ang="T13">
                  <a:pos x="T6" y="T7"/>
                </a:cxn>
                <a:cxn ang="T14">
                  <a:pos x="T8" y="T9"/>
                </a:cxn>
              </a:cxnLst>
              <a:rect l="T15" t="T16" r="T17" b="T18"/>
              <a:pathLst>
                <a:path w="28" h="108">
                  <a:moveTo>
                    <a:pt x="5" y="0"/>
                  </a:moveTo>
                  <a:lnTo>
                    <a:pt x="0" y="108"/>
                  </a:lnTo>
                  <a:lnTo>
                    <a:pt x="22" y="108"/>
                  </a:lnTo>
                  <a:lnTo>
                    <a:pt x="28" y="0"/>
                  </a:lnTo>
                  <a:lnTo>
                    <a:pt x="5" y="0"/>
                  </a:lnTo>
                  <a:close/>
                </a:path>
              </a:pathLst>
            </a:custGeom>
            <a:solidFill>
              <a:srgbClr val="FF00FF"/>
            </a:solidFill>
            <a:ln w="0">
              <a:solidFill>
                <a:srgbClr val="FF00FF"/>
              </a:solidFill>
              <a:round/>
              <a:headEnd/>
              <a:tailEnd/>
            </a:ln>
          </p:spPr>
          <p:txBody>
            <a:bodyPr/>
            <a:lstStyle/>
            <a:p>
              <a:endParaRPr lang="fr-FR"/>
            </a:p>
          </p:txBody>
        </p:sp>
        <p:sp>
          <p:nvSpPr>
            <p:cNvPr id="73981" name="Rectangle 60"/>
            <p:cNvSpPr>
              <a:spLocks noChangeArrowheads="1"/>
            </p:cNvSpPr>
            <p:nvPr/>
          </p:nvSpPr>
          <p:spPr bwMode="auto">
            <a:xfrm>
              <a:off x="4433" y="1731"/>
              <a:ext cx="1" cy="7"/>
            </a:xfrm>
            <a:prstGeom prst="rect">
              <a:avLst/>
            </a:prstGeom>
            <a:solidFill>
              <a:srgbClr val="FF00FF"/>
            </a:solidFill>
            <a:ln w="0">
              <a:solidFill>
                <a:srgbClr val="FF00FF"/>
              </a:solidFill>
              <a:miter lim="800000"/>
              <a:headEnd/>
              <a:tailEnd/>
            </a:ln>
          </p:spPr>
          <p:txBody>
            <a:bodyPr/>
            <a:lstStyle/>
            <a:p>
              <a:endParaRPr lang="fr-FR"/>
            </a:p>
          </p:txBody>
        </p:sp>
        <p:sp>
          <p:nvSpPr>
            <p:cNvPr id="73982" name="Freeform 61"/>
            <p:cNvSpPr>
              <a:spLocks/>
            </p:cNvSpPr>
            <p:nvPr/>
          </p:nvSpPr>
          <p:spPr bwMode="auto">
            <a:xfrm>
              <a:off x="4435" y="1731"/>
              <a:ext cx="1" cy="7"/>
            </a:xfrm>
            <a:custGeom>
              <a:avLst/>
              <a:gdLst>
                <a:gd name="T0" fmla="*/ 0 w 11"/>
                <a:gd name="T1" fmla="*/ 0 h 108"/>
                <a:gd name="T2" fmla="*/ 0 w 11"/>
                <a:gd name="T3" fmla="*/ 0 h 108"/>
                <a:gd name="T4" fmla="*/ 0 w 11"/>
                <a:gd name="T5" fmla="*/ 0 h 108"/>
                <a:gd name="T6" fmla="*/ 0 w 11"/>
                <a:gd name="T7" fmla="*/ 0 h 108"/>
                <a:gd name="T8" fmla="*/ 0 w 11"/>
                <a:gd name="T9" fmla="*/ 0 h 108"/>
                <a:gd name="T10" fmla="*/ 0 60000 65536"/>
                <a:gd name="T11" fmla="*/ 0 60000 65536"/>
                <a:gd name="T12" fmla="*/ 0 60000 65536"/>
                <a:gd name="T13" fmla="*/ 0 60000 65536"/>
                <a:gd name="T14" fmla="*/ 0 60000 65536"/>
                <a:gd name="T15" fmla="*/ 0 w 11"/>
                <a:gd name="T16" fmla="*/ 0 h 108"/>
                <a:gd name="T17" fmla="*/ 11 w 11"/>
                <a:gd name="T18" fmla="*/ 108 h 108"/>
              </a:gdLst>
              <a:ahLst/>
              <a:cxnLst>
                <a:cxn ang="T10">
                  <a:pos x="T0" y="T1"/>
                </a:cxn>
                <a:cxn ang="T11">
                  <a:pos x="T2" y="T3"/>
                </a:cxn>
                <a:cxn ang="T12">
                  <a:pos x="T4" y="T5"/>
                </a:cxn>
                <a:cxn ang="T13">
                  <a:pos x="T6" y="T7"/>
                </a:cxn>
                <a:cxn ang="T14">
                  <a:pos x="T8" y="T9"/>
                </a:cxn>
              </a:cxnLst>
              <a:rect l="T15" t="T16" r="T17" b="T18"/>
              <a:pathLst>
                <a:path w="11" h="108">
                  <a:moveTo>
                    <a:pt x="6" y="0"/>
                  </a:moveTo>
                  <a:lnTo>
                    <a:pt x="0" y="108"/>
                  </a:lnTo>
                  <a:lnTo>
                    <a:pt x="6" y="108"/>
                  </a:lnTo>
                  <a:lnTo>
                    <a:pt x="11" y="0"/>
                  </a:lnTo>
                  <a:lnTo>
                    <a:pt x="6" y="0"/>
                  </a:lnTo>
                  <a:close/>
                </a:path>
              </a:pathLst>
            </a:custGeom>
            <a:solidFill>
              <a:srgbClr val="FF00FF"/>
            </a:solidFill>
            <a:ln w="0">
              <a:solidFill>
                <a:srgbClr val="FF00FF"/>
              </a:solidFill>
              <a:round/>
              <a:headEnd/>
              <a:tailEnd/>
            </a:ln>
          </p:spPr>
          <p:txBody>
            <a:bodyPr/>
            <a:lstStyle/>
            <a:p>
              <a:endParaRPr lang="fr-FR"/>
            </a:p>
          </p:txBody>
        </p:sp>
        <p:sp>
          <p:nvSpPr>
            <p:cNvPr id="73983" name="Rectangle 62"/>
            <p:cNvSpPr>
              <a:spLocks noChangeArrowheads="1"/>
            </p:cNvSpPr>
            <p:nvPr/>
          </p:nvSpPr>
          <p:spPr bwMode="auto">
            <a:xfrm>
              <a:off x="4435" y="1731"/>
              <a:ext cx="1" cy="7"/>
            </a:xfrm>
            <a:prstGeom prst="rect">
              <a:avLst/>
            </a:prstGeom>
            <a:solidFill>
              <a:srgbClr val="FF00FF"/>
            </a:solidFill>
            <a:ln w="0">
              <a:solidFill>
                <a:srgbClr val="FF00FF"/>
              </a:solidFill>
              <a:miter lim="800000"/>
              <a:headEnd/>
              <a:tailEnd/>
            </a:ln>
          </p:spPr>
          <p:txBody>
            <a:bodyPr/>
            <a:lstStyle/>
            <a:p>
              <a:endParaRPr lang="fr-FR"/>
            </a:p>
          </p:txBody>
        </p:sp>
        <p:sp>
          <p:nvSpPr>
            <p:cNvPr id="73984" name="Freeform 63"/>
            <p:cNvSpPr>
              <a:spLocks/>
            </p:cNvSpPr>
            <p:nvPr/>
          </p:nvSpPr>
          <p:spPr bwMode="auto">
            <a:xfrm>
              <a:off x="4455" y="1731"/>
              <a:ext cx="1" cy="7"/>
            </a:xfrm>
            <a:custGeom>
              <a:avLst/>
              <a:gdLst>
                <a:gd name="T0" fmla="*/ 0 w 17"/>
                <a:gd name="T1" fmla="*/ 0 h 108"/>
                <a:gd name="T2" fmla="*/ 0 w 17"/>
                <a:gd name="T3" fmla="*/ 0 h 108"/>
                <a:gd name="T4" fmla="*/ 0 w 17"/>
                <a:gd name="T5" fmla="*/ 0 h 108"/>
                <a:gd name="T6" fmla="*/ 0 w 17"/>
                <a:gd name="T7" fmla="*/ 0 h 108"/>
                <a:gd name="T8" fmla="*/ 0 w 17"/>
                <a:gd name="T9" fmla="*/ 0 h 108"/>
                <a:gd name="T10" fmla="*/ 0 60000 65536"/>
                <a:gd name="T11" fmla="*/ 0 60000 65536"/>
                <a:gd name="T12" fmla="*/ 0 60000 65536"/>
                <a:gd name="T13" fmla="*/ 0 60000 65536"/>
                <a:gd name="T14" fmla="*/ 0 60000 65536"/>
                <a:gd name="T15" fmla="*/ 0 w 17"/>
                <a:gd name="T16" fmla="*/ 0 h 108"/>
                <a:gd name="T17" fmla="*/ 17 w 17"/>
                <a:gd name="T18" fmla="*/ 108 h 108"/>
              </a:gdLst>
              <a:ahLst/>
              <a:cxnLst>
                <a:cxn ang="T10">
                  <a:pos x="T0" y="T1"/>
                </a:cxn>
                <a:cxn ang="T11">
                  <a:pos x="T2" y="T3"/>
                </a:cxn>
                <a:cxn ang="T12">
                  <a:pos x="T4" y="T5"/>
                </a:cxn>
                <a:cxn ang="T13">
                  <a:pos x="T6" y="T7"/>
                </a:cxn>
                <a:cxn ang="T14">
                  <a:pos x="T8" y="T9"/>
                </a:cxn>
              </a:cxnLst>
              <a:rect l="T15" t="T16" r="T17" b="T18"/>
              <a:pathLst>
                <a:path w="17" h="108">
                  <a:moveTo>
                    <a:pt x="6" y="0"/>
                  </a:moveTo>
                  <a:lnTo>
                    <a:pt x="0" y="108"/>
                  </a:lnTo>
                  <a:lnTo>
                    <a:pt x="11" y="108"/>
                  </a:lnTo>
                  <a:lnTo>
                    <a:pt x="17" y="0"/>
                  </a:lnTo>
                  <a:lnTo>
                    <a:pt x="6" y="0"/>
                  </a:lnTo>
                  <a:close/>
                </a:path>
              </a:pathLst>
            </a:custGeom>
            <a:solidFill>
              <a:srgbClr val="FF00FF"/>
            </a:solidFill>
            <a:ln w="0">
              <a:solidFill>
                <a:srgbClr val="FF00FF"/>
              </a:solidFill>
              <a:round/>
              <a:headEnd/>
              <a:tailEnd/>
            </a:ln>
          </p:spPr>
          <p:txBody>
            <a:bodyPr/>
            <a:lstStyle/>
            <a:p>
              <a:endParaRPr lang="fr-FR"/>
            </a:p>
          </p:txBody>
        </p:sp>
        <p:sp>
          <p:nvSpPr>
            <p:cNvPr id="73985" name="Freeform 64"/>
            <p:cNvSpPr>
              <a:spLocks/>
            </p:cNvSpPr>
            <p:nvPr/>
          </p:nvSpPr>
          <p:spPr bwMode="auto">
            <a:xfrm>
              <a:off x="4456" y="1731"/>
              <a:ext cx="1" cy="7"/>
            </a:xfrm>
            <a:custGeom>
              <a:avLst/>
              <a:gdLst>
                <a:gd name="T0" fmla="*/ 0 w 24"/>
                <a:gd name="T1" fmla="*/ 0 h 108"/>
                <a:gd name="T2" fmla="*/ 0 w 24"/>
                <a:gd name="T3" fmla="*/ 0 h 108"/>
                <a:gd name="T4" fmla="*/ 0 w 24"/>
                <a:gd name="T5" fmla="*/ 0 h 108"/>
                <a:gd name="T6" fmla="*/ 0 w 24"/>
                <a:gd name="T7" fmla="*/ 0 h 108"/>
                <a:gd name="T8" fmla="*/ 0 w 24"/>
                <a:gd name="T9" fmla="*/ 0 h 108"/>
                <a:gd name="T10" fmla="*/ 0 60000 65536"/>
                <a:gd name="T11" fmla="*/ 0 60000 65536"/>
                <a:gd name="T12" fmla="*/ 0 60000 65536"/>
                <a:gd name="T13" fmla="*/ 0 60000 65536"/>
                <a:gd name="T14" fmla="*/ 0 60000 65536"/>
                <a:gd name="T15" fmla="*/ 0 w 24"/>
                <a:gd name="T16" fmla="*/ 0 h 108"/>
                <a:gd name="T17" fmla="*/ 24 w 24"/>
                <a:gd name="T18" fmla="*/ 108 h 108"/>
              </a:gdLst>
              <a:ahLst/>
              <a:cxnLst>
                <a:cxn ang="T10">
                  <a:pos x="T0" y="T1"/>
                </a:cxn>
                <a:cxn ang="T11">
                  <a:pos x="T2" y="T3"/>
                </a:cxn>
                <a:cxn ang="T12">
                  <a:pos x="T4" y="T5"/>
                </a:cxn>
                <a:cxn ang="T13">
                  <a:pos x="T6" y="T7"/>
                </a:cxn>
                <a:cxn ang="T14">
                  <a:pos x="T8" y="T9"/>
                </a:cxn>
              </a:cxnLst>
              <a:rect l="T15" t="T16" r="T17" b="T18"/>
              <a:pathLst>
                <a:path w="24" h="108">
                  <a:moveTo>
                    <a:pt x="6" y="0"/>
                  </a:moveTo>
                  <a:lnTo>
                    <a:pt x="0" y="108"/>
                  </a:lnTo>
                  <a:lnTo>
                    <a:pt x="17" y="108"/>
                  </a:lnTo>
                  <a:lnTo>
                    <a:pt x="24" y="0"/>
                  </a:lnTo>
                  <a:lnTo>
                    <a:pt x="6" y="0"/>
                  </a:lnTo>
                  <a:close/>
                </a:path>
              </a:pathLst>
            </a:custGeom>
            <a:solidFill>
              <a:srgbClr val="FF00FF"/>
            </a:solidFill>
            <a:ln w="0">
              <a:solidFill>
                <a:srgbClr val="FF00FF"/>
              </a:solidFill>
              <a:round/>
              <a:headEnd/>
              <a:tailEnd/>
            </a:ln>
          </p:spPr>
          <p:txBody>
            <a:bodyPr/>
            <a:lstStyle/>
            <a:p>
              <a:endParaRPr lang="fr-FR"/>
            </a:p>
          </p:txBody>
        </p:sp>
        <p:sp>
          <p:nvSpPr>
            <p:cNvPr id="73986" name="Rectangle 65"/>
            <p:cNvSpPr>
              <a:spLocks noChangeArrowheads="1"/>
            </p:cNvSpPr>
            <p:nvPr/>
          </p:nvSpPr>
          <p:spPr bwMode="auto">
            <a:xfrm>
              <a:off x="4456" y="1731"/>
              <a:ext cx="1" cy="8"/>
            </a:xfrm>
            <a:prstGeom prst="rect">
              <a:avLst/>
            </a:prstGeom>
            <a:solidFill>
              <a:srgbClr val="FF00FF"/>
            </a:solidFill>
            <a:ln w="0">
              <a:solidFill>
                <a:srgbClr val="FF00FF"/>
              </a:solidFill>
              <a:miter lim="800000"/>
              <a:headEnd/>
              <a:tailEnd/>
            </a:ln>
          </p:spPr>
          <p:txBody>
            <a:bodyPr/>
            <a:lstStyle/>
            <a:p>
              <a:endParaRPr lang="fr-FR"/>
            </a:p>
          </p:txBody>
        </p:sp>
        <p:sp>
          <p:nvSpPr>
            <p:cNvPr id="73987" name="Freeform 66"/>
            <p:cNvSpPr>
              <a:spLocks/>
            </p:cNvSpPr>
            <p:nvPr/>
          </p:nvSpPr>
          <p:spPr bwMode="auto">
            <a:xfrm>
              <a:off x="4457" y="1731"/>
              <a:ext cx="2" cy="7"/>
            </a:xfrm>
            <a:custGeom>
              <a:avLst/>
              <a:gdLst>
                <a:gd name="T0" fmla="*/ 0 w 29"/>
                <a:gd name="T1" fmla="*/ 0 h 108"/>
                <a:gd name="T2" fmla="*/ 0 w 29"/>
                <a:gd name="T3" fmla="*/ 0 h 108"/>
                <a:gd name="T4" fmla="*/ 0 w 29"/>
                <a:gd name="T5" fmla="*/ 0 h 108"/>
                <a:gd name="T6" fmla="*/ 0 w 29"/>
                <a:gd name="T7" fmla="*/ 0 h 108"/>
                <a:gd name="T8" fmla="*/ 0 w 29"/>
                <a:gd name="T9" fmla="*/ 0 h 108"/>
                <a:gd name="T10" fmla="*/ 0 60000 65536"/>
                <a:gd name="T11" fmla="*/ 0 60000 65536"/>
                <a:gd name="T12" fmla="*/ 0 60000 65536"/>
                <a:gd name="T13" fmla="*/ 0 60000 65536"/>
                <a:gd name="T14" fmla="*/ 0 60000 65536"/>
                <a:gd name="T15" fmla="*/ 0 w 29"/>
                <a:gd name="T16" fmla="*/ 0 h 108"/>
                <a:gd name="T17" fmla="*/ 29 w 29"/>
                <a:gd name="T18" fmla="*/ 108 h 108"/>
              </a:gdLst>
              <a:ahLst/>
              <a:cxnLst>
                <a:cxn ang="T10">
                  <a:pos x="T0" y="T1"/>
                </a:cxn>
                <a:cxn ang="T11">
                  <a:pos x="T2" y="T3"/>
                </a:cxn>
                <a:cxn ang="T12">
                  <a:pos x="T4" y="T5"/>
                </a:cxn>
                <a:cxn ang="T13">
                  <a:pos x="T6" y="T7"/>
                </a:cxn>
                <a:cxn ang="T14">
                  <a:pos x="T8" y="T9"/>
                </a:cxn>
              </a:cxnLst>
              <a:rect l="T15" t="T16" r="T17" b="T18"/>
              <a:pathLst>
                <a:path w="29" h="108">
                  <a:moveTo>
                    <a:pt x="7" y="0"/>
                  </a:moveTo>
                  <a:lnTo>
                    <a:pt x="0" y="108"/>
                  </a:lnTo>
                  <a:lnTo>
                    <a:pt x="23" y="108"/>
                  </a:lnTo>
                  <a:lnTo>
                    <a:pt x="29" y="0"/>
                  </a:lnTo>
                  <a:lnTo>
                    <a:pt x="7" y="0"/>
                  </a:lnTo>
                  <a:close/>
                </a:path>
              </a:pathLst>
            </a:custGeom>
            <a:solidFill>
              <a:srgbClr val="FF00FF"/>
            </a:solidFill>
            <a:ln w="0">
              <a:solidFill>
                <a:srgbClr val="FF00FF"/>
              </a:solidFill>
              <a:round/>
              <a:headEnd/>
              <a:tailEnd/>
            </a:ln>
          </p:spPr>
          <p:txBody>
            <a:bodyPr/>
            <a:lstStyle/>
            <a:p>
              <a:endParaRPr lang="fr-FR"/>
            </a:p>
          </p:txBody>
        </p:sp>
        <p:sp>
          <p:nvSpPr>
            <p:cNvPr id="73988" name="Rectangle 67"/>
            <p:cNvSpPr>
              <a:spLocks noChangeArrowheads="1"/>
            </p:cNvSpPr>
            <p:nvPr/>
          </p:nvSpPr>
          <p:spPr bwMode="auto">
            <a:xfrm>
              <a:off x="4457" y="1731"/>
              <a:ext cx="1" cy="8"/>
            </a:xfrm>
            <a:prstGeom prst="rect">
              <a:avLst/>
            </a:prstGeom>
            <a:solidFill>
              <a:srgbClr val="FF00FF"/>
            </a:solidFill>
            <a:ln w="0">
              <a:solidFill>
                <a:srgbClr val="FF00FF"/>
              </a:solidFill>
              <a:miter lim="800000"/>
              <a:headEnd/>
              <a:tailEnd/>
            </a:ln>
          </p:spPr>
          <p:txBody>
            <a:bodyPr/>
            <a:lstStyle/>
            <a:p>
              <a:endParaRPr lang="fr-FR"/>
            </a:p>
          </p:txBody>
        </p:sp>
        <p:sp>
          <p:nvSpPr>
            <p:cNvPr id="73989" name="Freeform 68"/>
            <p:cNvSpPr>
              <a:spLocks/>
            </p:cNvSpPr>
            <p:nvPr/>
          </p:nvSpPr>
          <p:spPr bwMode="auto">
            <a:xfrm>
              <a:off x="4459" y="1731"/>
              <a:ext cx="1" cy="7"/>
            </a:xfrm>
            <a:custGeom>
              <a:avLst/>
              <a:gdLst>
                <a:gd name="T0" fmla="*/ 0 w 11"/>
                <a:gd name="T1" fmla="*/ 0 h 108"/>
                <a:gd name="T2" fmla="*/ 0 w 11"/>
                <a:gd name="T3" fmla="*/ 0 h 108"/>
                <a:gd name="T4" fmla="*/ 0 w 11"/>
                <a:gd name="T5" fmla="*/ 0 h 108"/>
                <a:gd name="T6" fmla="*/ 0 w 11"/>
                <a:gd name="T7" fmla="*/ 0 h 108"/>
                <a:gd name="T8" fmla="*/ 0 w 11"/>
                <a:gd name="T9" fmla="*/ 0 h 108"/>
                <a:gd name="T10" fmla="*/ 0 60000 65536"/>
                <a:gd name="T11" fmla="*/ 0 60000 65536"/>
                <a:gd name="T12" fmla="*/ 0 60000 65536"/>
                <a:gd name="T13" fmla="*/ 0 60000 65536"/>
                <a:gd name="T14" fmla="*/ 0 60000 65536"/>
                <a:gd name="T15" fmla="*/ 0 w 11"/>
                <a:gd name="T16" fmla="*/ 0 h 108"/>
                <a:gd name="T17" fmla="*/ 11 w 11"/>
                <a:gd name="T18" fmla="*/ 108 h 108"/>
              </a:gdLst>
              <a:ahLst/>
              <a:cxnLst>
                <a:cxn ang="T10">
                  <a:pos x="T0" y="T1"/>
                </a:cxn>
                <a:cxn ang="T11">
                  <a:pos x="T2" y="T3"/>
                </a:cxn>
                <a:cxn ang="T12">
                  <a:pos x="T4" y="T5"/>
                </a:cxn>
                <a:cxn ang="T13">
                  <a:pos x="T6" y="T7"/>
                </a:cxn>
                <a:cxn ang="T14">
                  <a:pos x="T8" y="T9"/>
                </a:cxn>
              </a:cxnLst>
              <a:rect l="T15" t="T16" r="T17" b="T18"/>
              <a:pathLst>
                <a:path w="11" h="108">
                  <a:moveTo>
                    <a:pt x="6" y="0"/>
                  </a:moveTo>
                  <a:lnTo>
                    <a:pt x="0" y="108"/>
                  </a:lnTo>
                  <a:lnTo>
                    <a:pt x="6" y="108"/>
                  </a:lnTo>
                  <a:lnTo>
                    <a:pt x="11" y="0"/>
                  </a:lnTo>
                  <a:lnTo>
                    <a:pt x="6" y="0"/>
                  </a:lnTo>
                  <a:close/>
                </a:path>
              </a:pathLst>
            </a:custGeom>
            <a:solidFill>
              <a:srgbClr val="FF00FF"/>
            </a:solidFill>
            <a:ln w="0">
              <a:solidFill>
                <a:srgbClr val="FF00FF"/>
              </a:solidFill>
              <a:round/>
              <a:headEnd/>
              <a:tailEnd/>
            </a:ln>
          </p:spPr>
          <p:txBody>
            <a:bodyPr/>
            <a:lstStyle/>
            <a:p>
              <a:endParaRPr lang="fr-FR"/>
            </a:p>
          </p:txBody>
        </p:sp>
        <p:sp>
          <p:nvSpPr>
            <p:cNvPr id="73990" name="Rectangle 69"/>
            <p:cNvSpPr>
              <a:spLocks noChangeArrowheads="1"/>
            </p:cNvSpPr>
            <p:nvPr/>
          </p:nvSpPr>
          <p:spPr bwMode="auto">
            <a:xfrm>
              <a:off x="4459" y="1731"/>
              <a:ext cx="1" cy="8"/>
            </a:xfrm>
            <a:prstGeom prst="rect">
              <a:avLst/>
            </a:prstGeom>
            <a:solidFill>
              <a:srgbClr val="FF00FF"/>
            </a:solidFill>
            <a:ln w="0">
              <a:solidFill>
                <a:srgbClr val="FF00FF"/>
              </a:solidFill>
              <a:miter lim="800000"/>
              <a:headEnd/>
              <a:tailEnd/>
            </a:ln>
          </p:spPr>
          <p:txBody>
            <a:bodyPr/>
            <a:lstStyle/>
            <a:p>
              <a:endParaRPr lang="fr-FR"/>
            </a:p>
          </p:txBody>
        </p:sp>
        <p:sp>
          <p:nvSpPr>
            <p:cNvPr id="73991" name="Freeform 70"/>
            <p:cNvSpPr>
              <a:spLocks/>
            </p:cNvSpPr>
            <p:nvPr/>
          </p:nvSpPr>
          <p:spPr bwMode="auto">
            <a:xfrm>
              <a:off x="4479" y="1731"/>
              <a:ext cx="1" cy="8"/>
            </a:xfrm>
            <a:custGeom>
              <a:avLst/>
              <a:gdLst>
                <a:gd name="T0" fmla="*/ 0 w 18"/>
                <a:gd name="T1" fmla="*/ 0 h 109"/>
                <a:gd name="T2" fmla="*/ 0 w 18"/>
                <a:gd name="T3" fmla="*/ 0 h 109"/>
                <a:gd name="T4" fmla="*/ 0 w 18"/>
                <a:gd name="T5" fmla="*/ 0 h 109"/>
                <a:gd name="T6" fmla="*/ 0 w 18"/>
                <a:gd name="T7" fmla="*/ 0 h 109"/>
                <a:gd name="T8" fmla="*/ 0 w 18"/>
                <a:gd name="T9" fmla="*/ 0 h 109"/>
                <a:gd name="T10" fmla="*/ 0 60000 65536"/>
                <a:gd name="T11" fmla="*/ 0 60000 65536"/>
                <a:gd name="T12" fmla="*/ 0 60000 65536"/>
                <a:gd name="T13" fmla="*/ 0 60000 65536"/>
                <a:gd name="T14" fmla="*/ 0 60000 65536"/>
                <a:gd name="T15" fmla="*/ 0 w 18"/>
                <a:gd name="T16" fmla="*/ 0 h 109"/>
                <a:gd name="T17" fmla="*/ 18 w 18"/>
                <a:gd name="T18" fmla="*/ 109 h 109"/>
              </a:gdLst>
              <a:ahLst/>
              <a:cxnLst>
                <a:cxn ang="T10">
                  <a:pos x="T0" y="T1"/>
                </a:cxn>
                <a:cxn ang="T11">
                  <a:pos x="T2" y="T3"/>
                </a:cxn>
                <a:cxn ang="T12">
                  <a:pos x="T4" y="T5"/>
                </a:cxn>
                <a:cxn ang="T13">
                  <a:pos x="T6" y="T7"/>
                </a:cxn>
                <a:cxn ang="T14">
                  <a:pos x="T8" y="T9"/>
                </a:cxn>
              </a:cxnLst>
              <a:rect l="T15" t="T16" r="T17" b="T18"/>
              <a:pathLst>
                <a:path w="18" h="109">
                  <a:moveTo>
                    <a:pt x="7" y="0"/>
                  </a:moveTo>
                  <a:lnTo>
                    <a:pt x="0" y="109"/>
                  </a:lnTo>
                  <a:lnTo>
                    <a:pt x="12" y="109"/>
                  </a:lnTo>
                  <a:lnTo>
                    <a:pt x="18" y="0"/>
                  </a:lnTo>
                  <a:lnTo>
                    <a:pt x="7" y="0"/>
                  </a:lnTo>
                  <a:close/>
                </a:path>
              </a:pathLst>
            </a:custGeom>
            <a:solidFill>
              <a:srgbClr val="FF00FF"/>
            </a:solidFill>
            <a:ln w="0">
              <a:solidFill>
                <a:srgbClr val="FF00FF"/>
              </a:solidFill>
              <a:round/>
              <a:headEnd/>
              <a:tailEnd/>
            </a:ln>
          </p:spPr>
          <p:txBody>
            <a:bodyPr/>
            <a:lstStyle/>
            <a:p>
              <a:endParaRPr lang="fr-FR"/>
            </a:p>
          </p:txBody>
        </p:sp>
        <p:sp>
          <p:nvSpPr>
            <p:cNvPr id="73992" name="Freeform 71"/>
            <p:cNvSpPr>
              <a:spLocks/>
            </p:cNvSpPr>
            <p:nvPr/>
          </p:nvSpPr>
          <p:spPr bwMode="auto">
            <a:xfrm>
              <a:off x="4479" y="1731"/>
              <a:ext cx="2" cy="8"/>
            </a:xfrm>
            <a:custGeom>
              <a:avLst/>
              <a:gdLst>
                <a:gd name="T0" fmla="*/ 0 w 23"/>
                <a:gd name="T1" fmla="*/ 0 h 109"/>
                <a:gd name="T2" fmla="*/ 0 w 23"/>
                <a:gd name="T3" fmla="*/ 0 h 109"/>
                <a:gd name="T4" fmla="*/ 0 w 23"/>
                <a:gd name="T5" fmla="*/ 0 h 109"/>
                <a:gd name="T6" fmla="*/ 0 w 23"/>
                <a:gd name="T7" fmla="*/ 0 h 109"/>
                <a:gd name="T8" fmla="*/ 0 w 23"/>
                <a:gd name="T9" fmla="*/ 0 h 109"/>
                <a:gd name="T10" fmla="*/ 0 60000 65536"/>
                <a:gd name="T11" fmla="*/ 0 60000 65536"/>
                <a:gd name="T12" fmla="*/ 0 60000 65536"/>
                <a:gd name="T13" fmla="*/ 0 60000 65536"/>
                <a:gd name="T14" fmla="*/ 0 60000 65536"/>
                <a:gd name="T15" fmla="*/ 0 w 23"/>
                <a:gd name="T16" fmla="*/ 0 h 109"/>
                <a:gd name="T17" fmla="*/ 23 w 23"/>
                <a:gd name="T18" fmla="*/ 109 h 109"/>
              </a:gdLst>
              <a:ahLst/>
              <a:cxnLst>
                <a:cxn ang="T10">
                  <a:pos x="T0" y="T1"/>
                </a:cxn>
                <a:cxn ang="T11">
                  <a:pos x="T2" y="T3"/>
                </a:cxn>
                <a:cxn ang="T12">
                  <a:pos x="T4" y="T5"/>
                </a:cxn>
                <a:cxn ang="T13">
                  <a:pos x="T6" y="T7"/>
                </a:cxn>
                <a:cxn ang="T14">
                  <a:pos x="T8" y="T9"/>
                </a:cxn>
              </a:cxnLst>
              <a:rect l="T15" t="T16" r="T17" b="T18"/>
              <a:pathLst>
                <a:path w="23" h="109">
                  <a:moveTo>
                    <a:pt x="6" y="0"/>
                  </a:moveTo>
                  <a:lnTo>
                    <a:pt x="0" y="109"/>
                  </a:lnTo>
                  <a:lnTo>
                    <a:pt x="17" y="109"/>
                  </a:lnTo>
                  <a:lnTo>
                    <a:pt x="23" y="0"/>
                  </a:lnTo>
                  <a:lnTo>
                    <a:pt x="6" y="0"/>
                  </a:lnTo>
                  <a:close/>
                </a:path>
              </a:pathLst>
            </a:custGeom>
            <a:solidFill>
              <a:srgbClr val="FF00FF"/>
            </a:solidFill>
            <a:ln w="0">
              <a:solidFill>
                <a:srgbClr val="FF00FF"/>
              </a:solidFill>
              <a:round/>
              <a:headEnd/>
              <a:tailEnd/>
            </a:ln>
          </p:spPr>
          <p:txBody>
            <a:bodyPr/>
            <a:lstStyle/>
            <a:p>
              <a:endParaRPr lang="fr-FR"/>
            </a:p>
          </p:txBody>
        </p:sp>
        <p:sp>
          <p:nvSpPr>
            <p:cNvPr id="73993" name="Rectangle 72"/>
            <p:cNvSpPr>
              <a:spLocks noChangeArrowheads="1"/>
            </p:cNvSpPr>
            <p:nvPr/>
          </p:nvSpPr>
          <p:spPr bwMode="auto">
            <a:xfrm>
              <a:off x="4479" y="1732"/>
              <a:ext cx="1" cy="7"/>
            </a:xfrm>
            <a:prstGeom prst="rect">
              <a:avLst/>
            </a:prstGeom>
            <a:solidFill>
              <a:srgbClr val="FF00FF"/>
            </a:solidFill>
            <a:ln w="0">
              <a:solidFill>
                <a:srgbClr val="FF00FF"/>
              </a:solidFill>
              <a:miter lim="800000"/>
              <a:headEnd/>
              <a:tailEnd/>
            </a:ln>
          </p:spPr>
          <p:txBody>
            <a:bodyPr/>
            <a:lstStyle/>
            <a:p>
              <a:endParaRPr lang="fr-FR"/>
            </a:p>
          </p:txBody>
        </p:sp>
        <p:sp>
          <p:nvSpPr>
            <p:cNvPr id="73994" name="Freeform 73"/>
            <p:cNvSpPr>
              <a:spLocks/>
            </p:cNvSpPr>
            <p:nvPr/>
          </p:nvSpPr>
          <p:spPr bwMode="auto">
            <a:xfrm>
              <a:off x="4480" y="1731"/>
              <a:ext cx="3" cy="8"/>
            </a:xfrm>
            <a:custGeom>
              <a:avLst/>
              <a:gdLst>
                <a:gd name="T0" fmla="*/ 0 w 51"/>
                <a:gd name="T1" fmla="*/ 0 h 114"/>
                <a:gd name="T2" fmla="*/ 0 w 51"/>
                <a:gd name="T3" fmla="*/ 0 h 114"/>
                <a:gd name="T4" fmla="*/ 0 w 51"/>
                <a:gd name="T5" fmla="*/ 0 h 114"/>
                <a:gd name="T6" fmla="*/ 0 w 51"/>
                <a:gd name="T7" fmla="*/ 0 h 114"/>
                <a:gd name="T8" fmla="*/ 0 w 51"/>
                <a:gd name="T9" fmla="*/ 0 h 114"/>
                <a:gd name="T10" fmla="*/ 0 60000 65536"/>
                <a:gd name="T11" fmla="*/ 0 60000 65536"/>
                <a:gd name="T12" fmla="*/ 0 60000 65536"/>
                <a:gd name="T13" fmla="*/ 0 60000 65536"/>
                <a:gd name="T14" fmla="*/ 0 60000 65536"/>
                <a:gd name="T15" fmla="*/ 0 w 51"/>
                <a:gd name="T16" fmla="*/ 0 h 114"/>
                <a:gd name="T17" fmla="*/ 51 w 51"/>
                <a:gd name="T18" fmla="*/ 114 h 114"/>
              </a:gdLst>
              <a:ahLst/>
              <a:cxnLst>
                <a:cxn ang="T10">
                  <a:pos x="T0" y="T1"/>
                </a:cxn>
                <a:cxn ang="T11">
                  <a:pos x="T2" y="T3"/>
                </a:cxn>
                <a:cxn ang="T12">
                  <a:pos x="T4" y="T5"/>
                </a:cxn>
                <a:cxn ang="T13">
                  <a:pos x="T6" y="T7"/>
                </a:cxn>
                <a:cxn ang="T14">
                  <a:pos x="T8" y="T9"/>
                </a:cxn>
              </a:cxnLst>
              <a:rect l="T15" t="T16" r="T17" b="T18"/>
              <a:pathLst>
                <a:path w="51" h="114">
                  <a:moveTo>
                    <a:pt x="28" y="0"/>
                  </a:moveTo>
                  <a:lnTo>
                    <a:pt x="0" y="109"/>
                  </a:lnTo>
                  <a:lnTo>
                    <a:pt x="22" y="114"/>
                  </a:lnTo>
                  <a:lnTo>
                    <a:pt x="51" y="7"/>
                  </a:lnTo>
                  <a:lnTo>
                    <a:pt x="28" y="0"/>
                  </a:lnTo>
                  <a:close/>
                </a:path>
              </a:pathLst>
            </a:custGeom>
            <a:solidFill>
              <a:srgbClr val="FF00FF"/>
            </a:solidFill>
            <a:ln w="0">
              <a:solidFill>
                <a:srgbClr val="FF00FF"/>
              </a:solidFill>
              <a:round/>
              <a:headEnd/>
              <a:tailEnd/>
            </a:ln>
          </p:spPr>
          <p:txBody>
            <a:bodyPr/>
            <a:lstStyle/>
            <a:p>
              <a:endParaRPr lang="fr-FR"/>
            </a:p>
          </p:txBody>
        </p:sp>
        <p:sp>
          <p:nvSpPr>
            <p:cNvPr id="73995" name="Freeform 74"/>
            <p:cNvSpPr>
              <a:spLocks/>
            </p:cNvSpPr>
            <p:nvPr/>
          </p:nvSpPr>
          <p:spPr bwMode="auto">
            <a:xfrm>
              <a:off x="4479" y="1732"/>
              <a:ext cx="2" cy="7"/>
            </a:xfrm>
            <a:custGeom>
              <a:avLst/>
              <a:gdLst>
                <a:gd name="T0" fmla="*/ 0 w 28"/>
                <a:gd name="T1" fmla="*/ 0 h 107"/>
                <a:gd name="T2" fmla="*/ 0 w 28"/>
                <a:gd name="T3" fmla="*/ 0 h 107"/>
                <a:gd name="T4" fmla="*/ 0 w 28"/>
                <a:gd name="T5" fmla="*/ 0 h 107"/>
                <a:gd name="T6" fmla="*/ 0 w 28"/>
                <a:gd name="T7" fmla="*/ 0 h 107"/>
                <a:gd name="T8" fmla="*/ 0 w 28"/>
                <a:gd name="T9" fmla="*/ 0 h 107"/>
                <a:gd name="T10" fmla="*/ 0 60000 65536"/>
                <a:gd name="T11" fmla="*/ 0 60000 65536"/>
                <a:gd name="T12" fmla="*/ 0 60000 65536"/>
                <a:gd name="T13" fmla="*/ 0 60000 65536"/>
                <a:gd name="T14" fmla="*/ 0 60000 65536"/>
                <a:gd name="T15" fmla="*/ 0 w 28"/>
                <a:gd name="T16" fmla="*/ 0 h 107"/>
                <a:gd name="T17" fmla="*/ 28 w 28"/>
                <a:gd name="T18" fmla="*/ 107 h 107"/>
              </a:gdLst>
              <a:ahLst/>
              <a:cxnLst>
                <a:cxn ang="T10">
                  <a:pos x="T0" y="T1"/>
                </a:cxn>
                <a:cxn ang="T11">
                  <a:pos x="T2" y="T3"/>
                </a:cxn>
                <a:cxn ang="T12">
                  <a:pos x="T4" y="T5"/>
                </a:cxn>
                <a:cxn ang="T13">
                  <a:pos x="T6" y="T7"/>
                </a:cxn>
                <a:cxn ang="T14">
                  <a:pos x="T8" y="T9"/>
                </a:cxn>
              </a:cxnLst>
              <a:rect l="T15" t="T16" r="T17" b="T18"/>
              <a:pathLst>
                <a:path w="28" h="107">
                  <a:moveTo>
                    <a:pt x="17" y="0"/>
                  </a:moveTo>
                  <a:lnTo>
                    <a:pt x="28" y="0"/>
                  </a:lnTo>
                  <a:lnTo>
                    <a:pt x="17" y="107"/>
                  </a:lnTo>
                  <a:lnTo>
                    <a:pt x="0" y="107"/>
                  </a:lnTo>
                  <a:lnTo>
                    <a:pt x="17" y="0"/>
                  </a:lnTo>
                  <a:close/>
                </a:path>
              </a:pathLst>
            </a:custGeom>
            <a:solidFill>
              <a:srgbClr val="FF00FF"/>
            </a:solidFill>
            <a:ln w="0">
              <a:solidFill>
                <a:srgbClr val="FF00FF"/>
              </a:solidFill>
              <a:round/>
              <a:headEnd/>
              <a:tailEnd/>
            </a:ln>
          </p:spPr>
          <p:txBody>
            <a:bodyPr/>
            <a:lstStyle/>
            <a:p>
              <a:endParaRPr lang="fr-FR"/>
            </a:p>
          </p:txBody>
        </p:sp>
        <p:sp>
          <p:nvSpPr>
            <p:cNvPr id="73996" name="Freeform 75"/>
            <p:cNvSpPr>
              <a:spLocks/>
            </p:cNvSpPr>
            <p:nvPr/>
          </p:nvSpPr>
          <p:spPr bwMode="auto">
            <a:xfrm>
              <a:off x="4482" y="1732"/>
              <a:ext cx="1" cy="7"/>
            </a:xfrm>
            <a:custGeom>
              <a:avLst/>
              <a:gdLst>
                <a:gd name="T0" fmla="*/ 0 w 12"/>
                <a:gd name="T1" fmla="*/ 0 h 107"/>
                <a:gd name="T2" fmla="*/ 0 w 12"/>
                <a:gd name="T3" fmla="*/ 0 h 107"/>
                <a:gd name="T4" fmla="*/ 0 w 12"/>
                <a:gd name="T5" fmla="*/ 0 h 107"/>
                <a:gd name="T6" fmla="*/ 0 w 12"/>
                <a:gd name="T7" fmla="*/ 0 h 107"/>
                <a:gd name="T8" fmla="*/ 0 w 12"/>
                <a:gd name="T9" fmla="*/ 0 h 107"/>
                <a:gd name="T10" fmla="*/ 0 60000 65536"/>
                <a:gd name="T11" fmla="*/ 0 60000 65536"/>
                <a:gd name="T12" fmla="*/ 0 60000 65536"/>
                <a:gd name="T13" fmla="*/ 0 60000 65536"/>
                <a:gd name="T14" fmla="*/ 0 60000 65536"/>
                <a:gd name="T15" fmla="*/ 0 w 12"/>
                <a:gd name="T16" fmla="*/ 0 h 107"/>
                <a:gd name="T17" fmla="*/ 12 w 12"/>
                <a:gd name="T18" fmla="*/ 107 h 107"/>
              </a:gdLst>
              <a:ahLst/>
              <a:cxnLst>
                <a:cxn ang="T10">
                  <a:pos x="T0" y="T1"/>
                </a:cxn>
                <a:cxn ang="T11">
                  <a:pos x="T2" y="T3"/>
                </a:cxn>
                <a:cxn ang="T12">
                  <a:pos x="T4" y="T5"/>
                </a:cxn>
                <a:cxn ang="T13">
                  <a:pos x="T6" y="T7"/>
                </a:cxn>
                <a:cxn ang="T14">
                  <a:pos x="T8" y="T9"/>
                </a:cxn>
              </a:cxnLst>
              <a:rect l="T15" t="T16" r="T17" b="T18"/>
              <a:pathLst>
                <a:path w="12" h="107">
                  <a:moveTo>
                    <a:pt x="6" y="0"/>
                  </a:moveTo>
                  <a:lnTo>
                    <a:pt x="0" y="107"/>
                  </a:lnTo>
                  <a:lnTo>
                    <a:pt x="6" y="107"/>
                  </a:lnTo>
                  <a:lnTo>
                    <a:pt x="12" y="0"/>
                  </a:lnTo>
                  <a:lnTo>
                    <a:pt x="6" y="0"/>
                  </a:lnTo>
                  <a:close/>
                </a:path>
              </a:pathLst>
            </a:custGeom>
            <a:solidFill>
              <a:srgbClr val="FF00FF"/>
            </a:solidFill>
            <a:ln w="0">
              <a:solidFill>
                <a:srgbClr val="FF00FF"/>
              </a:solidFill>
              <a:round/>
              <a:headEnd/>
              <a:tailEnd/>
            </a:ln>
          </p:spPr>
          <p:txBody>
            <a:bodyPr/>
            <a:lstStyle/>
            <a:p>
              <a:endParaRPr lang="fr-FR"/>
            </a:p>
          </p:txBody>
        </p:sp>
        <p:sp>
          <p:nvSpPr>
            <p:cNvPr id="73997" name="Freeform 76"/>
            <p:cNvSpPr>
              <a:spLocks/>
            </p:cNvSpPr>
            <p:nvPr/>
          </p:nvSpPr>
          <p:spPr bwMode="auto">
            <a:xfrm>
              <a:off x="4481" y="1732"/>
              <a:ext cx="2" cy="7"/>
            </a:xfrm>
            <a:custGeom>
              <a:avLst/>
              <a:gdLst>
                <a:gd name="T0" fmla="*/ 0 w 29"/>
                <a:gd name="T1" fmla="*/ 0 h 107"/>
                <a:gd name="T2" fmla="*/ 0 w 29"/>
                <a:gd name="T3" fmla="*/ 0 h 107"/>
                <a:gd name="T4" fmla="*/ 0 w 29"/>
                <a:gd name="T5" fmla="*/ 0 h 107"/>
                <a:gd name="T6" fmla="*/ 0 w 29"/>
                <a:gd name="T7" fmla="*/ 0 h 107"/>
                <a:gd name="T8" fmla="*/ 0 w 29"/>
                <a:gd name="T9" fmla="*/ 0 h 107"/>
                <a:gd name="T10" fmla="*/ 0 60000 65536"/>
                <a:gd name="T11" fmla="*/ 0 60000 65536"/>
                <a:gd name="T12" fmla="*/ 0 60000 65536"/>
                <a:gd name="T13" fmla="*/ 0 60000 65536"/>
                <a:gd name="T14" fmla="*/ 0 60000 65536"/>
                <a:gd name="T15" fmla="*/ 0 w 29"/>
                <a:gd name="T16" fmla="*/ 0 h 107"/>
                <a:gd name="T17" fmla="*/ 29 w 29"/>
                <a:gd name="T18" fmla="*/ 107 h 107"/>
              </a:gdLst>
              <a:ahLst/>
              <a:cxnLst>
                <a:cxn ang="T10">
                  <a:pos x="T0" y="T1"/>
                </a:cxn>
                <a:cxn ang="T11">
                  <a:pos x="T2" y="T3"/>
                </a:cxn>
                <a:cxn ang="T12">
                  <a:pos x="T4" y="T5"/>
                </a:cxn>
                <a:cxn ang="T13">
                  <a:pos x="T6" y="T7"/>
                </a:cxn>
                <a:cxn ang="T14">
                  <a:pos x="T8" y="T9"/>
                </a:cxn>
              </a:cxnLst>
              <a:rect l="T15" t="T16" r="T17" b="T18"/>
              <a:pathLst>
                <a:path w="29" h="107">
                  <a:moveTo>
                    <a:pt x="29" y="0"/>
                  </a:moveTo>
                  <a:lnTo>
                    <a:pt x="17" y="0"/>
                  </a:lnTo>
                  <a:lnTo>
                    <a:pt x="0" y="107"/>
                  </a:lnTo>
                  <a:lnTo>
                    <a:pt x="17" y="107"/>
                  </a:lnTo>
                  <a:lnTo>
                    <a:pt x="29" y="0"/>
                  </a:lnTo>
                  <a:close/>
                </a:path>
              </a:pathLst>
            </a:custGeom>
            <a:solidFill>
              <a:srgbClr val="FF00FF"/>
            </a:solidFill>
            <a:ln w="0">
              <a:solidFill>
                <a:srgbClr val="FF00FF"/>
              </a:solidFill>
              <a:round/>
              <a:headEnd/>
              <a:tailEnd/>
            </a:ln>
          </p:spPr>
          <p:txBody>
            <a:bodyPr/>
            <a:lstStyle/>
            <a:p>
              <a:endParaRPr lang="fr-FR"/>
            </a:p>
          </p:txBody>
        </p:sp>
        <p:sp>
          <p:nvSpPr>
            <p:cNvPr id="73998" name="Freeform 77"/>
            <p:cNvSpPr>
              <a:spLocks/>
            </p:cNvSpPr>
            <p:nvPr/>
          </p:nvSpPr>
          <p:spPr bwMode="auto">
            <a:xfrm>
              <a:off x="4502" y="1732"/>
              <a:ext cx="1" cy="7"/>
            </a:xfrm>
            <a:custGeom>
              <a:avLst/>
              <a:gdLst>
                <a:gd name="T0" fmla="*/ 0 w 17"/>
                <a:gd name="T1" fmla="*/ 0 h 107"/>
                <a:gd name="T2" fmla="*/ 0 w 17"/>
                <a:gd name="T3" fmla="*/ 0 h 107"/>
                <a:gd name="T4" fmla="*/ 0 w 17"/>
                <a:gd name="T5" fmla="*/ 0 h 107"/>
                <a:gd name="T6" fmla="*/ 0 w 17"/>
                <a:gd name="T7" fmla="*/ 0 h 107"/>
                <a:gd name="T8" fmla="*/ 0 w 17"/>
                <a:gd name="T9" fmla="*/ 0 h 107"/>
                <a:gd name="T10" fmla="*/ 0 60000 65536"/>
                <a:gd name="T11" fmla="*/ 0 60000 65536"/>
                <a:gd name="T12" fmla="*/ 0 60000 65536"/>
                <a:gd name="T13" fmla="*/ 0 60000 65536"/>
                <a:gd name="T14" fmla="*/ 0 60000 65536"/>
                <a:gd name="T15" fmla="*/ 0 w 17"/>
                <a:gd name="T16" fmla="*/ 0 h 107"/>
                <a:gd name="T17" fmla="*/ 17 w 17"/>
                <a:gd name="T18" fmla="*/ 107 h 107"/>
              </a:gdLst>
              <a:ahLst/>
              <a:cxnLst>
                <a:cxn ang="T10">
                  <a:pos x="T0" y="T1"/>
                </a:cxn>
                <a:cxn ang="T11">
                  <a:pos x="T2" y="T3"/>
                </a:cxn>
                <a:cxn ang="T12">
                  <a:pos x="T4" y="T5"/>
                </a:cxn>
                <a:cxn ang="T13">
                  <a:pos x="T6" y="T7"/>
                </a:cxn>
                <a:cxn ang="T14">
                  <a:pos x="T8" y="T9"/>
                </a:cxn>
              </a:cxnLst>
              <a:rect l="T15" t="T16" r="T17" b="T18"/>
              <a:pathLst>
                <a:path w="17" h="107">
                  <a:moveTo>
                    <a:pt x="6" y="0"/>
                  </a:moveTo>
                  <a:lnTo>
                    <a:pt x="0" y="107"/>
                  </a:lnTo>
                  <a:lnTo>
                    <a:pt x="11" y="107"/>
                  </a:lnTo>
                  <a:lnTo>
                    <a:pt x="17" y="0"/>
                  </a:lnTo>
                  <a:lnTo>
                    <a:pt x="6" y="0"/>
                  </a:lnTo>
                  <a:close/>
                </a:path>
              </a:pathLst>
            </a:custGeom>
            <a:solidFill>
              <a:srgbClr val="FF00FF"/>
            </a:solidFill>
            <a:ln w="0">
              <a:solidFill>
                <a:srgbClr val="FF00FF"/>
              </a:solidFill>
              <a:round/>
              <a:headEnd/>
              <a:tailEnd/>
            </a:ln>
          </p:spPr>
          <p:txBody>
            <a:bodyPr/>
            <a:lstStyle/>
            <a:p>
              <a:endParaRPr lang="fr-FR"/>
            </a:p>
          </p:txBody>
        </p:sp>
        <p:sp>
          <p:nvSpPr>
            <p:cNvPr id="73999" name="Freeform 78"/>
            <p:cNvSpPr>
              <a:spLocks/>
            </p:cNvSpPr>
            <p:nvPr/>
          </p:nvSpPr>
          <p:spPr bwMode="auto">
            <a:xfrm>
              <a:off x="4502" y="1732"/>
              <a:ext cx="3" cy="8"/>
            </a:xfrm>
            <a:custGeom>
              <a:avLst/>
              <a:gdLst>
                <a:gd name="T0" fmla="*/ 0 w 51"/>
                <a:gd name="T1" fmla="*/ 0 h 112"/>
                <a:gd name="T2" fmla="*/ 0 w 51"/>
                <a:gd name="T3" fmla="*/ 0 h 112"/>
                <a:gd name="T4" fmla="*/ 0 w 51"/>
                <a:gd name="T5" fmla="*/ 0 h 112"/>
                <a:gd name="T6" fmla="*/ 0 w 51"/>
                <a:gd name="T7" fmla="*/ 0 h 112"/>
                <a:gd name="T8" fmla="*/ 0 w 51"/>
                <a:gd name="T9" fmla="*/ 0 h 112"/>
                <a:gd name="T10" fmla="*/ 0 60000 65536"/>
                <a:gd name="T11" fmla="*/ 0 60000 65536"/>
                <a:gd name="T12" fmla="*/ 0 60000 65536"/>
                <a:gd name="T13" fmla="*/ 0 60000 65536"/>
                <a:gd name="T14" fmla="*/ 0 60000 65536"/>
                <a:gd name="T15" fmla="*/ 0 w 51"/>
                <a:gd name="T16" fmla="*/ 0 h 112"/>
                <a:gd name="T17" fmla="*/ 51 w 51"/>
                <a:gd name="T18" fmla="*/ 112 h 112"/>
              </a:gdLst>
              <a:ahLst/>
              <a:cxnLst>
                <a:cxn ang="T10">
                  <a:pos x="T0" y="T1"/>
                </a:cxn>
                <a:cxn ang="T11">
                  <a:pos x="T2" y="T3"/>
                </a:cxn>
                <a:cxn ang="T12">
                  <a:pos x="T4" y="T5"/>
                </a:cxn>
                <a:cxn ang="T13">
                  <a:pos x="T6" y="T7"/>
                </a:cxn>
                <a:cxn ang="T14">
                  <a:pos x="T8" y="T9"/>
                </a:cxn>
              </a:cxnLst>
              <a:rect l="T15" t="T16" r="T17" b="T18"/>
              <a:pathLst>
                <a:path w="51" h="112">
                  <a:moveTo>
                    <a:pt x="34" y="0"/>
                  </a:moveTo>
                  <a:lnTo>
                    <a:pt x="0" y="107"/>
                  </a:lnTo>
                  <a:lnTo>
                    <a:pt x="16" y="112"/>
                  </a:lnTo>
                  <a:lnTo>
                    <a:pt x="51" y="5"/>
                  </a:lnTo>
                  <a:lnTo>
                    <a:pt x="34" y="0"/>
                  </a:lnTo>
                  <a:close/>
                </a:path>
              </a:pathLst>
            </a:custGeom>
            <a:solidFill>
              <a:srgbClr val="FF00FF"/>
            </a:solidFill>
            <a:ln w="0">
              <a:solidFill>
                <a:srgbClr val="FF00FF"/>
              </a:solidFill>
              <a:round/>
              <a:headEnd/>
              <a:tailEnd/>
            </a:ln>
          </p:spPr>
          <p:txBody>
            <a:bodyPr/>
            <a:lstStyle/>
            <a:p>
              <a:endParaRPr lang="fr-FR"/>
            </a:p>
          </p:txBody>
        </p:sp>
        <p:sp>
          <p:nvSpPr>
            <p:cNvPr id="74000" name="Freeform 79"/>
            <p:cNvSpPr>
              <a:spLocks/>
            </p:cNvSpPr>
            <p:nvPr/>
          </p:nvSpPr>
          <p:spPr bwMode="auto">
            <a:xfrm>
              <a:off x="4502" y="1732"/>
              <a:ext cx="2" cy="8"/>
            </a:xfrm>
            <a:custGeom>
              <a:avLst/>
              <a:gdLst>
                <a:gd name="T0" fmla="*/ 0 w 34"/>
                <a:gd name="T1" fmla="*/ 0 h 107"/>
                <a:gd name="T2" fmla="*/ 0 w 34"/>
                <a:gd name="T3" fmla="*/ 0 h 107"/>
                <a:gd name="T4" fmla="*/ 0 w 34"/>
                <a:gd name="T5" fmla="*/ 0 h 107"/>
                <a:gd name="T6" fmla="*/ 0 w 34"/>
                <a:gd name="T7" fmla="*/ 0 h 107"/>
                <a:gd name="T8" fmla="*/ 0 w 34"/>
                <a:gd name="T9" fmla="*/ 0 h 107"/>
                <a:gd name="T10" fmla="*/ 0 60000 65536"/>
                <a:gd name="T11" fmla="*/ 0 60000 65536"/>
                <a:gd name="T12" fmla="*/ 0 60000 65536"/>
                <a:gd name="T13" fmla="*/ 0 60000 65536"/>
                <a:gd name="T14" fmla="*/ 0 60000 65536"/>
                <a:gd name="T15" fmla="*/ 0 w 34"/>
                <a:gd name="T16" fmla="*/ 0 h 107"/>
                <a:gd name="T17" fmla="*/ 34 w 34"/>
                <a:gd name="T18" fmla="*/ 107 h 107"/>
              </a:gdLst>
              <a:ahLst/>
              <a:cxnLst>
                <a:cxn ang="T10">
                  <a:pos x="T0" y="T1"/>
                </a:cxn>
                <a:cxn ang="T11">
                  <a:pos x="T2" y="T3"/>
                </a:cxn>
                <a:cxn ang="T12">
                  <a:pos x="T4" y="T5"/>
                </a:cxn>
                <a:cxn ang="T13">
                  <a:pos x="T6" y="T7"/>
                </a:cxn>
                <a:cxn ang="T14">
                  <a:pos x="T8" y="T9"/>
                </a:cxn>
              </a:cxnLst>
              <a:rect l="T15" t="T16" r="T17" b="T18"/>
              <a:pathLst>
                <a:path w="34" h="107">
                  <a:moveTo>
                    <a:pt x="16" y="0"/>
                  </a:moveTo>
                  <a:lnTo>
                    <a:pt x="34" y="0"/>
                  </a:lnTo>
                  <a:lnTo>
                    <a:pt x="16" y="107"/>
                  </a:lnTo>
                  <a:lnTo>
                    <a:pt x="0" y="107"/>
                  </a:lnTo>
                  <a:lnTo>
                    <a:pt x="16" y="0"/>
                  </a:lnTo>
                  <a:close/>
                </a:path>
              </a:pathLst>
            </a:custGeom>
            <a:solidFill>
              <a:srgbClr val="FF00FF"/>
            </a:solidFill>
            <a:ln w="0">
              <a:solidFill>
                <a:srgbClr val="FF00FF"/>
              </a:solidFill>
              <a:round/>
              <a:headEnd/>
              <a:tailEnd/>
            </a:ln>
          </p:spPr>
          <p:txBody>
            <a:bodyPr/>
            <a:lstStyle/>
            <a:p>
              <a:endParaRPr lang="fr-FR"/>
            </a:p>
          </p:txBody>
        </p:sp>
        <p:sp>
          <p:nvSpPr>
            <p:cNvPr id="74001" name="Freeform 80"/>
            <p:cNvSpPr>
              <a:spLocks/>
            </p:cNvSpPr>
            <p:nvPr/>
          </p:nvSpPr>
          <p:spPr bwMode="auto">
            <a:xfrm>
              <a:off x="4504" y="1732"/>
              <a:ext cx="2" cy="8"/>
            </a:xfrm>
            <a:custGeom>
              <a:avLst/>
              <a:gdLst>
                <a:gd name="T0" fmla="*/ 0 w 28"/>
                <a:gd name="T1" fmla="*/ 0 h 107"/>
                <a:gd name="T2" fmla="*/ 0 w 28"/>
                <a:gd name="T3" fmla="*/ 0 h 107"/>
                <a:gd name="T4" fmla="*/ 0 w 28"/>
                <a:gd name="T5" fmla="*/ 0 h 107"/>
                <a:gd name="T6" fmla="*/ 0 w 28"/>
                <a:gd name="T7" fmla="*/ 0 h 107"/>
                <a:gd name="T8" fmla="*/ 0 w 28"/>
                <a:gd name="T9" fmla="*/ 0 h 107"/>
                <a:gd name="T10" fmla="*/ 0 60000 65536"/>
                <a:gd name="T11" fmla="*/ 0 60000 65536"/>
                <a:gd name="T12" fmla="*/ 0 60000 65536"/>
                <a:gd name="T13" fmla="*/ 0 60000 65536"/>
                <a:gd name="T14" fmla="*/ 0 60000 65536"/>
                <a:gd name="T15" fmla="*/ 0 w 28"/>
                <a:gd name="T16" fmla="*/ 0 h 107"/>
                <a:gd name="T17" fmla="*/ 28 w 28"/>
                <a:gd name="T18" fmla="*/ 107 h 107"/>
              </a:gdLst>
              <a:ahLst/>
              <a:cxnLst>
                <a:cxn ang="T10">
                  <a:pos x="T0" y="T1"/>
                </a:cxn>
                <a:cxn ang="T11">
                  <a:pos x="T2" y="T3"/>
                </a:cxn>
                <a:cxn ang="T12">
                  <a:pos x="T4" y="T5"/>
                </a:cxn>
                <a:cxn ang="T13">
                  <a:pos x="T6" y="T7"/>
                </a:cxn>
                <a:cxn ang="T14">
                  <a:pos x="T8" y="T9"/>
                </a:cxn>
              </a:cxnLst>
              <a:rect l="T15" t="T16" r="T17" b="T18"/>
              <a:pathLst>
                <a:path w="28" h="107">
                  <a:moveTo>
                    <a:pt x="6" y="0"/>
                  </a:moveTo>
                  <a:lnTo>
                    <a:pt x="0" y="107"/>
                  </a:lnTo>
                  <a:lnTo>
                    <a:pt x="23" y="107"/>
                  </a:lnTo>
                  <a:lnTo>
                    <a:pt x="28" y="0"/>
                  </a:lnTo>
                  <a:lnTo>
                    <a:pt x="6" y="0"/>
                  </a:lnTo>
                  <a:close/>
                </a:path>
              </a:pathLst>
            </a:custGeom>
            <a:solidFill>
              <a:srgbClr val="FF00FF"/>
            </a:solidFill>
            <a:ln w="0">
              <a:solidFill>
                <a:srgbClr val="FF00FF"/>
              </a:solidFill>
              <a:round/>
              <a:headEnd/>
              <a:tailEnd/>
            </a:ln>
          </p:spPr>
          <p:txBody>
            <a:bodyPr/>
            <a:lstStyle/>
            <a:p>
              <a:endParaRPr lang="fr-FR"/>
            </a:p>
          </p:txBody>
        </p:sp>
        <p:sp>
          <p:nvSpPr>
            <p:cNvPr id="74002" name="Freeform 81"/>
            <p:cNvSpPr>
              <a:spLocks/>
            </p:cNvSpPr>
            <p:nvPr/>
          </p:nvSpPr>
          <p:spPr bwMode="auto">
            <a:xfrm>
              <a:off x="4503" y="1733"/>
              <a:ext cx="2" cy="7"/>
            </a:xfrm>
            <a:custGeom>
              <a:avLst/>
              <a:gdLst>
                <a:gd name="T0" fmla="*/ 0 w 35"/>
                <a:gd name="T1" fmla="*/ 0 h 107"/>
                <a:gd name="T2" fmla="*/ 0 w 35"/>
                <a:gd name="T3" fmla="*/ 0 h 107"/>
                <a:gd name="T4" fmla="*/ 0 w 35"/>
                <a:gd name="T5" fmla="*/ 0 h 107"/>
                <a:gd name="T6" fmla="*/ 0 w 35"/>
                <a:gd name="T7" fmla="*/ 0 h 107"/>
                <a:gd name="T8" fmla="*/ 0 w 35"/>
                <a:gd name="T9" fmla="*/ 0 h 107"/>
                <a:gd name="T10" fmla="*/ 0 60000 65536"/>
                <a:gd name="T11" fmla="*/ 0 60000 65536"/>
                <a:gd name="T12" fmla="*/ 0 60000 65536"/>
                <a:gd name="T13" fmla="*/ 0 60000 65536"/>
                <a:gd name="T14" fmla="*/ 0 60000 65536"/>
                <a:gd name="T15" fmla="*/ 0 w 35"/>
                <a:gd name="T16" fmla="*/ 0 h 107"/>
                <a:gd name="T17" fmla="*/ 35 w 35"/>
                <a:gd name="T18" fmla="*/ 107 h 107"/>
              </a:gdLst>
              <a:ahLst/>
              <a:cxnLst>
                <a:cxn ang="T10">
                  <a:pos x="T0" y="T1"/>
                </a:cxn>
                <a:cxn ang="T11">
                  <a:pos x="T2" y="T3"/>
                </a:cxn>
                <a:cxn ang="T12">
                  <a:pos x="T4" y="T5"/>
                </a:cxn>
                <a:cxn ang="T13">
                  <a:pos x="T6" y="T7"/>
                </a:cxn>
                <a:cxn ang="T14">
                  <a:pos x="T8" y="T9"/>
                </a:cxn>
              </a:cxnLst>
              <a:rect l="T15" t="T16" r="T17" b="T18"/>
              <a:pathLst>
                <a:path w="35" h="107">
                  <a:moveTo>
                    <a:pt x="35" y="0"/>
                  </a:moveTo>
                  <a:lnTo>
                    <a:pt x="18" y="0"/>
                  </a:lnTo>
                  <a:lnTo>
                    <a:pt x="0" y="107"/>
                  </a:lnTo>
                  <a:lnTo>
                    <a:pt x="18" y="107"/>
                  </a:lnTo>
                  <a:lnTo>
                    <a:pt x="35" y="0"/>
                  </a:lnTo>
                  <a:close/>
                </a:path>
              </a:pathLst>
            </a:custGeom>
            <a:solidFill>
              <a:srgbClr val="FF00FF"/>
            </a:solidFill>
            <a:ln w="0">
              <a:solidFill>
                <a:srgbClr val="FF00FF"/>
              </a:solidFill>
              <a:round/>
              <a:headEnd/>
              <a:tailEnd/>
            </a:ln>
          </p:spPr>
          <p:txBody>
            <a:bodyPr/>
            <a:lstStyle/>
            <a:p>
              <a:endParaRPr lang="fr-FR"/>
            </a:p>
          </p:txBody>
        </p:sp>
        <p:sp>
          <p:nvSpPr>
            <p:cNvPr id="74003" name="Freeform 82"/>
            <p:cNvSpPr>
              <a:spLocks/>
            </p:cNvSpPr>
            <p:nvPr/>
          </p:nvSpPr>
          <p:spPr bwMode="auto">
            <a:xfrm>
              <a:off x="4506" y="1732"/>
              <a:ext cx="1" cy="8"/>
            </a:xfrm>
            <a:custGeom>
              <a:avLst/>
              <a:gdLst>
                <a:gd name="T0" fmla="*/ 0 w 11"/>
                <a:gd name="T1" fmla="*/ 0 h 107"/>
                <a:gd name="T2" fmla="*/ 0 w 11"/>
                <a:gd name="T3" fmla="*/ 0 h 107"/>
                <a:gd name="T4" fmla="*/ 0 w 11"/>
                <a:gd name="T5" fmla="*/ 0 h 107"/>
                <a:gd name="T6" fmla="*/ 0 w 11"/>
                <a:gd name="T7" fmla="*/ 0 h 107"/>
                <a:gd name="T8" fmla="*/ 0 w 11"/>
                <a:gd name="T9" fmla="*/ 0 h 107"/>
                <a:gd name="T10" fmla="*/ 0 60000 65536"/>
                <a:gd name="T11" fmla="*/ 0 60000 65536"/>
                <a:gd name="T12" fmla="*/ 0 60000 65536"/>
                <a:gd name="T13" fmla="*/ 0 60000 65536"/>
                <a:gd name="T14" fmla="*/ 0 60000 65536"/>
                <a:gd name="T15" fmla="*/ 0 w 11"/>
                <a:gd name="T16" fmla="*/ 0 h 107"/>
                <a:gd name="T17" fmla="*/ 11 w 11"/>
                <a:gd name="T18" fmla="*/ 107 h 107"/>
              </a:gdLst>
              <a:ahLst/>
              <a:cxnLst>
                <a:cxn ang="T10">
                  <a:pos x="T0" y="T1"/>
                </a:cxn>
                <a:cxn ang="T11">
                  <a:pos x="T2" y="T3"/>
                </a:cxn>
                <a:cxn ang="T12">
                  <a:pos x="T4" y="T5"/>
                </a:cxn>
                <a:cxn ang="T13">
                  <a:pos x="T6" y="T7"/>
                </a:cxn>
                <a:cxn ang="T14">
                  <a:pos x="T8" y="T9"/>
                </a:cxn>
              </a:cxnLst>
              <a:rect l="T15" t="T16" r="T17" b="T18"/>
              <a:pathLst>
                <a:path w="11" h="107">
                  <a:moveTo>
                    <a:pt x="5" y="0"/>
                  </a:moveTo>
                  <a:lnTo>
                    <a:pt x="0" y="107"/>
                  </a:lnTo>
                  <a:lnTo>
                    <a:pt x="5" y="107"/>
                  </a:lnTo>
                  <a:lnTo>
                    <a:pt x="11" y="0"/>
                  </a:lnTo>
                  <a:lnTo>
                    <a:pt x="5" y="0"/>
                  </a:lnTo>
                  <a:close/>
                </a:path>
              </a:pathLst>
            </a:custGeom>
            <a:solidFill>
              <a:srgbClr val="FF00FF"/>
            </a:solidFill>
            <a:ln w="0">
              <a:solidFill>
                <a:srgbClr val="FF00FF"/>
              </a:solidFill>
              <a:round/>
              <a:headEnd/>
              <a:tailEnd/>
            </a:ln>
          </p:spPr>
          <p:txBody>
            <a:bodyPr/>
            <a:lstStyle/>
            <a:p>
              <a:endParaRPr lang="fr-FR"/>
            </a:p>
          </p:txBody>
        </p:sp>
        <p:sp>
          <p:nvSpPr>
            <p:cNvPr id="74004" name="Rectangle 83"/>
            <p:cNvSpPr>
              <a:spLocks noChangeArrowheads="1"/>
            </p:cNvSpPr>
            <p:nvPr/>
          </p:nvSpPr>
          <p:spPr bwMode="auto">
            <a:xfrm>
              <a:off x="4506" y="1733"/>
              <a:ext cx="1" cy="7"/>
            </a:xfrm>
            <a:prstGeom prst="rect">
              <a:avLst/>
            </a:prstGeom>
            <a:solidFill>
              <a:srgbClr val="FF00FF"/>
            </a:solidFill>
            <a:ln w="0">
              <a:solidFill>
                <a:srgbClr val="FF00FF"/>
              </a:solidFill>
              <a:miter lim="800000"/>
              <a:headEnd/>
              <a:tailEnd/>
            </a:ln>
          </p:spPr>
          <p:txBody>
            <a:bodyPr/>
            <a:lstStyle/>
            <a:p>
              <a:endParaRPr lang="fr-FR"/>
            </a:p>
          </p:txBody>
        </p:sp>
        <p:sp>
          <p:nvSpPr>
            <p:cNvPr id="74005" name="Freeform 84"/>
            <p:cNvSpPr>
              <a:spLocks/>
            </p:cNvSpPr>
            <p:nvPr/>
          </p:nvSpPr>
          <p:spPr bwMode="auto">
            <a:xfrm>
              <a:off x="4526" y="1733"/>
              <a:ext cx="1" cy="7"/>
            </a:xfrm>
            <a:custGeom>
              <a:avLst/>
              <a:gdLst>
                <a:gd name="T0" fmla="*/ 0 w 17"/>
                <a:gd name="T1" fmla="*/ 0 h 108"/>
                <a:gd name="T2" fmla="*/ 0 w 17"/>
                <a:gd name="T3" fmla="*/ 0 h 108"/>
                <a:gd name="T4" fmla="*/ 0 w 17"/>
                <a:gd name="T5" fmla="*/ 0 h 108"/>
                <a:gd name="T6" fmla="*/ 0 w 17"/>
                <a:gd name="T7" fmla="*/ 0 h 108"/>
                <a:gd name="T8" fmla="*/ 0 w 17"/>
                <a:gd name="T9" fmla="*/ 0 h 108"/>
                <a:gd name="T10" fmla="*/ 0 60000 65536"/>
                <a:gd name="T11" fmla="*/ 0 60000 65536"/>
                <a:gd name="T12" fmla="*/ 0 60000 65536"/>
                <a:gd name="T13" fmla="*/ 0 60000 65536"/>
                <a:gd name="T14" fmla="*/ 0 60000 65536"/>
                <a:gd name="T15" fmla="*/ 0 w 17"/>
                <a:gd name="T16" fmla="*/ 0 h 108"/>
                <a:gd name="T17" fmla="*/ 17 w 17"/>
                <a:gd name="T18" fmla="*/ 108 h 108"/>
              </a:gdLst>
              <a:ahLst/>
              <a:cxnLst>
                <a:cxn ang="T10">
                  <a:pos x="T0" y="T1"/>
                </a:cxn>
                <a:cxn ang="T11">
                  <a:pos x="T2" y="T3"/>
                </a:cxn>
                <a:cxn ang="T12">
                  <a:pos x="T4" y="T5"/>
                </a:cxn>
                <a:cxn ang="T13">
                  <a:pos x="T6" y="T7"/>
                </a:cxn>
                <a:cxn ang="T14">
                  <a:pos x="T8" y="T9"/>
                </a:cxn>
              </a:cxnLst>
              <a:rect l="T15" t="T16" r="T17" b="T18"/>
              <a:pathLst>
                <a:path w="17" h="108">
                  <a:moveTo>
                    <a:pt x="6" y="0"/>
                  </a:moveTo>
                  <a:lnTo>
                    <a:pt x="0" y="108"/>
                  </a:lnTo>
                  <a:lnTo>
                    <a:pt x="12" y="108"/>
                  </a:lnTo>
                  <a:lnTo>
                    <a:pt x="17" y="0"/>
                  </a:lnTo>
                  <a:lnTo>
                    <a:pt x="6" y="0"/>
                  </a:lnTo>
                  <a:close/>
                </a:path>
              </a:pathLst>
            </a:custGeom>
            <a:solidFill>
              <a:srgbClr val="FF00FF"/>
            </a:solidFill>
            <a:ln w="0">
              <a:solidFill>
                <a:srgbClr val="FF00FF"/>
              </a:solidFill>
              <a:round/>
              <a:headEnd/>
              <a:tailEnd/>
            </a:ln>
          </p:spPr>
          <p:txBody>
            <a:bodyPr/>
            <a:lstStyle/>
            <a:p>
              <a:endParaRPr lang="fr-FR"/>
            </a:p>
          </p:txBody>
        </p:sp>
        <p:sp>
          <p:nvSpPr>
            <p:cNvPr id="74006" name="Freeform 85"/>
            <p:cNvSpPr>
              <a:spLocks/>
            </p:cNvSpPr>
            <p:nvPr/>
          </p:nvSpPr>
          <p:spPr bwMode="auto">
            <a:xfrm>
              <a:off x="4527" y="1733"/>
              <a:ext cx="1" cy="7"/>
            </a:xfrm>
            <a:custGeom>
              <a:avLst/>
              <a:gdLst>
                <a:gd name="T0" fmla="*/ 0 w 22"/>
                <a:gd name="T1" fmla="*/ 0 h 108"/>
                <a:gd name="T2" fmla="*/ 0 w 22"/>
                <a:gd name="T3" fmla="*/ 0 h 108"/>
                <a:gd name="T4" fmla="*/ 0 w 22"/>
                <a:gd name="T5" fmla="*/ 0 h 108"/>
                <a:gd name="T6" fmla="*/ 0 w 22"/>
                <a:gd name="T7" fmla="*/ 0 h 108"/>
                <a:gd name="T8" fmla="*/ 0 w 22"/>
                <a:gd name="T9" fmla="*/ 0 h 108"/>
                <a:gd name="T10" fmla="*/ 0 60000 65536"/>
                <a:gd name="T11" fmla="*/ 0 60000 65536"/>
                <a:gd name="T12" fmla="*/ 0 60000 65536"/>
                <a:gd name="T13" fmla="*/ 0 60000 65536"/>
                <a:gd name="T14" fmla="*/ 0 60000 65536"/>
                <a:gd name="T15" fmla="*/ 0 w 22"/>
                <a:gd name="T16" fmla="*/ 0 h 108"/>
                <a:gd name="T17" fmla="*/ 22 w 22"/>
                <a:gd name="T18" fmla="*/ 108 h 108"/>
              </a:gdLst>
              <a:ahLst/>
              <a:cxnLst>
                <a:cxn ang="T10">
                  <a:pos x="T0" y="T1"/>
                </a:cxn>
                <a:cxn ang="T11">
                  <a:pos x="T2" y="T3"/>
                </a:cxn>
                <a:cxn ang="T12">
                  <a:pos x="T4" y="T5"/>
                </a:cxn>
                <a:cxn ang="T13">
                  <a:pos x="T6" y="T7"/>
                </a:cxn>
                <a:cxn ang="T14">
                  <a:pos x="T8" y="T9"/>
                </a:cxn>
              </a:cxnLst>
              <a:rect l="T15" t="T16" r="T17" b="T18"/>
              <a:pathLst>
                <a:path w="22" h="108">
                  <a:moveTo>
                    <a:pt x="5" y="0"/>
                  </a:moveTo>
                  <a:lnTo>
                    <a:pt x="0" y="108"/>
                  </a:lnTo>
                  <a:lnTo>
                    <a:pt x="16" y="108"/>
                  </a:lnTo>
                  <a:lnTo>
                    <a:pt x="22" y="0"/>
                  </a:lnTo>
                  <a:lnTo>
                    <a:pt x="5" y="0"/>
                  </a:lnTo>
                  <a:close/>
                </a:path>
              </a:pathLst>
            </a:custGeom>
            <a:solidFill>
              <a:srgbClr val="FF00FF"/>
            </a:solidFill>
            <a:ln w="0">
              <a:solidFill>
                <a:srgbClr val="FF00FF"/>
              </a:solidFill>
              <a:round/>
              <a:headEnd/>
              <a:tailEnd/>
            </a:ln>
          </p:spPr>
          <p:txBody>
            <a:bodyPr/>
            <a:lstStyle/>
            <a:p>
              <a:endParaRPr lang="fr-FR"/>
            </a:p>
          </p:txBody>
        </p:sp>
        <p:sp>
          <p:nvSpPr>
            <p:cNvPr id="74007" name="Rectangle 86"/>
            <p:cNvSpPr>
              <a:spLocks noChangeArrowheads="1"/>
            </p:cNvSpPr>
            <p:nvPr/>
          </p:nvSpPr>
          <p:spPr bwMode="auto">
            <a:xfrm>
              <a:off x="4527" y="1734"/>
              <a:ext cx="1" cy="7"/>
            </a:xfrm>
            <a:prstGeom prst="rect">
              <a:avLst/>
            </a:prstGeom>
            <a:solidFill>
              <a:srgbClr val="FF00FF"/>
            </a:solidFill>
            <a:ln w="0">
              <a:solidFill>
                <a:srgbClr val="FF00FF"/>
              </a:solidFill>
              <a:miter lim="800000"/>
              <a:headEnd/>
              <a:tailEnd/>
            </a:ln>
          </p:spPr>
          <p:txBody>
            <a:bodyPr/>
            <a:lstStyle/>
            <a:p>
              <a:endParaRPr lang="fr-FR"/>
            </a:p>
          </p:txBody>
        </p:sp>
        <p:sp>
          <p:nvSpPr>
            <p:cNvPr id="74008" name="Freeform 87"/>
            <p:cNvSpPr>
              <a:spLocks/>
            </p:cNvSpPr>
            <p:nvPr/>
          </p:nvSpPr>
          <p:spPr bwMode="auto">
            <a:xfrm>
              <a:off x="4527" y="1733"/>
              <a:ext cx="3" cy="8"/>
            </a:xfrm>
            <a:custGeom>
              <a:avLst/>
              <a:gdLst>
                <a:gd name="T0" fmla="*/ 0 w 51"/>
                <a:gd name="T1" fmla="*/ 0 h 114"/>
                <a:gd name="T2" fmla="*/ 0 w 51"/>
                <a:gd name="T3" fmla="*/ 0 h 114"/>
                <a:gd name="T4" fmla="*/ 0 w 51"/>
                <a:gd name="T5" fmla="*/ 0 h 114"/>
                <a:gd name="T6" fmla="*/ 0 w 51"/>
                <a:gd name="T7" fmla="*/ 0 h 114"/>
                <a:gd name="T8" fmla="*/ 0 w 51"/>
                <a:gd name="T9" fmla="*/ 0 h 114"/>
                <a:gd name="T10" fmla="*/ 0 60000 65536"/>
                <a:gd name="T11" fmla="*/ 0 60000 65536"/>
                <a:gd name="T12" fmla="*/ 0 60000 65536"/>
                <a:gd name="T13" fmla="*/ 0 60000 65536"/>
                <a:gd name="T14" fmla="*/ 0 60000 65536"/>
                <a:gd name="T15" fmla="*/ 0 w 51"/>
                <a:gd name="T16" fmla="*/ 0 h 114"/>
                <a:gd name="T17" fmla="*/ 51 w 51"/>
                <a:gd name="T18" fmla="*/ 114 h 114"/>
              </a:gdLst>
              <a:ahLst/>
              <a:cxnLst>
                <a:cxn ang="T10">
                  <a:pos x="T0" y="T1"/>
                </a:cxn>
                <a:cxn ang="T11">
                  <a:pos x="T2" y="T3"/>
                </a:cxn>
                <a:cxn ang="T12">
                  <a:pos x="T4" y="T5"/>
                </a:cxn>
                <a:cxn ang="T13">
                  <a:pos x="T6" y="T7"/>
                </a:cxn>
                <a:cxn ang="T14">
                  <a:pos x="T8" y="T9"/>
                </a:cxn>
              </a:cxnLst>
              <a:rect l="T15" t="T16" r="T17" b="T18"/>
              <a:pathLst>
                <a:path w="51" h="114">
                  <a:moveTo>
                    <a:pt x="29" y="0"/>
                  </a:moveTo>
                  <a:lnTo>
                    <a:pt x="0" y="108"/>
                  </a:lnTo>
                  <a:lnTo>
                    <a:pt x="23" y="114"/>
                  </a:lnTo>
                  <a:lnTo>
                    <a:pt x="51" y="6"/>
                  </a:lnTo>
                  <a:lnTo>
                    <a:pt x="29" y="0"/>
                  </a:lnTo>
                  <a:close/>
                </a:path>
              </a:pathLst>
            </a:custGeom>
            <a:solidFill>
              <a:srgbClr val="FF00FF"/>
            </a:solidFill>
            <a:ln w="0">
              <a:solidFill>
                <a:srgbClr val="FF00FF"/>
              </a:solidFill>
              <a:round/>
              <a:headEnd/>
              <a:tailEnd/>
            </a:ln>
          </p:spPr>
          <p:txBody>
            <a:bodyPr/>
            <a:lstStyle/>
            <a:p>
              <a:endParaRPr lang="fr-FR"/>
            </a:p>
          </p:txBody>
        </p:sp>
        <p:sp>
          <p:nvSpPr>
            <p:cNvPr id="74009" name="Freeform 88"/>
            <p:cNvSpPr>
              <a:spLocks/>
            </p:cNvSpPr>
            <p:nvPr/>
          </p:nvSpPr>
          <p:spPr bwMode="auto">
            <a:xfrm>
              <a:off x="4527" y="1734"/>
              <a:ext cx="2" cy="7"/>
            </a:xfrm>
            <a:custGeom>
              <a:avLst/>
              <a:gdLst>
                <a:gd name="T0" fmla="*/ 0 w 28"/>
                <a:gd name="T1" fmla="*/ 0 h 108"/>
                <a:gd name="T2" fmla="*/ 0 w 28"/>
                <a:gd name="T3" fmla="*/ 0 h 108"/>
                <a:gd name="T4" fmla="*/ 0 w 28"/>
                <a:gd name="T5" fmla="*/ 0 h 108"/>
                <a:gd name="T6" fmla="*/ 0 w 28"/>
                <a:gd name="T7" fmla="*/ 0 h 108"/>
                <a:gd name="T8" fmla="*/ 0 w 28"/>
                <a:gd name="T9" fmla="*/ 0 h 108"/>
                <a:gd name="T10" fmla="*/ 0 60000 65536"/>
                <a:gd name="T11" fmla="*/ 0 60000 65536"/>
                <a:gd name="T12" fmla="*/ 0 60000 65536"/>
                <a:gd name="T13" fmla="*/ 0 60000 65536"/>
                <a:gd name="T14" fmla="*/ 0 60000 65536"/>
                <a:gd name="T15" fmla="*/ 0 w 28"/>
                <a:gd name="T16" fmla="*/ 0 h 108"/>
                <a:gd name="T17" fmla="*/ 28 w 28"/>
                <a:gd name="T18" fmla="*/ 108 h 108"/>
              </a:gdLst>
              <a:ahLst/>
              <a:cxnLst>
                <a:cxn ang="T10">
                  <a:pos x="T0" y="T1"/>
                </a:cxn>
                <a:cxn ang="T11">
                  <a:pos x="T2" y="T3"/>
                </a:cxn>
                <a:cxn ang="T12">
                  <a:pos x="T4" y="T5"/>
                </a:cxn>
                <a:cxn ang="T13">
                  <a:pos x="T6" y="T7"/>
                </a:cxn>
                <a:cxn ang="T14">
                  <a:pos x="T8" y="T9"/>
                </a:cxn>
              </a:cxnLst>
              <a:rect l="T15" t="T16" r="T17" b="T18"/>
              <a:pathLst>
                <a:path w="28" h="108">
                  <a:moveTo>
                    <a:pt x="16" y="0"/>
                  </a:moveTo>
                  <a:lnTo>
                    <a:pt x="28" y="0"/>
                  </a:lnTo>
                  <a:lnTo>
                    <a:pt x="16" y="108"/>
                  </a:lnTo>
                  <a:lnTo>
                    <a:pt x="0" y="108"/>
                  </a:lnTo>
                  <a:lnTo>
                    <a:pt x="16" y="0"/>
                  </a:lnTo>
                  <a:close/>
                </a:path>
              </a:pathLst>
            </a:custGeom>
            <a:solidFill>
              <a:srgbClr val="FF00FF"/>
            </a:solidFill>
            <a:ln w="0">
              <a:solidFill>
                <a:srgbClr val="FF00FF"/>
              </a:solidFill>
              <a:round/>
              <a:headEnd/>
              <a:tailEnd/>
            </a:ln>
          </p:spPr>
          <p:txBody>
            <a:bodyPr/>
            <a:lstStyle/>
            <a:p>
              <a:endParaRPr lang="fr-FR"/>
            </a:p>
          </p:txBody>
        </p:sp>
        <p:sp>
          <p:nvSpPr>
            <p:cNvPr id="74010" name="Freeform 89"/>
            <p:cNvSpPr>
              <a:spLocks/>
            </p:cNvSpPr>
            <p:nvPr/>
          </p:nvSpPr>
          <p:spPr bwMode="auto">
            <a:xfrm>
              <a:off x="4529" y="1734"/>
              <a:ext cx="1" cy="7"/>
            </a:xfrm>
            <a:custGeom>
              <a:avLst/>
              <a:gdLst>
                <a:gd name="T0" fmla="*/ 0 w 11"/>
                <a:gd name="T1" fmla="*/ 0 h 108"/>
                <a:gd name="T2" fmla="*/ 0 w 11"/>
                <a:gd name="T3" fmla="*/ 0 h 108"/>
                <a:gd name="T4" fmla="*/ 0 w 11"/>
                <a:gd name="T5" fmla="*/ 0 h 108"/>
                <a:gd name="T6" fmla="*/ 0 w 11"/>
                <a:gd name="T7" fmla="*/ 0 h 108"/>
                <a:gd name="T8" fmla="*/ 0 w 11"/>
                <a:gd name="T9" fmla="*/ 0 h 108"/>
                <a:gd name="T10" fmla="*/ 0 60000 65536"/>
                <a:gd name="T11" fmla="*/ 0 60000 65536"/>
                <a:gd name="T12" fmla="*/ 0 60000 65536"/>
                <a:gd name="T13" fmla="*/ 0 60000 65536"/>
                <a:gd name="T14" fmla="*/ 0 60000 65536"/>
                <a:gd name="T15" fmla="*/ 0 w 11"/>
                <a:gd name="T16" fmla="*/ 0 h 108"/>
                <a:gd name="T17" fmla="*/ 11 w 11"/>
                <a:gd name="T18" fmla="*/ 108 h 108"/>
              </a:gdLst>
              <a:ahLst/>
              <a:cxnLst>
                <a:cxn ang="T10">
                  <a:pos x="T0" y="T1"/>
                </a:cxn>
                <a:cxn ang="T11">
                  <a:pos x="T2" y="T3"/>
                </a:cxn>
                <a:cxn ang="T12">
                  <a:pos x="T4" y="T5"/>
                </a:cxn>
                <a:cxn ang="T13">
                  <a:pos x="T6" y="T7"/>
                </a:cxn>
                <a:cxn ang="T14">
                  <a:pos x="T8" y="T9"/>
                </a:cxn>
              </a:cxnLst>
              <a:rect l="T15" t="T16" r="T17" b="T18"/>
              <a:pathLst>
                <a:path w="11" h="108">
                  <a:moveTo>
                    <a:pt x="5" y="0"/>
                  </a:moveTo>
                  <a:lnTo>
                    <a:pt x="0" y="108"/>
                  </a:lnTo>
                  <a:lnTo>
                    <a:pt x="5" y="108"/>
                  </a:lnTo>
                  <a:lnTo>
                    <a:pt x="11" y="0"/>
                  </a:lnTo>
                  <a:lnTo>
                    <a:pt x="5" y="0"/>
                  </a:lnTo>
                  <a:close/>
                </a:path>
              </a:pathLst>
            </a:custGeom>
            <a:solidFill>
              <a:srgbClr val="FF00FF"/>
            </a:solidFill>
            <a:ln w="0">
              <a:solidFill>
                <a:srgbClr val="FF00FF"/>
              </a:solidFill>
              <a:round/>
              <a:headEnd/>
              <a:tailEnd/>
            </a:ln>
          </p:spPr>
          <p:txBody>
            <a:bodyPr/>
            <a:lstStyle/>
            <a:p>
              <a:endParaRPr lang="fr-FR"/>
            </a:p>
          </p:txBody>
        </p:sp>
        <p:sp>
          <p:nvSpPr>
            <p:cNvPr id="74011" name="Freeform 90"/>
            <p:cNvSpPr>
              <a:spLocks/>
            </p:cNvSpPr>
            <p:nvPr/>
          </p:nvSpPr>
          <p:spPr bwMode="auto">
            <a:xfrm>
              <a:off x="4528" y="1734"/>
              <a:ext cx="2" cy="7"/>
            </a:xfrm>
            <a:custGeom>
              <a:avLst/>
              <a:gdLst>
                <a:gd name="T0" fmla="*/ 0 w 29"/>
                <a:gd name="T1" fmla="*/ 0 h 108"/>
                <a:gd name="T2" fmla="*/ 0 w 29"/>
                <a:gd name="T3" fmla="*/ 0 h 108"/>
                <a:gd name="T4" fmla="*/ 0 w 29"/>
                <a:gd name="T5" fmla="*/ 0 h 108"/>
                <a:gd name="T6" fmla="*/ 0 w 29"/>
                <a:gd name="T7" fmla="*/ 0 h 108"/>
                <a:gd name="T8" fmla="*/ 0 w 29"/>
                <a:gd name="T9" fmla="*/ 0 h 108"/>
                <a:gd name="T10" fmla="*/ 0 60000 65536"/>
                <a:gd name="T11" fmla="*/ 0 60000 65536"/>
                <a:gd name="T12" fmla="*/ 0 60000 65536"/>
                <a:gd name="T13" fmla="*/ 0 60000 65536"/>
                <a:gd name="T14" fmla="*/ 0 60000 65536"/>
                <a:gd name="T15" fmla="*/ 0 w 29"/>
                <a:gd name="T16" fmla="*/ 0 h 108"/>
                <a:gd name="T17" fmla="*/ 29 w 29"/>
                <a:gd name="T18" fmla="*/ 108 h 108"/>
              </a:gdLst>
              <a:ahLst/>
              <a:cxnLst>
                <a:cxn ang="T10">
                  <a:pos x="T0" y="T1"/>
                </a:cxn>
                <a:cxn ang="T11">
                  <a:pos x="T2" y="T3"/>
                </a:cxn>
                <a:cxn ang="T12">
                  <a:pos x="T4" y="T5"/>
                </a:cxn>
                <a:cxn ang="T13">
                  <a:pos x="T6" y="T7"/>
                </a:cxn>
                <a:cxn ang="T14">
                  <a:pos x="T8" y="T9"/>
                </a:cxn>
              </a:cxnLst>
              <a:rect l="T15" t="T16" r="T17" b="T18"/>
              <a:pathLst>
                <a:path w="29" h="108">
                  <a:moveTo>
                    <a:pt x="29" y="0"/>
                  </a:moveTo>
                  <a:lnTo>
                    <a:pt x="18" y="0"/>
                  </a:lnTo>
                  <a:lnTo>
                    <a:pt x="0" y="108"/>
                  </a:lnTo>
                  <a:lnTo>
                    <a:pt x="18" y="108"/>
                  </a:lnTo>
                  <a:lnTo>
                    <a:pt x="29" y="0"/>
                  </a:lnTo>
                  <a:close/>
                </a:path>
              </a:pathLst>
            </a:custGeom>
            <a:solidFill>
              <a:srgbClr val="FF00FF"/>
            </a:solidFill>
            <a:ln w="0">
              <a:solidFill>
                <a:srgbClr val="FF00FF"/>
              </a:solidFill>
              <a:round/>
              <a:headEnd/>
              <a:tailEnd/>
            </a:ln>
          </p:spPr>
          <p:txBody>
            <a:bodyPr/>
            <a:lstStyle/>
            <a:p>
              <a:endParaRPr lang="fr-FR"/>
            </a:p>
          </p:txBody>
        </p:sp>
        <p:sp>
          <p:nvSpPr>
            <p:cNvPr id="74012" name="Freeform 91"/>
            <p:cNvSpPr>
              <a:spLocks/>
            </p:cNvSpPr>
            <p:nvPr/>
          </p:nvSpPr>
          <p:spPr bwMode="auto">
            <a:xfrm>
              <a:off x="4549" y="1735"/>
              <a:ext cx="2" cy="7"/>
            </a:xfrm>
            <a:custGeom>
              <a:avLst/>
              <a:gdLst>
                <a:gd name="T0" fmla="*/ 0 w 17"/>
                <a:gd name="T1" fmla="*/ 0 h 108"/>
                <a:gd name="T2" fmla="*/ 0 w 17"/>
                <a:gd name="T3" fmla="*/ 0 h 108"/>
                <a:gd name="T4" fmla="*/ 0 w 17"/>
                <a:gd name="T5" fmla="*/ 0 h 108"/>
                <a:gd name="T6" fmla="*/ 0 w 17"/>
                <a:gd name="T7" fmla="*/ 0 h 108"/>
                <a:gd name="T8" fmla="*/ 0 w 17"/>
                <a:gd name="T9" fmla="*/ 0 h 108"/>
                <a:gd name="T10" fmla="*/ 0 60000 65536"/>
                <a:gd name="T11" fmla="*/ 0 60000 65536"/>
                <a:gd name="T12" fmla="*/ 0 60000 65536"/>
                <a:gd name="T13" fmla="*/ 0 60000 65536"/>
                <a:gd name="T14" fmla="*/ 0 60000 65536"/>
                <a:gd name="T15" fmla="*/ 0 w 17"/>
                <a:gd name="T16" fmla="*/ 0 h 108"/>
                <a:gd name="T17" fmla="*/ 17 w 17"/>
                <a:gd name="T18" fmla="*/ 108 h 108"/>
              </a:gdLst>
              <a:ahLst/>
              <a:cxnLst>
                <a:cxn ang="T10">
                  <a:pos x="T0" y="T1"/>
                </a:cxn>
                <a:cxn ang="T11">
                  <a:pos x="T2" y="T3"/>
                </a:cxn>
                <a:cxn ang="T12">
                  <a:pos x="T4" y="T5"/>
                </a:cxn>
                <a:cxn ang="T13">
                  <a:pos x="T6" y="T7"/>
                </a:cxn>
                <a:cxn ang="T14">
                  <a:pos x="T8" y="T9"/>
                </a:cxn>
              </a:cxnLst>
              <a:rect l="T15" t="T16" r="T17" b="T18"/>
              <a:pathLst>
                <a:path w="17" h="108">
                  <a:moveTo>
                    <a:pt x="5" y="0"/>
                  </a:moveTo>
                  <a:lnTo>
                    <a:pt x="0" y="108"/>
                  </a:lnTo>
                  <a:lnTo>
                    <a:pt x="12" y="108"/>
                  </a:lnTo>
                  <a:lnTo>
                    <a:pt x="17" y="0"/>
                  </a:lnTo>
                  <a:lnTo>
                    <a:pt x="5" y="0"/>
                  </a:lnTo>
                  <a:close/>
                </a:path>
              </a:pathLst>
            </a:custGeom>
            <a:solidFill>
              <a:srgbClr val="FF00FF"/>
            </a:solidFill>
            <a:ln w="0">
              <a:solidFill>
                <a:srgbClr val="FF00FF"/>
              </a:solidFill>
              <a:round/>
              <a:headEnd/>
              <a:tailEnd/>
            </a:ln>
          </p:spPr>
          <p:txBody>
            <a:bodyPr/>
            <a:lstStyle/>
            <a:p>
              <a:endParaRPr lang="fr-FR"/>
            </a:p>
          </p:txBody>
        </p:sp>
        <p:sp>
          <p:nvSpPr>
            <p:cNvPr id="74013" name="Freeform 92"/>
            <p:cNvSpPr>
              <a:spLocks/>
            </p:cNvSpPr>
            <p:nvPr/>
          </p:nvSpPr>
          <p:spPr bwMode="auto">
            <a:xfrm>
              <a:off x="4550" y="1735"/>
              <a:ext cx="2" cy="7"/>
            </a:xfrm>
            <a:custGeom>
              <a:avLst/>
              <a:gdLst>
                <a:gd name="T0" fmla="*/ 0 w 22"/>
                <a:gd name="T1" fmla="*/ 0 h 108"/>
                <a:gd name="T2" fmla="*/ 0 w 22"/>
                <a:gd name="T3" fmla="*/ 0 h 108"/>
                <a:gd name="T4" fmla="*/ 0 w 22"/>
                <a:gd name="T5" fmla="*/ 0 h 108"/>
                <a:gd name="T6" fmla="*/ 0 w 22"/>
                <a:gd name="T7" fmla="*/ 0 h 108"/>
                <a:gd name="T8" fmla="*/ 0 w 22"/>
                <a:gd name="T9" fmla="*/ 0 h 108"/>
                <a:gd name="T10" fmla="*/ 0 60000 65536"/>
                <a:gd name="T11" fmla="*/ 0 60000 65536"/>
                <a:gd name="T12" fmla="*/ 0 60000 65536"/>
                <a:gd name="T13" fmla="*/ 0 60000 65536"/>
                <a:gd name="T14" fmla="*/ 0 60000 65536"/>
                <a:gd name="T15" fmla="*/ 0 w 22"/>
                <a:gd name="T16" fmla="*/ 0 h 108"/>
                <a:gd name="T17" fmla="*/ 22 w 22"/>
                <a:gd name="T18" fmla="*/ 108 h 108"/>
              </a:gdLst>
              <a:ahLst/>
              <a:cxnLst>
                <a:cxn ang="T10">
                  <a:pos x="T0" y="T1"/>
                </a:cxn>
                <a:cxn ang="T11">
                  <a:pos x="T2" y="T3"/>
                </a:cxn>
                <a:cxn ang="T12">
                  <a:pos x="T4" y="T5"/>
                </a:cxn>
                <a:cxn ang="T13">
                  <a:pos x="T6" y="T7"/>
                </a:cxn>
                <a:cxn ang="T14">
                  <a:pos x="T8" y="T9"/>
                </a:cxn>
              </a:cxnLst>
              <a:rect l="T15" t="T16" r="T17" b="T18"/>
              <a:pathLst>
                <a:path w="22" h="108">
                  <a:moveTo>
                    <a:pt x="5" y="0"/>
                  </a:moveTo>
                  <a:lnTo>
                    <a:pt x="0" y="108"/>
                  </a:lnTo>
                  <a:lnTo>
                    <a:pt x="16" y="108"/>
                  </a:lnTo>
                  <a:lnTo>
                    <a:pt x="22" y="0"/>
                  </a:lnTo>
                  <a:lnTo>
                    <a:pt x="5" y="0"/>
                  </a:lnTo>
                  <a:close/>
                </a:path>
              </a:pathLst>
            </a:custGeom>
            <a:solidFill>
              <a:srgbClr val="FF00FF"/>
            </a:solidFill>
            <a:ln w="0">
              <a:solidFill>
                <a:srgbClr val="FF00FF"/>
              </a:solidFill>
              <a:round/>
              <a:headEnd/>
              <a:tailEnd/>
            </a:ln>
          </p:spPr>
          <p:txBody>
            <a:bodyPr/>
            <a:lstStyle/>
            <a:p>
              <a:endParaRPr lang="fr-FR"/>
            </a:p>
          </p:txBody>
        </p:sp>
        <p:sp>
          <p:nvSpPr>
            <p:cNvPr id="74014" name="Rectangle 93"/>
            <p:cNvSpPr>
              <a:spLocks noChangeArrowheads="1"/>
            </p:cNvSpPr>
            <p:nvPr/>
          </p:nvSpPr>
          <p:spPr bwMode="auto">
            <a:xfrm>
              <a:off x="4550" y="1735"/>
              <a:ext cx="1" cy="7"/>
            </a:xfrm>
            <a:prstGeom prst="rect">
              <a:avLst/>
            </a:prstGeom>
            <a:solidFill>
              <a:srgbClr val="FF00FF"/>
            </a:solidFill>
            <a:ln w="0">
              <a:solidFill>
                <a:srgbClr val="FF00FF"/>
              </a:solidFill>
              <a:miter lim="800000"/>
              <a:headEnd/>
              <a:tailEnd/>
            </a:ln>
          </p:spPr>
          <p:txBody>
            <a:bodyPr/>
            <a:lstStyle/>
            <a:p>
              <a:endParaRPr lang="fr-FR"/>
            </a:p>
          </p:txBody>
        </p:sp>
        <p:sp>
          <p:nvSpPr>
            <p:cNvPr id="74015" name="Freeform 94"/>
            <p:cNvSpPr>
              <a:spLocks/>
            </p:cNvSpPr>
            <p:nvPr/>
          </p:nvSpPr>
          <p:spPr bwMode="auto">
            <a:xfrm>
              <a:off x="4551" y="1735"/>
              <a:ext cx="2" cy="7"/>
            </a:xfrm>
            <a:custGeom>
              <a:avLst/>
              <a:gdLst>
                <a:gd name="T0" fmla="*/ 0 w 29"/>
                <a:gd name="T1" fmla="*/ 0 h 108"/>
                <a:gd name="T2" fmla="*/ 0 w 29"/>
                <a:gd name="T3" fmla="*/ 0 h 108"/>
                <a:gd name="T4" fmla="*/ 0 w 29"/>
                <a:gd name="T5" fmla="*/ 0 h 108"/>
                <a:gd name="T6" fmla="*/ 0 w 29"/>
                <a:gd name="T7" fmla="*/ 0 h 108"/>
                <a:gd name="T8" fmla="*/ 0 w 29"/>
                <a:gd name="T9" fmla="*/ 0 h 108"/>
                <a:gd name="T10" fmla="*/ 0 60000 65536"/>
                <a:gd name="T11" fmla="*/ 0 60000 65536"/>
                <a:gd name="T12" fmla="*/ 0 60000 65536"/>
                <a:gd name="T13" fmla="*/ 0 60000 65536"/>
                <a:gd name="T14" fmla="*/ 0 60000 65536"/>
                <a:gd name="T15" fmla="*/ 0 w 29"/>
                <a:gd name="T16" fmla="*/ 0 h 108"/>
                <a:gd name="T17" fmla="*/ 29 w 29"/>
                <a:gd name="T18" fmla="*/ 108 h 108"/>
              </a:gdLst>
              <a:ahLst/>
              <a:cxnLst>
                <a:cxn ang="T10">
                  <a:pos x="T0" y="T1"/>
                </a:cxn>
                <a:cxn ang="T11">
                  <a:pos x="T2" y="T3"/>
                </a:cxn>
                <a:cxn ang="T12">
                  <a:pos x="T4" y="T5"/>
                </a:cxn>
                <a:cxn ang="T13">
                  <a:pos x="T6" y="T7"/>
                </a:cxn>
                <a:cxn ang="T14">
                  <a:pos x="T8" y="T9"/>
                </a:cxn>
              </a:cxnLst>
              <a:rect l="T15" t="T16" r="T17" b="T18"/>
              <a:pathLst>
                <a:path w="29" h="108">
                  <a:moveTo>
                    <a:pt x="6" y="0"/>
                  </a:moveTo>
                  <a:lnTo>
                    <a:pt x="0" y="108"/>
                  </a:lnTo>
                  <a:lnTo>
                    <a:pt x="23" y="108"/>
                  </a:lnTo>
                  <a:lnTo>
                    <a:pt x="29" y="0"/>
                  </a:lnTo>
                  <a:lnTo>
                    <a:pt x="6" y="0"/>
                  </a:lnTo>
                  <a:close/>
                </a:path>
              </a:pathLst>
            </a:custGeom>
            <a:solidFill>
              <a:srgbClr val="FF00FF"/>
            </a:solidFill>
            <a:ln w="0">
              <a:solidFill>
                <a:srgbClr val="FF00FF"/>
              </a:solidFill>
              <a:round/>
              <a:headEnd/>
              <a:tailEnd/>
            </a:ln>
          </p:spPr>
          <p:txBody>
            <a:bodyPr/>
            <a:lstStyle/>
            <a:p>
              <a:endParaRPr lang="fr-FR"/>
            </a:p>
          </p:txBody>
        </p:sp>
        <p:sp>
          <p:nvSpPr>
            <p:cNvPr id="74016" name="Rectangle 95"/>
            <p:cNvSpPr>
              <a:spLocks noChangeArrowheads="1"/>
            </p:cNvSpPr>
            <p:nvPr/>
          </p:nvSpPr>
          <p:spPr bwMode="auto">
            <a:xfrm>
              <a:off x="4551" y="1735"/>
              <a:ext cx="1" cy="7"/>
            </a:xfrm>
            <a:prstGeom prst="rect">
              <a:avLst/>
            </a:prstGeom>
            <a:solidFill>
              <a:srgbClr val="FF00FF"/>
            </a:solidFill>
            <a:ln w="0">
              <a:solidFill>
                <a:srgbClr val="FF00FF"/>
              </a:solidFill>
              <a:miter lim="800000"/>
              <a:headEnd/>
              <a:tailEnd/>
            </a:ln>
          </p:spPr>
          <p:txBody>
            <a:bodyPr/>
            <a:lstStyle/>
            <a:p>
              <a:endParaRPr lang="fr-FR"/>
            </a:p>
          </p:txBody>
        </p:sp>
        <p:sp>
          <p:nvSpPr>
            <p:cNvPr id="74017" name="Freeform 96"/>
            <p:cNvSpPr>
              <a:spLocks/>
            </p:cNvSpPr>
            <p:nvPr/>
          </p:nvSpPr>
          <p:spPr bwMode="auto">
            <a:xfrm>
              <a:off x="4553" y="1735"/>
              <a:ext cx="1" cy="7"/>
            </a:xfrm>
            <a:custGeom>
              <a:avLst/>
              <a:gdLst>
                <a:gd name="T0" fmla="*/ 0 w 12"/>
                <a:gd name="T1" fmla="*/ 0 h 108"/>
                <a:gd name="T2" fmla="*/ 0 w 12"/>
                <a:gd name="T3" fmla="*/ 0 h 108"/>
                <a:gd name="T4" fmla="*/ 0 w 12"/>
                <a:gd name="T5" fmla="*/ 0 h 108"/>
                <a:gd name="T6" fmla="*/ 0 w 12"/>
                <a:gd name="T7" fmla="*/ 0 h 108"/>
                <a:gd name="T8" fmla="*/ 0 w 12"/>
                <a:gd name="T9" fmla="*/ 0 h 108"/>
                <a:gd name="T10" fmla="*/ 0 60000 65536"/>
                <a:gd name="T11" fmla="*/ 0 60000 65536"/>
                <a:gd name="T12" fmla="*/ 0 60000 65536"/>
                <a:gd name="T13" fmla="*/ 0 60000 65536"/>
                <a:gd name="T14" fmla="*/ 0 60000 65536"/>
                <a:gd name="T15" fmla="*/ 0 w 12"/>
                <a:gd name="T16" fmla="*/ 0 h 108"/>
                <a:gd name="T17" fmla="*/ 12 w 12"/>
                <a:gd name="T18" fmla="*/ 108 h 108"/>
              </a:gdLst>
              <a:ahLst/>
              <a:cxnLst>
                <a:cxn ang="T10">
                  <a:pos x="T0" y="T1"/>
                </a:cxn>
                <a:cxn ang="T11">
                  <a:pos x="T2" y="T3"/>
                </a:cxn>
                <a:cxn ang="T12">
                  <a:pos x="T4" y="T5"/>
                </a:cxn>
                <a:cxn ang="T13">
                  <a:pos x="T6" y="T7"/>
                </a:cxn>
                <a:cxn ang="T14">
                  <a:pos x="T8" y="T9"/>
                </a:cxn>
              </a:cxnLst>
              <a:rect l="T15" t="T16" r="T17" b="T18"/>
              <a:pathLst>
                <a:path w="12" h="108">
                  <a:moveTo>
                    <a:pt x="6" y="0"/>
                  </a:moveTo>
                  <a:lnTo>
                    <a:pt x="0" y="108"/>
                  </a:lnTo>
                  <a:lnTo>
                    <a:pt x="6" y="108"/>
                  </a:lnTo>
                  <a:lnTo>
                    <a:pt x="12" y="0"/>
                  </a:lnTo>
                  <a:lnTo>
                    <a:pt x="6" y="0"/>
                  </a:lnTo>
                  <a:close/>
                </a:path>
              </a:pathLst>
            </a:custGeom>
            <a:solidFill>
              <a:srgbClr val="FF00FF"/>
            </a:solidFill>
            <a:ln w="0">
              <a:solidFill>
                <a:srgbClr val="FF00FF"/>
              </a:solidFill>
              <a:round/>
              <a:headEnd/>
              <a:tailEnd/>
            </a:ln>
          </p:spPr>
          <p:txBody>
            <a:bodyPr/>
            <a:lstStyle/>
            <a:p>
              <a:endParaRPr lang="fr-FR"/>
            </a:p>
          </p:txBody>
        </p:sp>
        <p:sp>
          <p:nvSpPr>
            <p:cNvPr id="74018" name="Rectangle 97"/>
            <p:cNvSpPr>
              <a:spLocks noChangeArrowheads="1"/>
            </p:cNvSpPr>
            <p:nvPr/>
          </p:nvSpPr>
          <p:spPr bwMode="auto">
            <a:xfrm>
              <a:off x="4553" y="1735"/>
              <a:ext cx="1" cy="7"/>
            </a:xfrm>
            <a:prstGeom prst="rect">
              <a:avLst/>
            </a:prstGeom>
            <a:solidFill>
              <a:srgbClr val="FF00FF"/>
            </a:solidFill>
            <a:ln w="0">
              <a:solidFill>
                <a:srgbClr val="FF00FF"/>
              </a:solidFill>
              <a:miter lim="800000"/>
              <a:headEnd/>
              <a:tailEnd/>
            </a:ln>
          </p:spPr>
          <p:txBody>
            <a:bodyPr/>
            <a:lstStyle/>
            <a:p>
              <a:endParaRPr lang="fr-FR"/>
            </a:p>
          </p:txBody>
        </p:sp>
        <p:sp>
          <p:nvSpPr>
            <p:cNvPr id="74019" name="Freeform 98"/>
            <p:cNvSpPr>
              <a:spLocks/>
            </p:cNvSpPr>
            <p:nvPr/>
          </p:nvSpPr>
          <p:spPr bwMode="auto">
            <a:xfrm>
              <a:off x="4573" y="1736"/>
              <a:ext cx="1" cy="7"/>
            </a:xfrm>
            <a:custGeom>
              <a:avLst/>
              <a:gdLst>
                <a:gd name="T0" fmla="*/ 0 w 16"/>
                <a:gd name="T1" fmla="*/ 0 h 107"/>
                <a:gd name="T2" fmla="*/ 0 w 16"/>
                <a:gd name="T3" fmla="*/ 0 h 107"/>
                <a:gd name="T4" fmla="*/ 0 w 16"/>
                <a:gd name="T5" fmla="*/ 0 h 107"/>
                <a:gd name="T6" fmla="*/ 0 w 16"/>
                <a:gd name="T7" fmla="*/ 0 h 107"/>
                <a:gd name="T8" fmla="*/ 0 w 16"/>
                <a:gd name="T9" fmla="*/ 0 h 107"/>
                <a:gd name="T10" fmla="*/ 0 60000 65536"/>
                <a:gd name="T11" fmla="*/ 0 60000 65536"/>
                <a:gd name="T12" fmla="*/ 0 60000 65536"/>
                <a:gd name="T13" fmla="*/ 0 60000 65536"/>
                <a:gd name="T14" fmla="*/ 0 60000 65536"/>
                <a:gd name="T15" fmla="*/ 0 w 16"/>
                <a:gd name="T16" fmla="*/ 0 h 107"/>
                <a:gd name="T17" fmla="*/ 16 w 16"/>
                <a:gd name="T18" fmla="*/ 107 h 107"/>
              </a:gdLst>
              <a:ahLst/>
              <a:cxnLst>
                <a:cxn ang="T10">
                  <a:pos x="T0" y="T1"/>
                </a:cxn>
                <a:cxn ang="T11">
                  <a:pos x="T2" y="T3"/>
                </a:cxn>
                <a:cxn ang="T12">
                  <a:pos x="T4" y="T5"/>
                </a:cxn>
                <a:cxn ang="T13">
                  <a:pos x="T6" y="T7"/>
                </a:cxn>
                <a:cxn ang="T14">
                  <a:pos x="T8" y="T9"/>
                </a:cxn>
              </a:cxnLst>
              <a:rect l="T15" t="T16" r="T17" b="T18"/>
              <a:pathLst>
                <a:path w="16" h="107">
                  <a:moveTo>
                    <a:pt x="5" y="0"/>
                  </a:moveTo>
                  <a:lnTo>
                    <a:pt x="0" y="107"/>
                  </a:lnTo>
                  <a:lnTo>
                    <a:pt x="11" y="107"/>
                  </a:lnTo>
                  <a:lnTo>
                    <a:pt x="16" y="0"/>
                  </a:lnTo>
                  <a:lnTo>
                    <a:pt x="5" y="0"/>
                  </a:lnTo>
                  <a:close/>
                </a:path>
              </a:pathLst>
            </a:custGeom>
            <a:solidFill>
              <a:srgbClr val="FF00FF"/>
            </a:solidFill>
            <a:ln w="0">
              <a:solidFill>
                <a:srgbClr val="FF00FF"/>
              </a:solidFill>
              <a:round/>
              <a:headEnd/>
              <a:tailEnd/>
            </a:ln>
          </p:spPr>
          <p:txBody>
            <a:bodyPr/>
            <a:lstStyle/>
            <a:p>
              <a:endParaRPr lang="fr-FR"/>
            </a:p>
          </p:txBody>
        </p:sp>
        <p:sp>
          <p:nvSpPr>
            <p:cNvPr id="74020" name="Freeform 99"/>
            <p:cNvSpPr>
              <a:spLocks/>
            </p:cNvSpPr>
            <p:nvPr/>
          </p:nvSpPr>
          <p:spPr bwMode="auto">
            <a:xfrm>
              <a:off x="4574" y="1736"/>
              <a:ext cx="1" cy="7"/>
            </a:xfrm>
            <a:custGeom>
              <a:avLst/>
              <a:gdLst>
                <a:gd name="T0" fmla="*/ 0 w 23"/>
                <a:gd name="T1" fmla="*/ 0 h 107"/>
                <a:gd name="T2" fmla="*/ 0 w 23"/>
                <a:gd name="T3" fmla="*/ 0 h 107"/>
                <a:gd name="T4" fmla="*/ 0 w 23"/>
                <a:gd name="T5" fmla="*/ 0 h 107"/>
                <a:gd name="T6" fmla="*/ 0 w 23"/>
                <a:gd name="T7" fmla="*/ 0 h 107"/>
                <a:gd name="T8" fmla="*/ 0 w 23"/>
                <a:gd name="T9" fmla="*/ 0 h 107"/>
                <a:gd name="T10" fmla="*/ 0 60000 65536"/>
                <a:gd name="T11" fmla="*/ 0 60000 65536"/>
                <a:gd name="T12" fmla="*/ 0 60000 65536"/>
                <a:gd name="T13" fmla="*/ 0 60000 65536"/>
                <a:gd name="T14" fmla="*/ 0 60000 65536"/>
                <a:gd name="T15" fmla="*/ 0 w 23"/>
                <a:gd name="T16" fmla="*/ 0 h 107"/>
                <a:gd name="T17" fmla="*/ 23 w 23"/>
                <a:gd name="T18" fmla="*/ 107 h 107"/>
              </a:gdLst>
              <a:ahLst/>
              <a:cxnLst>
                <a:cxn ang="T10">
                  <a:pos x="T0" y="T1"/>
                </a:cxn>
                <a:cxn ang="T11">
                  <a:pos x="T2" y="T3"/>
                </a:cxn>
                <a:cxn ang="T12">
                  <a:pos x="T4" y="T5"/>
                </a:cxn>
                <a:cxn ang="T13">
                  <a:pos x="T6" y="T7"/>
                </a:cxn>
                <a:cxn ang="T14">
                  <a:pos x="T8" y="T9"/>
                </a:cxn>
              </a:cxnLst>
              <a:rect l="T15" t="T16" r="T17" b="T18"/>
              <a:pathLst>
                <a:path w="23" h="107">
                  <a:moveTo>
                    <a:pt x="5" y="0"/>
                  </a:moveTo>
                  <a:lnTo>
                    <a:pt x="0" y="107"/>
                  </a:lnTo>
                  <a:lnTo>
                    <a:pt x="18" y="107"/>
                  </a:lnTo>
                  <a:lnTo>
                    <a:pt x="23" y="0"/>
                  </a:lnTo>
                  <a:lnTo>
                    <a:pt x="5" y="0"/>
                  </a:lnTo>
                  <a:close/>
                </a:path>
              </a:pathLst>
            </a:custGeom>
            <a:solidFill>
              <a:srgbClr val="FF00FF"/>
            </a:solidFill>
            <a:ln w="0">
              <a:solidFill>
                <a:srgbClr val="FF00FF"/>
              </a:solidFill>
              <a:round/>
              <a:headEnd/>
              <a:tailEnd/>
            </a:ln>
          </p:spPr>
          <p:txBody>
            <a:bodyPr/>
            <a:lstStyle/>
            <a:p>
              <a:endParaRPr lang="fr-FR"/>
            </a:p>
          </p:txBody>
        </p:sp>
        <p:sp>
          <p:nvSpPr>
            <p:cNvPr id="74021" name="Rectangle 100"/>
            <p:cNvSpPr>
              <a:spLocks noChangeArrowheads="1"/>
            </p:cNvSpPr>
            <p:nvPr/>
          </p:nvSpPr>
          <p:spPr bwMode="auto">
            <a:xfrm>
              <a:off x="4574" y="1737"/>
              <a:ext cx="1" cy="7"/>
            </a:xfrm>
            <a:prstGeom prst="rect">
              <a:avLst/>
            </a:prstGeom>
            <a:solidFill>
              <a:srgbClr val="FF00FF"/>
            </a:solidFill>
            <a:ln w="0">
              <a:solidFill>
                <a:srgbClr val="FF00FF"/>
              </a:solidFill>
              <a:miter lim="800000"/>
              <a:headEnd/>
              <a:tailEnd/>
            </a:ln>
          </p:spPr>
          <p:txBody>
            <a:bodyPr/>
            <a:lstStyle/>
            <a:p>
              <a:endParaRPr lang="fr-FR"/>
            </a:p>
          </p:txBody>
        </p:sp>
        <p:sp>
          <p:nvSpPr>
            <p:cNvPr id="74022" name="Freeform 101"/>
            <p:cNvSpPr>
              <a:spLocks/>
            </p:cNvSpPr>
            <p:nvPr/>
          </p:nvSpPr>
          <p:spPr bwMode="auto">
            <a:xfrm>
              <a:off x="4574" y="1736"/>
              <a:ext cx="4" cy="8"/>
            </a:xfrm>
            <a:custGeom>
              <a:avLst/>
              <a:gdLst>
                <a:gd name="T0" fmla="*/ 0 w 52"/>
                <a:gd name="T1" fmla="*/ 0 h 113"/>
                <a:gd name="T2" fmla="*/ 0 w 52"/>
                <a:gd name="T3" fmla="*/ 0 h 113"/>
                <a:gd name="T4" fmla="*/ 0 w 52"/>
                <a:gd name="T5" fmla="*/ 0 h 113"/>
                <a:gd name="T6" fmla="*/ 0 w 52"/>
                <a:gd name="T7" fmla="*/ 0 h 113"/>
                <a:gd name="T8" fmla="*/ 0 w 52"/>
                <a:gd name="T9" fmla="*/ 0 h 113"/>
                <a:gd name="T10" fmla="*/ 0 60000 65536"/>
                <a:gd name="T11" fmla="*/ 0 60000 65536"/>
                <a:gd name="T12" fmla="*/ 0 60000 65536"/>
                <a:gd name="T13" fmla="*/ 0 60000 65536"/>
                <a:gd name="T14" fmla="*/ 0 60000 65536"/>
                <a:gd name="T15" fmla="*/ 0 w 52"/>
                <a:gd name="T16" fmla="*/ 0 h 113"/>
                <a:gd name="T17" fmla="*/ 52 w 52"/>
                <a:gd name="T18" fmla="*/ 113 h 113"/>
              </a:gdLst>
              <a:ahLst/>
              <a:cxnLst>
                <a:cxn ang="T10">
                  <a:pos x="T0" y="T1"/>
                </a:cxn>
                <a:cxn ang="T11">
                  <a:pos x="T2" y="T3"/>
                </a:cxn>
                <a:cxn ang="T12">
                  <a:pos x="T4" y="T5"/>
                </a:cxn>
                <a:cxn ang="T13">
                  <a:pos x="T6" y="T7"/>
                </a:cxn>
                <a:cxn ang="T14">
                  <a:pos x="T8" y="T9"/>
                </a:cxn>
              </a:cxnLst>
              <a:rect l="T15" t="T16" r="T17" b="T18"/>
              <a:pathLst>
                <a:path w="52" h="113">
                  <a:moveTo>
                    <a:pt x="29" y="0"/>
                  </a:moveTo>
                  <a:lnTo>
                    <a:pt x="0" y="107"/>
                  </a:lnTo>
                  <a:lnTo>
                    <a:pt x="24" y="113"/>
                  </a:lnTo>
                  <a:lnTo>
                    <a:pt x="52" y="6"/>
                  </a:lnTo>
                  <a:lnTo>
                    <a:pt x="29" y="0"/>
                  </a:lnTo>
                  <a:close/>
                </a:path>
              </a:pathLst>
            </a:custGeom>
            <a:solidFill>
              <a:srgbClr val="FF00FF"/>
            </a:solidFill>
            <a:ln w="0">
              <a:solidFill>
                <a:srgbClr val="FF00FF"/>
              </a:solidFill>
              <a:round/>
              <a:headEnd/>
              <a:tailEnd/>
            </a:ln>
          </p:spPr>
          <p:txBody>
            <a:bodyPr/>
            <a:lstStyle/>
            <a:p>
              <a:endParaRPr lang="fr-FR"/>
            </a:p>
          </p:txBody>
        </p:sp>
        <p:sp>
          <p:nvSpPr>
            <p:cNvPr id="74023" name="Freeform 102"/>
            <p:cNvSpPr>
              <a:spLocks/>
            </p:cNvSpPr>
            <p:nvPr/>
          </p:nvSpPr>
          <p:spPr bwMode="auto">
            <a:xfrm>
              <a:off x="4574" y="1737"/>
              <a:ext cx="2" cy="7"/>
            </a:xfrm>
            <a:custGeom>
              <a:avLst/>
              <a:gdLst>
                <a:gd name="T0" fmla="*/ 0 w 29"/>
                <a:gd name="T1" fmla="*/ 0 h 107"/>
                <a:gd name="T2" fmla="*/ 0 w 29"/>
                <a:gd name="T3" fmla="*/ 0 h 107"/>
                <a:gd name="T4" fmla="*/ 0 w 29"/>
                <a:gd name="T5" fmla="*/ 0 h 107"/>
                <a:gd name="T6" fmla="*/ 0 w 29"/>
                <a:gd name="T7" fmla="*/ 0 h 107"/>
                <a:gd name="T8" fmla="*/ 0 w 29"/>
                <a:gd name="T9" fmla="*/ 0 h 107"/>
                <a:gd name="T10" fmla="*/ 0 60000 65536"/>
                <a:gd name="T11" fmla="*/ 0 60000 65536"/>
                <a:gd name="T12" fmla="*/ 0 60000 65536"/>
                <a:gd name="T13" fmla="*/ 0 60000 65536"/>
                <a:gd name="T14" fmla="*/ 0 60000 65536"/>
                <a:gd name="T15" fmla="*/ 0 w 29"/>
                <a:gd name="T16" fmla="*/ 0 h 107"/>
                <a:gd name="T17" fmla="*/ 29 w 29"/>
                <a:gd name="T18" fmla="*/ 107 h 107"/>
              </a:gdLst>
              <a:ahLst/>
              <a:cxnLst>
                <a:cxn ang="T10">
                  <a:pos x="T0" y="T1"/>
                </a:cxn>
                <a:cxn ang="T11">
                  <a:pos x="T2" y="T3"/>
                </a:cxn>
                <a:cxn ang="T12">
                  <a:pos x="T4" y="T5"/>
                </a:cxn>
                <a:cxn ang="T13">
                  <a:pos x="T6" y="T7"/>
                </a:cxn>
                <a:cxn ang="T14">
                  <a:pos x="T8" y="T9"/>
                </a:cxn>
              </a:cxnLst>
              <a:rect l="T15" t="T16" r="T17" b="T18"/>
              <a:pathLst>
                <a:path w="29" h="107">
                  <a:moveTo>
                    <a:pt x="18" y="0"/>
                  </a:moveTo>
                  <a:lnTo>
                    <a:pt x="29" y="0"/>
                  </a:lnTo>
                  <a:lnTo>
                    <a:pt x="18" y="107"/>
                  </a:lnTo>
                  <a:lnTo>
                    <a:pt x="0" y="107"/>
                  </a:lnTo>
                  <a:lnTo>
                    <a:pt x="18" y="0"/>
                  </a:lnTo>
                  <a:close/>
                </a:path>
              </a:pathLst>
            </a:custGeom>
            <a:solidFill>
              <a:srgbClr val="FF00FF"/>
            </a:solidFill>
            <a:ln w="0">
              <a:solidFill>
                <a:srgbClr val="FF00FF"/>
              </a:solidFill>
              <a:round/>
              <a:headEnd/>
              <a:tailEnd/>
            </a:ln>
          </p:spPr>
          <p:txBody>
            <a:bodyPr/>
            <a:lstStyle/>
            <a:p>
              <a:endParaRPr lang="fr-FR"/>
            </a:p>
          </p:txBody>
        </p:sp>
        <p:sp>
          <p:nvSpPr>
            <p:cNvPr id="74024" name="Freeform 103"/>
            <p:cNvSpPr>
              <a:spLocks/>
            </p:cNvSpPr>
            <p:nvPr/>
          </p:nvSpPr>
          <p:spPr bwMode="auto">
            <a:xfrm>
              <a:off x="4576" y="1737"/>
              <a:ext cx="1" cy="7"/>
            </a:xfrm>
            <a:custGeom>
              <a:avLst/>
              <a:gdLst>
                <a:gd name="T0" fmla="*/ 0 w 11"/>
                <a:gd name="T1" fmla="*/ 0 h 107"/>
                <a:gd name="T2" fmla="*/ 0 w 11"/>
                <a:gd name="T3" fmla="*/ 0 h 107"/>
                <a:gd name="T4" fmla="*/ 0 w 11"/>
                <a:gd name="T5" fmla="*/ 0 h 107"/>
                <a:gd name="T6" fmla="*/ 0 w 11"/>
                <a:gd name="T7" fmla="*/ 0 h 107"/>
                <a:gd name="T8" fmla="*/ 0 w 11"/>
                <a:gd name="T9" fmla="*/ 0 h 107"/>
                <a:gd name="T10" fmla="*/ 0 60000 65536"/>
                <a:gd name="T11" fmla="*/ 0 60000 65536"/>
                <a:gd name="T12" fmla="*/ 0 60000 65536"/>
                <a:gd name="T13" fmla="*/ 0 60000 65536"/>
                <a:gd name="T14" fmla="*/ 0 60000 65536"/>
                <a:gd name="T15" fmla="*/ 0 w 11"/>
                <a:gd name="T16" fmla="*/ 0 h 107"/>
                <a:gd name="T17" fmla="*/ 11 w 11"/>
                <a:gd name="T18" fmla="*/ 107 h 107"/>
              </a:gdLst>
              <a:ahLst/>
              <a:cxnLst>
                <a:cxn ang="T10">
                  <a:pos x="T0" y="T1"/>
                </a:cxn>
                <a:cxn ang="T11">
                  <a:pos x="T2" y="T3"/>
                </a:cxn>
                <a:cxn ang="T12">
                  <a:pos x="T4" y="T5"/>
                </a:cxn>
                <a:cxn ang="T13">
                  <a:pos x="T6" y="T7"/>
                </a:cxn>
                <a:cxn ang="T14">
                  <a:pos x="T8" y="T9"/>
                </a:cxn>
              </a:cxnLst>
              <a:rect l="T15" t="T16" r="T17" b="T18"/>
              <a:pathLst>
                <a:path w="11" h="107">
                  <a:moveTo>
                    <a:pt x="5" y="0"/>
                  </a:moveTo>
                  <a:lnTo>
                    <a:pt x="0" y="107"/>
                  </a:lnTo>
                  <a:lnTo>
                    <a:pt x="5" y="107"/>
                  </a:lnTo>
                  <a:lnTo>
                    <a:pt x="11" y="0"/>
                  </a:lnTo>
                  <a:lnTo>
                    <a:pt x="5" y="0"/>
                  </a:lnTo>
                  <a:close/>
                </a:path>
              </a:pathLst>
            </a:custGeom>
            <a:solidFill>
              <a:srgbClr val="FF00FF"/>
            </a:solidFill>
            <a:ln w="0">
              <a:solidFill>
                <a:srgbClr val="FF00FF"/>
              </a:solidFill>
              <a:round/>
              <a:headEnd/>
              <a:tailEnd/>
            </a:ln>
          </p:spPr>
          <p:txBody>
            <a:bodyPr/>
            <a:lstStyle/>
            <a:p>
              <a:endParaRPr lang="fr-FR"/>
            </a:p>
          </p:txBody>
        </p:sp>
        <p:sp>
          <p:nvSpPr>
            <p:cNvPr id="74025" name="Freeform 104"/>
            <p:cNvSpPr>
              <a:spLocks/>
            </p:cNvSpPr>
            <p:nvPr/>
          </p:nvSpPr>
          <p:spPr bwMode="auto">
            <a:xfrm>
              <a:off x="4575" y="1737"/>
              <a:ext cx="2" cy="7"/>
            </a:xfrm>
            <a:custGeom>
              <a:avLst/>
              <a:gdLst>
                <a:gd name="T0" fmla="*/ 0 w 28"/>
                <a:gd name="T1" fmla="*/ 0 h 107"/>
                <a:gd name="T2" fmla="*/ 0 w 28"/>
                <a:gd name="T3" fmla="*/ 0 h 107"/>
                <a:gd name="T4" fmla="*/ 0 w 28"/>
                <a:gd name="T5" fmla="*/ 0 h 107"/>
                <a:gd name="T6" fmla="*/ 0 w 28"/>
                <a:gd name="T7" fmla="*/ 0 h 107"/>
                <a:gd name="T8" fmla="*/ 0 w 28"/>
                <a:gd name="T9" fmla="*/ 0 h 107"/>
                <a:gd name="T10" fmla="*/ 0 60000 65536"/>
                <a:gd name="T11" fmla="*/ 0 60000 65536"/>
                <a:gd name="T12" fmla="*/ 0 60000 65536"/>
                <a:gd name="T13" fmla="*/ 0 60000 65536"/>
                <a:gd name="T14" fmla="*/ 0 60000 65536"/>
                <a:gd name="T15" fmla="*/ 0 w 28"/>
                <a:gd name="T16" fmla="*/ 0 h 107"/>
                <a:gd name="T17" fmla="*/ 28 w 28"/>
                <a:gd name="T18" fmla="*/ 107 h 107"/>
              </a:gdLst>
              <a:ahLst/>
              <a:cxnLst>
                <a:cxn ang="T10">
                  <a:pos x="T0" y="T1"/>
                </a:cxn>
                <a:cxn ang="T11">
                  <a:pos x="T2" y="T3"/>
                </a:cxn>
                <a:cxn ang="T12">
                  <a:pos x="T4" y="T5"/>
                </a:cxn>
                <a:cxn ang="T13">
                  <a:pos x="T6" y="T7"/>
                </a:cxn>
                <a:cxn ang="T14">
                  <a:pos x="T8" y="T9"/>
                </a:cxn>
              </a:cxnLst>
              <a:rect l="T15" t="T16" r="T17" b="T18"/>
              <a:pathLst>
                <a:path w="28" h="107">
                  <a:moveTo>
                    <a:pt x="28" y="0"/>
                  </a:moveTo>
                  <a:lnTo>
                    <a:pt x="17" y="0"/>
                  </a:lnTo>
                  <a:lnTo>
                    <a:pt x="0" y="107"/>
                  </a:lnTo>
                  <a:lnTo>
                    <a:pt x="17" y="107"/>
                  </a:lnTo>
                  <a:lnTo>
                    <a:pt x="28" y="0"/>
                  </a:lnTo>
                  <a:close/>
                </a:path>
              </a:pathLst>
            </a:custGeom>
            <a:solidFill>
              <a:srgbClr val="FF00FF"/>
            </a:solidFill>
            <a:ln w="0">
              <a:solidFill>
                <a:srgbClr val="FF00FF"/>
              </a:solidFill>
              <a:round/>
              <a:headEnd/>
              <a:tailEnd/>
            </a:ln>
          </p:spPr>
          <p:txBody>
            <a:bodyPr/>
            <a:lstStyle/>
            <a:p>
              <a:endParaRPr lang="fr-FR"/>
            </a:p>
          </p:txBody>
        </p:sp>
        <p:sp>
          <p:nvSpPr>
            <p:cNvPr id="74026" name="Freeform 105"/>
            <p:cNvSpPr>
              <a:spLocks/>
            </p:cNvSpPr>
            <p:nvPr/>
          </p:nvSpPr>
          <p:spPr bwMode="auto">
            <a:xfrm>
              <a:off x="4597" y="1738"/>
              <a:ext cx="1" cy="7"/>
            </a:xfrm>
            <a:custGeom>
              <a:avLst/>
              <a:gdLst>
                <a:gd name="T0" fmla="*/ 0 w 11"/>
                <a:gd name="T1" fmla="*/ 0 h 108"/>
                <a:gd name="T2" fmla="*/ 0 w 11"/>
                <a:gd name="T3" fmla="*/ 0 h 108"/>
                <a:gd name="T4" fmla="*/ 0 w 11"/>
                <a:gd name="T5" fmla="*/ 0 h 108"/>
                <a:gd name="T6" fmla="*/ 0 w 11"/>
                <a:gd name="T7" fmla="*/ 0 h 108"/>
                <a:gd name="T8" fmla="*/ 0 w 11"/>
                <a:gd name="T9" fmla="*/ 0 h 108"/>
                <a:gd name="T10" fmla="*/ 0 60000 65536"/>
                <a:gd name="T11" fmla="*/ 0 60000 65536"/>
                <a:gd name="T12" fmla="*/ 0 60000 65536"/>
                <a:gd name="T13" fmla="*/ 0 60000 65536"/>
                <a:gd name="T14" fmla="*/ 0 60000 65536"/>
                <a:gd name="T15" fmla="*/ 0 w 11"/>
                <a:gd name="T16" fmla="*/ 0 h 108"/>
                <a:gd name="T17" fmla="*/ 11 w 11"/>
                <a:gd name="T18" fmla="*/ 108 h 108"/>
              </a:gdLst>
              <a:ahLst/>
              <a:cxnLst>
                <a:cxn ang="T10">
                  <a:pos x="T0" y="T1"/>
                </a:cxn>
                <a:cxn ang="T11">
                  <a:pos x="T2" y="T3"/>
                </a:cxn>
                <a:cxn ang="T12">
                  <a:pos x="T4" y="T5"/>
                </a:cxn>
                <a:cxn ang="T13">
                  <a:pos x="T6" y="T7"/>
                </a:cxn>
                <a:cxn ang="T14">
                  <a:pos x="T8" y="T9"/>
                </a:cxn>
              </a:cxnLst>
              <a:rect l="T15" t="T16" r="T17" b="T18"/>
              <a:pathLst>
                <a:path w="11" h="108">
                  <a:moveTo>
                    <a:pt x="5" y="0"/>
                  </a:moveTo>
                  <a:lnTo>
                    <a:pt x="0" y="108"/>
                  </a:lnTo>
                  <a:lnTo>
                    <a:pt x="5" y="108"/>
                  </a:lnTo>
                  <a:lnTo>
                    <a:pt x="11" y="0"/>
                  </a:lnTo>
                  <a:lnTo>
                    <a:pt x="5" y="0"/>
                  </a:lnTo>
                  <a:close/>
                </a:path>
              </a:pathLst>
            </a:custGeom>
            <a:solidFill>
              <a:srgbClr val="FF00FF"/>
            </a:solidFill>
            <a:ln w="0">
              <a:solidFill>
                <a:srgbClr val="FF00FF"/>
              </a:solidFill>
              <a:round/>
              <a:headEnd/>
              <a:tailEnd/>
            </a:ln>
          </p:spPr>
          <p:txBody>
            <a:bodyPr/>
            <a:lstStyle/>
            <a:p>
              <a:endParaRPr lang="fr-FR"/>
            </a:p>
          </p:txBody>
        </p:sp>
        <p:sp>
          <p:nvSpPr>
            <p:cNvPr id="74027" name="Freeform 106"/>
            <p:cNvSpPr>
              <a:spLocks/>
            </p:cNvSpPr>
            <p:nvPr/>
          </p:nvSpPr>
          <p:spPr bwMode="auto">
            <a:xfrm>
              <a:off x="4596" y="1738"/>
              <a:ext cx="4" cy="8"/>
            </a:xfrm>
            <a:custGeom>
              <a:avLst/>
              <a:gdLst>
                <a:gd name="T0" fmla="*/ 0 w 51"/>
                <a:gd name="T1" fmla="*/ 0 h 114"/>
                <a:gd name="T2" fmla="*/ 0 w 51"/>
                <a:gd name="T3" fmla="*/ 0 h 114"/>
                <a:gd name="T4" fmla="*/ 0 w 51"/>
                <a:gd name="T5" fmla="*/ 0 h 114"/>
                <a:gd name="T6" fmla="*/ 0 w 51"/>
                <a:gd name="T7" fmla="*/ 0 h 114"/>
                <a:gd name="T8" fmla="*/ 0 w 51"/>
                <a:gd name="T9" fmla="*/ 0 h 114"/>
                <a:gd name="T10" fmla="*/ 0 60000 65536"/>
                <a:gd name="T11" fmla="*/ 0 60000 65536"/>
                <a:gd name="T12" fmla="*/ 0 60000 65536"/>
                <a:gd name="T13" fmla="*/ 0 60000 65536"/>
                <a:gd name="T14" fmla="*/ 0 60000 65536"/>
                <a:gd name="T15" fmla="*/ 0 w 51"/>
                <a:gd name="T16" fmla="*/ 0 h 114"/>
                <a:gd name="T17" fmla="*/ 51 w 51"/>
                <a:gd name="T18" fmla="*/ 114 h 114"/>
              </a:gdLst>
              <a:ahLst/>
              <a:cxnLst>
                <a:cxn ang="T10">
                  <a:pos x="T0" y="T1"/>
                </a:cxn>
                <a:cxn ang="T11">
                  <a:pos x="T2" y="T3"/>
                </a:cxn>
                <a:cxn ang="T12">
                  <a:pos x="T4" y="T5"/>
                </a:cxn>
                <a:cxn ang="T13">
                  <a:pos x="T6" y="T7"/>
                </a:cxn>
                <a:cxn ang="T14">
                  <a:pos x="T8" y="T9"/>
                </a:cxn>
              </a:cxnLst>
              <a:rect l="T15" t="T16" r="T17" b="T18"/>
              <a:pathLst>
                <a:path w="51" h="114">
                  <a:moveTo>
                    <a:pt x="28" y="0"/>
                  </a:moveTo>
                  <a:lnTo>
                    <a:pt x="0" y="108"/>
                  </a:lnTo>
                  <a:lnTo>
                    <a:pt x="23" y="114"/>
                  </a:lnTo>
                  <a:lnTo>
                    <a:pt x="51" y="6"/>
                  </a:lnTo>
                  <a:lnTo>
                    <a:pt x="28" y="0"/>
                  </a:lnTo>
                  <a:close/>
                </a:path>
              </a:pathLst>
            </a:custGeom>
            <a:solidFill>
              <a:srgbClr val="FF00FF"/>
            </a:solidFill>
            <a:ln w="0">
              <a:solidFill>
                <a:srgbClr val="FF00FF"/>
              </a:solidFill>
              <a:round/>
              <a:headEnd/>
              <a:tailEnd/>
            </a:ln>
          </p:spPr>
          <p:txBody>
            <a:bodyPr/>
            <a:lstStyle/>
            <a:p>
              <a:endParaRPr lang="fr-FR"/>
            </a:p>
          </p:txBody>
        </p:sp>
        <p:sp>
          <p:nvSpPr>
            <p:cNvPr id="74028" name="Freeform 107"/>
            <p:cNvSpPr>
              <a:spLocks/>
            </p:cNvSpPr>
            <p:nvPr/>
          </p:nvSpPr>
          <p:spPr bwMode="auto">
            <a:xfrm>
              <a:off x="4596" y="1739"/>
              <a:ext cx="2" cy="7"/>
            </a:xfrm>
            <a:custGeom>
              <a:avLst/>
              <a:gdLst>
                <a:gd name="T0" fmla="*/ 0 w 29"/>
                <a:gd name="T1" fmla="*/ 0 h 108"/>
                <a:gd name="T2" fmla="*/ 0 w 29"/>
                <a:gd name="T3" fmla="*/ 0 h 108"/>
                <a:gd name="T4" fmla="*/ 0 w 29"/>
                <a:gd name="T5" fmla="*/ 0 h 108"/>
                <a:gd name="T6" fmla="*/ 0 w 29"/>
                <a:gd name="T7" fmla="*/ 0 h 108"/>
                <a:gd name="T8" fmla="*/ 0 w 29"/>
                <a:gd name="T9" fmla="*/ 0 h 108"/>
                <a:gd name="T10" fmla="*/ 0 60000 65536"/>
                <a:gd name="T11" fmla="*/ 0 60000 65536"/>
                <a:gd name="T12" fmla="*/ 0 60000 65536"/>
                <a:gd name="T13" fmla="*/ 0 60000 65536"/>
                <a:gd name="T14" fmla="*/ 0 60000 65536"/>
                <a:gd name="T15" fmla="*/ 0 w 29"/>
                <a:gd name="T16" fmla="*/ 0 h 108"/>
                <a:gd name="T17" fmla="*/ 29 w 29"/>
                <a:gd name="T18" fmla="*/ 108 h 108"/>
              </a:gdLst>
              <a:ahLst/>
              <a:cxnLst>
                <a:cxn ang="T10">
                  <a:pos x="T0" y="T1"/>
                </a:cxn>
                <a:cxn ang="T11">
                  <a:pos x="T2" y="T3"/>
                </a:cxn>
                <a:cxn ang="T12">
                  <a:pos x="T4" y="T5"/>
                </a:cxn>
                <a:cxn ang="T13">
                  <a:pos x="T6" y="T7"/>
                </a:cxn>
                <a:cxn ang="T14">
                  <a:pos x="T8" y="T9"/>
                </a:cxn>
              </a:cxnLst>
              <a:rect l="T15" t="T16" r="T17" b="T18"/>
              <a:pathLst>
                <a:path w="29" h="108">
                  <a:moveTo>
                    <a:pt x="17" y="0"/>
                  </a:moveTo>
                  <a:lnTo>
                    <a:pt x="29" y="0"/>
                  </a:lnTo>
                  <a:lnTo>
                    <a:pt x="17" y="108"/>
                  </a:lnTo>
                  <a:lnTo>
                    <a:pt x="0" y="108"/>
                  </a:lnTo>
                  <a:lnTo>
                    <a:pt x="17" y="0"/>
                  </a:lnTo>
                  <a:close/>
                </a:path>
              </a:pathLst>
            </a:custGeom>
            <a:solidFill>
              <a:srgbClr val="FF00FF"/>
            </a:solidFill>
            <a:ln w="0">
              <a:solidFill>
                <a:srgbClr val="FF00FF"/>
              </a:solidFill>
              <a:round/>
              <a:headEnd/>
              <a:tailEnd/>
            </a:ln>
          </p:spPr>
          <p:txBody>
            <a:bodyPr/>
            <a:lstStyle/>
            <a:p>
              <a:endParaRPr lang="fr-FR"/>
            </a:p>
          </p:txBody>
        </p:sp>
        <p:sp>
          <p:nvSpPr>
            <p:cNvPr id="74029" name="Freeform 108"/>
            <p:cNvSpPr>
              <a:spLocks/>
            </p:cNvSpPr>
            <p:nvPr/>
          </p:nvSpPr>
          <p:spPr bwMode="auto">
            <a:xfrm>
              <a:off x="4599" y="1739"/>
              <a:ext cx="1" cy="7"/>
            </a:xfrm>
            <a:custGeom>
              <a:avLst/>
              <a:gdLst>
                <a:gd name="T0" fmla="*/ 0 w 29"/>
                <a:gd name="T1" fmla="*/ 0 h 108"/>
                <a:gd name="T2" fmla="*/ 0 w 29"/>
                <a:gd name="T3" fmla="*/ 0 h 108"/>
                <a:gd name="T4" fmla="*/ 0 w 29"/>
                <a:gd name="T5" fmla="*/ 0 h 108"/>
                <a:gd name="T6" fmla="*/ 0 w 29"/>
                <a:gd name="T7" fmla="*/ 0 h 108"/>
                <a:gd name="T8" fmla="*/ 0 w 29"/>
                <a:gd name="T9" fmla="*/ 0 h 108"/>
                <a:gd name="T10" fmla="*/ 0 60000 65536"/>
                <a:gd name="T11" fmla="*/ 0 60000 65536"/>
                <a:gd name="T12" fmla="*/ 0 60000 65536"/>
                <a:gd name="T13" fmla="*/ 0 60000 65536"/>
                <a:gd name="T14" fmla="*/ 0 60000 65536"/>
                <a:gd name="T15" fmla="*/ 0 w 29"/>
                <a:gd name="T16" fmla="*/ 0 h 108"/>
                <a:gd name="T17" fmla="*/ 29 w 29"/>
                <a:gd name="T18" fmla="*/ 108 h 108"/>
              </a:gdLst>
              <a:ahLst/>
              <a:cxnLst>
                <a:cxn ang="T10">
                  <a:pos x="T0" y="T1"/>
                </a:cxn>
                <a:cxn ang="T11">
                  <a:pos x="T2" y="T3"/>
                </a:cxn>
                <a:cxn ang="T12">
                  <a:pos x="T4" y="T5"/>
                </a:cxn>
                <a:cxn ang="T13">
                  <a:pos x="T6" y="T7"/>
                </a:cxn>
                <a:cxn ang="T14">
                  <a:pos x="T8" y="T9"/>
                </a:cxn>
              </a:cxnLst>
              <a:rect l="T15" t="T16" r="T17" b="T18"/>
              <a:pathLst>
                <a:path w="29" h="108">
                  <a:moveTo>
                    <a:pt x="5" y="0"/>
                  </a:moveTo>
                  <a:lnTo>
                    <a:pt x="0" y="108"/>
                  </a:lnTo>
                  <a:lnTo>
                    <a:pt x="23" y="108"/>
                  </a:lnTo>
                  <a:lnTo>
                    <a:pt x="29" y="0"/>
                  </a:lnTo>
                  <a:lnTo>
                    <a:pt x="5" y="0"/>
                  </a:lnTo>
                  <a:close/>
                </a:path>
              </a:pathLst>
            </a:custGeom>
            <a:solidFill>
              <a:srgbClr val="FF00FF"/>
            </a:solidFill>
            <a:ln w="0">
              <a:solidFill>
                <a:srgbClr val="FF00FF"/>
              </a:solidFill>
              <a:round/>
              <a:headEnd/>
              <a:tailEnd/>
            </a:ln>
          </p:spPr>
          <p:txBody>
            <a:bodyPr/>
            <a:lstStyle/>
            <a:p>
              <a:endParaRPr lang="fr-FR"/>
            </a:p>
          </p:txBody>
        </p:sp>
        <p:sp>
          <p:nvSpPr>
            <p:cNvPr id="74030" name="Freeform 109"/>
            <p:cNvSpPr>
              <a:spLocks/>
            </p:cNvSpPr>
            <p:nvPr/>
          </p:nvSpPr>
          <p:spPr bwMode="auto">
            <a:xfrm>
              <a:off x="4597" y="1739"/>
              <a:ext cx="2" cy="7"/>
            </a:xfrm>
            <a:custGeom>
              <a:avLst/>
              <a:gdLst>
                <a:gd name="T0" fmla="*/ 0 w 28"/>
                <a:gd name="T1" fmla="*/ 0 h 108"/>
                <a:gd name="T2" fmla="*/ 0 w 28"/>
                <a:gd name="T3" fmla="*/ 0 h 108"/>
                <a:gd name="T4" fmla="*/ 0 w 28"/>
                <a:gd name="T5" fmla="*/ 0 h 108"/>
                <a:gd name="T6" fmla="*/ 0 w 28"/>
                <a:gd name="T7" fmla="*/ 0 h 108"/>
                <a:gd name="T8" fmla="*/ 0 w 28"/>
                <a:gd name="T9" fmla="*/ 0 h 108"/>
                <a:gd name="T10" fmla="*/ 0 60000 65536"/>
                <a:gd name="T11" fmla="*/ 0 60000 65536"/>
                <a:gd name="T12" fmla="*/ 0 60000 65536"/>
                <a:gd name="T13" fmla="*/ 0 60000 65536"/>
                <a:gd name="T14" fmla="*/ 0 60000 65536"/>
                <a:gd name="T15" fmla="*/ 0 w 28"/>
                <a:gd name="T16" fmla="*/ 0 h 108"/>
                <a:gd name="T17" fmla="*/ 28 w 28"/>
                <a:gd name="T18" fmla="*/ 108 h 108"/>
              </a:gdLst>
              <a:ahLst/>
              <a:cxnLst>
                <a:cxn ang="T10">
                  <a:pos x="T0" y="T1"/>
                </a:cxn>
                <a:cxn ang="T11">
                  <a:pos x="T2" y="T3"/>
                </a:cxn>
                <a:cxn ang="T12">
                  <a:pos x="T4" y="T5"/>
                </a:cxn>
                <a:cxn ang="T13">
                  <a:pos x="T6" y="T7"/>
                </a:cxn>
                <a:cxn ang="T14">
                  <a:pos x="T8" y="T9"/>
                </a:cxn>
              </a:cxnLst>
              <a:rect l="T15" t="T16" r="T17" b="T18"/>
              <a:pathLst>
                <a:path w="28" h="108">
                  <a:moveTo>
                    <a:pt x="28" y="0"/>
                  </a:moveTo>
                  <a:lnTo>
                    <a:pt x="17" y="0"/>
                  </a:lnTo>
                  <a:lnTo>
                    <a:pt x="0" y="108"/>
                  </a:lnTo>
                  <a:lnTo>
                    <a:pt x="17" y="108"/>
                  </a:lnTo>
                  <a:lnTo>
                    <a:pt x="28" y="0"/>
                  </a:lnTo>
                  <a:close/>
                </a:path>
              </a:pathLst>
            </a:custGeom>
            <a:solidFill>
              <a:srgbClr val="FF00FF"/>
            </a:solidFill>
            <a:ln w="0">
              <a:solidFill>
                <a:srgbClr val="FF00FF"/>
              </a:solidFill>
              <a:round/>
              <a:headEnd/>
              <a:tailEnd/>
            </a:ln>
          </p:spPr>
          <p:txBody>
            <a:bodyPr/>
            <a:lstStyle/>
            <a:p>
              <a:endParaRPr lang="fr-FR"/>
            </a:p>
          </p:txBody>
        </p:sp>
        <p:sp>
          <p:nvSpPr>
            <p:cNvPr id="74031" name="Freeform 110"/>
            <p:cNvSpPr>
              <a:spLocks/>
            </p:cNvSpPr>
            <p:nvPr/>
          </p:nvSpPr>
          <p:spPr bwMode="auto">
            <a:xfrm>
              <a:off x="4600" y="1739"/>
              <a:ext cx="1" cy="7"/>
            </a:xfrm>
            <a:custGeom>
              <a:avLst/>
              <a:gdLst>
                <a:gd name="T0" fmla="*/ 0 w 11"/>
                <a:gd name="T1" fmla="*/ 0 h 108"/>
                <a:gd name="T2" fmla="*/ 0 w 11"/>
                <a:gd name="T3" fmla="*/ 0 h 108"/>
                <a:gd name="T4" fmla="*/ 0 w 11"/>
                <a:gd name="T5" fmla="*/ 0 h 108"/>
                <a:gd name="T6" fmla="*/ 0 w 11"/>
                <a:gd name="T7" fmla="*/ 0 h 108"/>
                <a:gd name="T8" fmla="*/ 0 w 11"/>
                <a:gd name="T9" fmla="*/ 0 h 108"/>
                <a:gd name="T10" fmla="*/ 0 60000 65536"/>
                <a:gd name="T11" fmla="*/ 0 60000 65536"/>
                <a:gd name="T12" fmla="*/ 0 60000 65536"/>
                <a:gd name="T13" fmla="*/ 0 60000 65536"/>
                <a:gd name="T14" fmla="*/ 0 60000 65536"/>
                <a:gd name="T15" fmla="*/ 0 w 11"/>
                <a:gd name="T16" fmla="*/ 0 h 108"/>
                <a:gd name="T17" fmla="*/ 11 w 11"/>
                <a:gd name="T18" fmla="*/ 108 h 108"/>
              </a:gdLst>
              <a:ahLst/>
              <a:cxnLst>
                <a:cxn ang="T10">
                  <a:pos x="T0" y="T1"/>
                </a:cxn>
                <a:cxn ang="T11">
                  <a:pos x="T2" y="T3"/>
                </a:cxn>
                <a:cxn ang="T12">
                  <a:pos x="T4" y="T5"/>
                </a:cxn>
                <a:cxn ang="T13">
                  <a:pos x="T6" y="T7"/>
                </a:cxn>
                <a:cxn ang="T14">
                  <a:pos x="T8" y="T9"/>
                </a:cxn>
              </a:cxnLst>
              <a:rect l="T15" t="T16" r="T17" b="T18"/>
              <a:pathLst>
                <a:path w="11" h="108">
                  <a:moveTo>
                    <a:pt x="6" y="0"/>
                  </a:moveTo>
                  <a:lnTo>
                    <a:pt x="0" y="108"/>
                  </a:lnTo>
                  <a:lnTo>
                    <a:pt x="6" y="108"/>
                  </a:lnTo>
                  <a:lnTo>
                    <a:pt x="11" y="0"/>
                  </a:lnTo>
                  <a:lnTo>
                    <a:pt x="6" y="0"/>
                  </a:lnTo>
                  <a:close/>
                </a:path>
              </a:pathLst>
            </a:custGeom>
            <a:solidFill>
              <a:srgbClr val="FF00FF"/>
            </a:solidFill>
            <a:ln w="0">
              <a:solidFill>
                <a:srgbClr val="FF00FF"/>
              </a:solidFill>
              <a:round/>
              <a:headEnd/>
              <a:tailEnd/>
            </a:ln>
          </p:spPr>
          <p:txBody>
            <a:bodyPr/>
            <a:lstStyle/>
            <a:p>
              <a:endParaRPr lang="fr-FR"/>
            </a:p>
          </p:txBody>
        </p:sp>
        <p:sp>
          <p:nvSpPr>
            <p:cNvPr id="74032" name="Rectangle 111"/>
            <p:cNvSpPr>
              <a:spLocks noChangeArrowheads="1"/>
            </p:cNvSpPr>
            <p:nvPr/>
          </p:nvSpPr>
          <p:spPr bwMode="auto">
            <a:xfrm>
              <a:off x="4600" y="1739"/>
              <a:ext cx="1" cy="7"/>
            </a:xfrm>
            <a:prstGeom prst="rect">
              <a:avLst/>
            </a:prstGeom>
            <a:solidFill>
              <a:srgbClr val="FF00FF"/>
            </a:solidFill>
            <a:ln w="0">
              <a:solidFill>
                <a:srgbClr val="FF00FF"/>
              </a:solidFill>
              <a:miter lim="800000"/>
              <a:headEnd/>
              <a:tailEnd/>
            </a:ln>
          </p:spPr>
          <p:txBody>
            <a:bodyPr/>
            <a:lstStyle/>
            <a:p>
              <a:endParaRPr lang="fr-FR"/>
            </a:p>
          </p:txBody>
        </p:sp>
        <p:sp>
          <p:nvSpPr>
            <p:cNvPr id="74033" name="Freeform 112"/>
            <p:cNvSpPr>
              <a:spLocks/>
            </p:cNvSpPr>
            <p:nvPr/>
          </p:nvSpPr>
          <p:spPr bwMode="auto">
            <a:xfrm>
              <a:off x="4620" y="1741"/>
              <a:ext cx="1" cy="7"/>
            </a:xfrm>
            <a:custGeom>
              <a:avLst/>
              <a:gdLst>
                <a:gd name="T0" fmla="*/ 0 w 12"/>
                <a:gd name="T1" fmla="*/ 0 h 107"/>
                <a:gd name="T2" fmla="*/ 0 w 12"/>
                <a:gd name="T3" fmla="*/ 0 h 107"/>
                <a:gd name="T4" fmla="*/ 0 w 12"/>
                <a:gd name="T5" fmla="*/ 0 h 107"/>
                <a:gd name="T6" fmla="*/ 0 w 12"/>
                <a:gd name="T7" fmla="*/ 0 h 107"/>
                <a:gd name="T8" fmla="*/ 0 w 12"/>
                <a:gd name="T9" fmla="*/ 0 h 107"/>
                <a:gd name="T10" fmla="*/ 0 60000 65536"/>
                <a:gd name="T11" fmla="*/ 0 60000 65536"/>
                <a:gd name="T12" fmla="*/ 0 60000 65536"/>
                <a:gd name="T13" fmla="*/ 0 60000 65536"/>
                <a:gd name="T14" fmla="*/ 0 60000 65536"/>
                <a:gd name="T15" fmla="*/ 0 w 12"/>
                <a:gd name="T16" fmla="*/ 0 h 107"/>
                <a:gd name="T17" fmla="*/ 12 w 12"/>
                <a:gd name="T18" fmla="*/ 107 h 107"/>
              </a:gdLst>
              <a:ahLst/>
              <a:cxnLst>
                <a:cxn ang="T10">
                  <a:pos x="T0" y="T1"/>
                </a:cxn>
                <a:cxn ang="T11">
                  <a:pos x="T2" y="T3"/>
                </a:cxn>
                <a:cxn ang="T12">
                  <a:pos x="T4" y="T5"/>
                </a:cxn>
                <a:cxn ang="T13">
                  <a:pos x="T6" y="T7"/>
                </a:cxn>
                <a:cxn ang="T14">
                  <a:pos x="T8" y="T9"/>
                </a:cxn>
              </a:cxnLst>
              <a:rect l="T15" t="T16" r="T17" b="T18"/>
              <a:pathLst>
                <a:path w="12" h="107">
                  <a:moveTo>
                    <a:pt x="5" y="0"/>
                  </a:moveTo>
                  <a:lnTo>
                    <a:pt x="0" y="107"/>
                  </a:lnTo>
                  <a:lnTo>
                    <a:pt x="5" y="107"/>
                  </a:lnTo>
                  <a:lnTo>
                    <a:pt x="12" y="0"/>
                  </a:lnTo>
                  <a:lnTo>
                    <a:pt x="5" y="0"/>
                  </a:lnTo>
                  <a:close/>
                </a:path>
              </a:pathLst>
            </a:custGeom>
            <a:solidFill>
              <a:srgbClr val="FF00FF"/>
            </a:solidFill>
            <a:ln w="0">
              <a:solidFill>
                <a:srgbClr val="FF00FF"/>
              </a:solidFill>
              <a:round/>
              <a:headEnd/>
              <a:tailEnd/>
            </a:ln>
          </p:spPr>
          <p:txBody>
            <a:bodyPr/>
            <a:lstStyle/>
            <a:p>
              <a:endParaRPr lang="fr-FR"/>
            </a:p>
          </p:txBody>
        </p:sp>
        <p:sp>
          <p:nvSpPr>
            <p:cNvPr id="74034" name="Freeform 113"/>
            <p:cNvSpPr>
              <a:spLocks/>
            </p:cNvSpPr>
            <p:nvPr/>
          </p:nvSpPr>
          <p:spPr bwMode="auto">
            <a:xfrm>
              <a:off x="4621" y="1741"/>
              <a:ext cx="1" cy="7"/>
            </a:xfrm>
            <a:custGeom>
              <a:avLst/>
              <a:gdLst>
                <a:gd name="T0" fmla="*/ 0 w 29"/>
                <a:gd name="T1" fmla="*/ 0 h 107"/>
                <a:gd name="T2" fmla="*/ 0 w 29"/>
                <a:gd name="T3" fmla="*/ 0 h 107"/>
                <a:gd name="T4" fmla="*/ 0 w 29"/>
                <a:gd name="T5" fmla="*/ 0 h 107"/>
                <a:gd name="T6" fmla="*/ 0 w 29"/>
                <a:gd name="T7" fmla="*/ 0 h 107"/>
                <a:gd name="T8" fmla="*/ 0 w 29"/>
                <a:gd name="T9" fmla="*/ 0 h 107"/>
                <a:gd name="T10" fmla="*/ 0 60000 65536"/>
                <a:gd name="T11" fmla="*/ 0 60000 65536"/>
                <a:gd name="T12" fmla="*/ 0 60000 65536"/>
                <a:gd name="T13" fmla="*/ 0 60000 65536"/>
                <a:gd name="T14" fmla="*/ 0 60000 65536"/>
                <a:gd name="T15" fmla="*/ 0 w 29"/>
                <a:gd name="T16" fmla="*/ 0 h 107"/>
                <a:gd name="T17" fmla="*/ 29 w 29"/>
                <a:gd name="T18" fmla="*/ 107 h 107"/>
              </a:gdLst>
              <a:ahLst/>
              <a:cxnLst>
                <a:cxn ang="T10">
                  <a:pos x="T0" y="T1"/>
                </a:cxn>
                <a:cxn ang="T11">
                  <a:pos x="T2" y="T3"/>
                </a:cxn>
                <a:cxn ang="T12">
                  <a:pos x="T4" y="T5"/>
                </a:cxn>
                <a:cxn ang="T13">
                  <a:pos x="T6" y="T7"/>
                </a:cxn>
                <a:cxn ang="T14">
                  <a:pos x="T8" y="T9"/>
                </a:cxn>
              </a:cxnLst>
              <a:rect l="T15" t="T16" r="T17" b="T18"/>
              <a:pathLst>
                <a:path w="29" h="107">
                  <a:moveTo>
                    <a:pt x="7" y="0"/>
                  </a:moveTo>
                  <a:lnTo>
                    <a:pt x="0" y="107"/>
                  </a:lnTo>
                  <a:lnTo>
                    <a:pt x="24" y="107"/>
                  </a:lnTo>
                  <a:lnTo>
                    <a:pt x="29" y="0"/>
                  </a:lnTo>
                  <a:lnTo>
                    <a:pt x="7" y="0"/>
                  </a:lnTo>
                  <a:close/>
                </a:path>
              </a:pathLst>
            </a:custGeom>
            <a:solidFill>
              <a:srgbClr val="FF00FF"/>
            </a:solidFill>
            <a:ln w="0">
              <a:solidFill>
                <a:srgbClr val="FF00FF"/>
              </a:solidFill>
              <a:round/>
              <a:headEnd/>
              <a:tailEnd/>
            </a:ln>
          </p:spPr>
          <p:txBody>
            <a:bodyPr/>
            <a:lstStyle/>
            <a:p>
              <a:endParaRPr lang="fr-FR"/>
            </a:p>
          </p:txBody>
        </p:sp>
        <p:sp>
          <p:nvSpPr>
            <p:cNvPr id="74035" name="Rectangle 114"/>
            <p:cNvSpPr>
              <a:spLocks noChangeArrowheads="1"/>
            </p:cNvSpPr>
            <p:nvPr/>
          </p:nvSpPr>
          <p:spPr bwMode="auto">
            <a:xfrm>
              <a:off x="4621" y="1741"/>
              <a:ext cx="1" cy="7"/>
            </a:xfrm>
            <a:prstGeom prst="rect">
              <a:avLst/>
            </a:prstGeom>
            <a:solidFill>
              <a:srgbClr val="FF00FF"/>
            </a:solidFill>
            <a:ln w="0">
              <a:solidFill>
                <a:srgbClr val="FF00FF"/>
              </a:solidFill>
              <a:miter lim="800000"/>
              <a:headEnd/>
              <a:tailEnd/>
            </a:ln>
          </p:spPr>
          <p:txBody>
            <a:bodyPr/>
            <a:lstStyle/>
            <a:p>
              <a:endParaRPr lang="fr-FR"/>
            </a:p>
          </p:txBody>
        </p:sp>
        <p:sp>
          <p:nvSpPr>
            <p:cNvPr id="74036" name="Freeform 115"/>
            <p:cNvSpPr>
              <a:spLocks/>
            </p:cNvSpPr>
            <p:nvPr/>
          </p:nvSpPr>
          <p:spPr bwMode="auto">
            <a:xfrm>
              <a:off x="4621" y="1741"/>
              <a:ext cx="4" cy="7"/>
            </a:xfrm>
            <a:custGeom>
              <a:avLst/>
              <a:gdLst>
                <a:gd name="T0" fmla="*/ 0 w 51"/>
                <a:gd name="T1" fmla="*/ 0 h 113"/>
                <a:gd name="T2" fmla="*/ 0 w 51"/>
                <a:gd name="T3" fmla="*/ 0 h 113"/>
                <a:gd name="T4" fmla="*/ 0 w 51"/>
                <a:gd name="T5" fmla="*/ 0 h 113"/>
                <a:gd name="T6" fmla="*/ 0 w 51"/>
                <a:gd name="T7" fmla="*/ 0 h 113"/>
                <a:gd name="T8" fmla="*/ 0 w 51"/>
                <a:gd name="T9" fmla="*/ 0 h 113"/>
                <a:gd name="T10" fmla="*/ 0 60000 65536"/>
                <a:gd name="T11" fmla="*/ 0 60000 65536"/>
                <a:gd name="T12" fmla="*/ 0 60000 65536"/>
                <a:gd name="T13" fmla="*/ 0 60000 65536"/>
                <a:gd name="T14" fmla="*/ 0 60000 65536"/>
                <a:gd name="T15" fmla="*/ 0 w 51"/>
                <a:gd name="T16" fmla="*/ 0 h 113"/>
                <a:gd name="T17" fmla="*/ 51 w 51"/>
                <a:gd name="T18" fmla="*/ 113 h 113"/>
              </a:gdLst>
              <a:ahLst/>
              <a:cxnLst>
                <a:cxn ang="T10">
                  <a:pos x="T0" y="T1"/>
                </a:cxn>
                <a:cxn ang="T11">
                  <a:pos x="T2" y="T3"/>
                </a:cxn>
                <a:cxn ang="T12">
                  <a:pos x="T4" y="T5"/>
                </a:cxn>
                <a:cxn ang="T13">
                  <a:pos x="T6" y="T7"/>
                </a:cxn>
                <a:cxn ang="T14">
                  <a:pos x="T8" y="T9"/>
                </a:cxn>
              </a:cxnLst>
              <a:rect l="T15" t="T16" r="T17" b="T18"/>
              <a:pathLst>
                <a:path w="51" h="113">
                  <a:moveTo>
                    <a:pt x="28" y="0"/>
                  </a:moveTo>
                  <a:lnTo>
                    <a:pt x="0" y="107"/>
                  </a:lnTo>
                  <a:lnTo>
                    <a:pt x="22" y="113"/>
                  </a:lnTo>
                  <a:lnTo>
                    <a:pt x="51" y="6"/>
                  </a:lnTo>
                  <a:lnTo>
                    <a:pt x="28" y="0"/>
                  </a:lnTo>
                  <a:close/>
                </a:path>
              </a:pathLst>
            </a:custGeom>
            <a:solidFill>
              <a:srgbClr val="FF00FF"/>
            </a:solidFill>
            <a:ln w="0">
              <a:solidFill>
                <a:srgbClr val="FF00FF"/>
              </a:solidFill>
              <a:round/>
              <a:headEnd/>
              <a:tailEnd/>
            </a:ln>
          </p:spPr>
          <p:txBody>
            <a:bodyPr/>
            <a:lstStyle/>
            <a:p>
              <a:endParaRPr lang="fr-FR"/>
            </a:p>
          </p:txBody>
        </p:sp>
        <p:sp>
          <p:nvSpPr>
            <p:cNvPr id="74037" name="Freeform 116"/>
            <p:cNvSpPr>
              <a:spLocks/>
            </p:cNvSpPr>
            <p:nvPr/>
          </p:nvSpPr>
          <p:spPr bwMode="auto">
            <a:xfrm>
              <a:off x="4621" y="1741"/>
              <a:ext cx="2" cy="7"/>
            </a:xfrm>
            <a:custGeom>
              <a:avLst/>
              <a:gdLst>
                <a:gd name="T0" fmla="*/ 0 w 28"/>
                <a:gd name="T1" fmla="*/ 0 h 107"/>
                <a:gd name="T2" fmla="*/ 0 w 28"/>
                <a:gd name="T3" fmla="*/ 0 h 107"/>
                <a:gd name="T4" fmla="*/ 0 w 28"/>
                <a:gd name="T5" fmla="*/ 0 h 107"/>
                <a:gd name="T6" fmla="*/ 0 w 28"/>
                <a:gd name="T7" fmla="*/ 0 h 107"/>
                <a:gd name="T8" fmla="*/ 0 w 28"/>
                <a:gd name="T9" fmla="*/ 0 h 107"/>
                <a:gd name="T10" fmla="*/ 0 60000 65536"/>
                <a:gd name="T11" fmla="*/ 0 60000 65536"/>
                <a:gd name="T12" fmla="*/ 0 60000 65536"/>
                <a:gd name="T13" fmla="*/ 0 60000 65536"/>
                <a:gd name="T14" fmla="*/ 0 60000 65536"/>
                <a:gd name="T15" fmla="*/ 0 w 28"/>
                <a:gd name="T16" fmla="*/ 0 h 107"/>
                <a:gd name="T17" fmla="*/ 28 w 28"/>
                <a:gd name="T18" fmla="*/ 107 h 107"/>
              </a:gdLst>
              <a:ahLst/>
              <a:cxnLst>
                <a:cxn ang="T10">
                  <a:pos x="T0" y="T1"/>
                </a:cxn>
                <a:cxn ang="T11">
                  <a:pos x="T2" y="T3"/>
                </a:cxn>
                <a:cxn ang="T12">
                  <a:pos x="T4" y="T5"/>
                </a:cxn>
                <a:cxn ang="T13">
                  <a:pos x="T6" y="T7"/>
                </a:cxn>
                <a:cxn ang="T14">
                  <a:pos x="T8" y="T9"/>
                </a:cxn>
              </a:cxnLst>
              <a:rect l="T15" t="T16" r="T17" b="T18"/>
              <a:pathLst>
                <a:path w="28" h="107">
                  <a:moveTo>
                    <a:pt x="17" y="0"/>
                  </a:moveTo>
                  <a:lnTo>
                    <a:pt x="28" y="0"/>
                  </a:lnTo>
                  <a:lnTo>
                    <a:pt x="17" y="107"/>
                  </a:lnTo>
                  <a:lnTo>
                    <a:pt x="0" y="107"/>
                  </a:lnTo>
                  <a:lnTo>
                    <a:pt x="17" y="0"/>
                  </a:lnTo>
                  <a:close/>
                </a:path>
              </a:pathLst>
            </a:custGeom>
            <a:solidFill>
              <a:srgbClr val="FF00FF"/>
            </a:solidFill>
            <a:ln w="0">
              <a:solidFill>
                <a:srgbClr val="FF00FF"/>
              </a:solidFill>
              <a:round/>
              <a:headEnd/>
              <a:tailEnd/>
            </a:ln>
          </p:spPr>
          <p:txBody>
            <a:bodyPr/>
            <a:lstStyle/>
            <a:p>
              <a:endParaRPr lang="fr-FR"/>
            </a:p>
          </p:txBody>
        </p:sp>
        <p:sp>
          <p:nvSpPr>
            <p:cNvPr id="74038" name="Freeform 117"/>
            <p:cNvSpPr>
              <a:spLocks/>
            </p:cNvSpPr>
            <p:nvPr/>
          </p:nvSpPr>
          <p:spPr bwMode="auto">
            <a:xfrm>
              <a:off x="4624" y="1741"/>
              <a:ext cx="1" cy="7"/>
            </a:xfrm>
            <a:custGeom>
              <a:avLst/>
              <a:gdLst>
                <a:gd name="T0" fmla="*/ 0 w 12"/>
                <a:gd name="T1" fmla="*/ 0 h 107"/>
                <a:gd name="T2" fmla="*/ 0 w 12"/>
                <a:gd name="T3" fmla="*/ 0 h 107"/>
                <a:gd name="T4" fmla="*/ 0 w 12"/>
                <a:gd name="T5" fmla="*/ 0 h 107"/>
                <a:gd name="T6" fmla="*/ 0 w 12"/>
                <a:gd name="T7" fmla="*/ 0 h 107"/>
                <a:gd name="T8" fmla="*/ 0 w 12"/>
                <a:gd name="T9" fmla="*/ 0 h 107"/>
                <a:gd name="T10" fmla="*/ 0 60000 65536"/>
                <a:gd name="T11" fmla="*/ 0 60000 65536"/>
                <a:gd name="T12" fmla="*/ 0 60000 65536"/>
                <a:gd name="T13" fmla="*/ 0 60000 65536"/>
                <a:gd name="T14" fmla="*/ 0 60000 65536"/>
                <a:gd name="T15" fmla="*/ 0 w 12"/>
                <a:gd name="T16" fmla="*/ 0 h 107"/>
                <a:gd name="T17" fmla="*/ 12 w 12"/>
                <a:gd name="T18" fmla="*/ 107 h 107"/>
              </a:gdLst>
              <a:ahLst/>
              <a:cxnLst>
                <a:cxn ang="T10">
                  <a:pos x="T0" y="T1"/>
                </a:cxn>
                <a:cxn ang="T11">
                  <a:pos x="T2" y="T3"/>
                </a:cxn>
                <a:cxn ang="T12">
                  <a:pos x="T4" y="T5"/>
                </a:cxn>
                <a:cxn ang="T13">
                  <a:pos x="T6" y="T7"/>
                </a:cxn>
                <a:cxn ang="T14">
                  <a:pos x="T8" y="T9"/>
                </a:cxn>
              </a:cxnLst>
              <a:rect l="T15" t="T16" r="T17" b="T18"/>
              <a:pathLst>
                <a:path w="12" h="107">
                  <a:moveTo>
                    <a:pt x="7" y="0"/>
                  </a:moveTo>
                  <a:lnTo>
                    <a:pt x="0" y="107"/>
                  </a:lnTo>
                  <a:lnTo>
                    <a:pt x="7" y="107"/>
                  </a:lnTo>
                  <a:lnTo>
                    <a:pt x="12" y="0"/>
                  </a:lnTo>
                  <a:lnTo>
                    <a:pt x="7" y="0"/>
                  </a:lnTo>
                  <a:close/>
                </a:path>
              </a:pathLst>
            </a:custGeom>
            <a:solidFill>
              <a:srgbClr val="FF00FF"/>
            </a:solidFill>
            <a:ln w="0">
              <a:solidFill>
                <a:srgbClr val="FF00FF"/>
              </a:solidFill>
              <a:round/>
              <a:headEnd/>
              <a:tailEnd/>
            </a:ln>
          </p:spPr>
          <p:txBody>
            <a:bodyPr/>
            <a:lstStyle/>
            <a:p>
              <a:endParaRPr lang="fr-FR"/>
            </a:p>
          </p:txBody>
        </p:sp>
        <p:sp>
          <p:nvSpPr>
            <p:cNvPr id="74039" name="Freeform 118"/>
            <p:cNvSpPr>
              <a:spLocks/>
            </p:cNvSpPr>
            <p:nvPr/>
          </p:nvSpPr>
          <p:spPr bwMode="auto">
            <a:xfrm>
              <a:off x="4622" y="1742"/>
              <a:ext cx="2" cy="7"/>
            </a:xfrm>
            <a:custGeom>
              <a:avLst/>
              <a:gdLst>
                <a:gd name="T0" fmla="*/ 0 w 29"/>
                <a:gd name="T1" fmla="*/ 0 h 107"/>
                <a:gd name="T2" fmla="*/ 0 w 29"/>
                <a:gd name="T3" fmla="*/ 0 h 107"/>
                <a:gd name="T4" fmla="*/ 0 w 29"/>
                <a:gd name="T5" fmla="*/ 0 h 107"/>
                <a:gd name="T6" fmla="*/ 0 w 29"/>
                <a:gd name="T7" fmla="*/ 0 h 107"/>
                <a:gd name="T8" fmla="*/ 0 w 29"/>
                <a:gd name="T9" fmla="*/ 0 h 107"/>
                <a:gd name="T10" fmla="*/ 0 60000 65536"/>
                <a:gd name="T11" fmla="*/ 0 60000 65536"/>
                <a:gd name="T12" fmla="*/ 0 60000 65536"/>
                <a:gd name="T13" fmla="*/ 0 60000 65536"/>
                <a:gd name="T14" fmla="*/ 0 60000 65536"/>
                <a:gd name="T15" fmla="*/ 0 w 29"/>
                <a:gd name="T16" fmla="*/ 0 h 107"/>
                <a:gd name="T17" fmla="*/ 29 w 29"/>
                <a:gd name="T18" fmla="*/ 107 h 107"/>
              </a:gdLst>
              <a:ahLst/>
              <a:cxnLst>
                <a:cxn ang="T10">
                  <a:pos x="T0" y="T1"/>
                </a:cxn>
                <a:cxn ang="T11">
                  <a:pos x="T2" y="T3"/>
                </a:cxn>
                <a:cxn ang="T12">
                  <a:pos x="T4" y="T5"/>
                </a:cxn>
                <a:cxn ang="T13">
                  <a:pos x="T6" y="T7"/>
                </a:cxn>
                <a:cxn ang="T14">
                  <a:pos x="T8" y="T9"/>
                </a:cxn>
              </a:cxnLst>
              <a:rect l="T15" t="T16" r="T17" b="T18"/>
              <a:pathLst>
                <a:path w="29" h="107">
                  <a:moveTo>
                    <a:pt x="29" y="0"/>
                  </a:moveTo>
                  <a:lnTo>
                    <a:pt x="17" y="0"/>
                  </a:lnTo>
                  <a:lnTo>
                    <a:pt x="0" y="107"/>
                  </a:lnTo>
                  <a:lnTo>
                    <a:pt x="17" y="107"/>
                  </a:lnTo>
                  <a:lnTo>
                    <a:pt x="29" y="0"/>
                  </a:lnTo>
                  <a:close/>
                </a:path>
              </a:pathLst>
            </a:custGeom>
            <a:solidFill>
              <a:srgbClr val="FF00FF"/>
            </a:solidFill>
            <a:ln w="0">
              <a:solidFill>
                <a:srgbClr val="FF00FF"/>
              </a:solidFill>
              <a:round/>
              <a:headEnd/>
              <a:tailEnd/>
            </a:ln>
          </p:spPr>
          <p:txBody>
            <a:bodyPr/>
            <a:lstStyle/>
            <a:p>
              <a:endParaRPr lang="fr-FR"/>
            </a:p>
          </p:txBody>
        </p:sp>
        <p:sp>
          <p:nvSpPr>
            <p:cNvPr id="74040" name="Freeform 119"/>
            <p:cNvSpPr>
              <a:spLocks/>
            </p:cNvSpPr>
            <p:nvPr/>
          </p:nvSpPr>
          <p:spPr bwMode="auto">
            <a:xfrm>
              <a:off x="4644" y="1744"/>
              <a:ext cx="1" cy="7"/>
            </a:xfrm>
            <a:custGeom>
              <a:avLst/>
              <a:gdLst>
                <a:gd name="T0" fmla="*/ 0 w 11"/>
                <a:gd name="T1" fmla="*/ 0 h 108"/>
                <a:gd name="T2" fmla="*/ 0 w 11"/>
                <a:gd name="T3" fmla="*/ 0 h 108"/>
                <a:gd name="T4" fmla="*/ 0 w 11"/>
                <a:gd name="T5" fmla="*/ 0 h 108"/>
                <a:gd name="T6" fmla="*/ 0 w 11"/>
                <a:gd name="T7" fmla="*/ 0 h 108"/>
                <a:gd name="T8" fmla="*/ 0 w 11"/>
                <a:gd name="T9" fmla="*/ 0 h 108"/>
                <a:gd name="T10" fmla="*/ 0 60000 65536"/>
                <a:gd name="T11" fmla="*/ 0 60000 65536"/>
                <a:gd name="T12" fmla="*/ 0 60000 65536"/>
                <a:gd name="T13" fmla="*/ 0 60000 65536"/>
                <a:gd name="T14" fmla="*/ 0 60000 65536"/>
                <a:gd name="T15" fmla="*/ 0 w 11"/>
                <a:gd name="T16" fmla="*/ 0 h 108"/>
                <a:gd name="T17" fmla="*/ 11 w 11"/>
                <a:gd name="T18" fmla="*/ 108 h 108"/>
              </a:gdLst>
              <a:ahLst/>
              <a:cxnLst>
                <a:cxn ang="T10">
                  <a:pos x="T0" y="T1"/>
                </a:cxn>
                <a:cxn ang="T11">
                  <a:pos x="T2" y="T3"/>
                </a:cxn>
                <a:cxn ang="T12">
                  <a:pos x="T4" y="T5"/>
                </a:cxn>
                <a:cxn ang="T13">
                  <a:pos x="T6" y="T7"/>
                </a:cxn>
                <a:cxn ang="T14">
                  <a:pos x="T8" y="T9"/>
                </a:cxn>
              </a:cxnLst>
              <a:rect l="T15" t="T16" r="T17" b="T18"/>
              <a:pathLst>
                <a:path w="11" h="108">
                  <a:moveTo>
                    <a:pt x="6" y="0"/>
                  </a:moveTo>
                  <a:lnTo>
                    <a:pt x="0" y="108"/>
                  </a:lnTo>
                  <a:lnTo>
                    <a:pt x="6" y="108"/>
                  </a:lnTo>
                  <a:lnTo>
                    <a:pt x="11" y="0"/>
                  </a:lnTo>
                  <a:lnTo>
                    <a:pt x="6" y="0"/>
                  </a:lnTo>
                  <a:close/>
                </a:path>
              </a:pathLst>
            </a:custGeom>
            <a:solidFill>
              <a:srgbClr val="FF00FF"/>
            </a:solidFill>
            <a:ln w="0">
              <a:solidFill>
                <a:srgbClr val="FF00FF"/>
              </a:solidFill>
              <a:round/>
              <a:headEnd/>
              <a:tailEnd/>
            </a:ln>
          </p:spPr>
          <p:txBody>
            <a:bodyPr/>
            <a:lstStyle/>
            <a:p>
              <a:endParaRPr lang="fr-FR"/>
            </a:p>
          </p:txBody>
        </p:sp>
        <p:sp>
          <p:nvSpPr>
            <p:cNvPr id="74041" name="Freeform 120"/>
            <p:cNvSpPr>
              <a:spLocks/>
            </p:cNvSpPr>
            <p:nvPr/>
          </p:nvSpPr>
          <p:spPr bwMode="auto">
            <a:xfrm>
              <a:off x="4643" y="1744"/>
              <a:ext cx="4" cy="7"/>
            </a:xfrm>
            <a:custGeom>
              <a:avLst/>
              <a:gdLst>
                <a:gd name="T0" fmla="*/ 0 w 52"/>
                <a:gd name="T1" fmla="*/ 0 h 113"/>
                <a:gd name="T2" fmla="*/ 0 w 52"/>
                <a:gd name="T3" fmla="*/ 0 h 113"/>
                <a:gd name="T4" fmla="*/ 0 w 52"/>
                <a:gd name="T5" fmla="*/ 0 h 113"/>
                <a:gd name="T6" fmla="*/ 0 w 52"/>
                <a:gd name="T7" fmla="*/ 0 h 113"/>
                <a:gd name="T8" fmla="*/ 0 w 52"/>
                <a:gd name="T9" fmla="*/ 0 h 113"/>
                <a:gd name="T10" fmla="*/ 0 60000 65536"/>
                <a:gd name="T11" fmla="*/ 0 60000 65536"/>
                <a:gd name="T12" fmla="*/ 0 60000 65536"/>
                <a:gd name="T13" fmla="*/ 0 60000 65536"/>
                <a:gd name="T14" fmla="*/ 0 60000 65536"/>
                <a:gd name="T15" fmla="*/ 0 w 52"/>
                <a:gd name="T16" fmla="*/ 0 h 113"/>
                <a:gd name="T17" fmla="*/ 52 w 52"/>
                <a:gd name="T18" fmla="*/ 113 h 113"/>
              </a:gdLst>
              <a:ahLst/>
              <a:cxnLst>
                <a:cxn ang="T10">
                  <a:pos x="T0" y="T1"/>
                </a:cxn>
                <a:cxn ang="T11">
                  <a:pos x="T2" y="T3"/>
                </a:cxn>
                <a:cxn ang="T12">
                  <a:pos x="T4" y="T5"/>
                </a:cxn>
                <a:cxn ang="T13">
                  <a:pos x="T6" y="T7"/>
                </a:cxn>
                <a:cxn ang="T14">
                  <a:pos x="T8" y="T9"/>
                </a:cxn>
              </a:cxnLst>
              <a:rect l="T15" t="T16" r="T17" b="T18"/>
              <a:pathLst>
                <a:path w="52" h="113">
                  <a:moveTo>
                    <a:pt x="28" y="0"/>
                  </a:moveTo>
                  <a:lnTo>
                    <a:pt x="0" y="108"/>
                  </a:lnTo>
                  <a:lnTo>
                    <a:pt x="23" y="113"/>
                  </a:lnTo>
                  <a:lnTo>
                    <a:pt x="52" y="5"/>
                  </a:lnTo>
                  <a:lnTo>
                    <a:pt x="28" y="0"/>
                  </a:lnTo>
                  <a:close/>
                </a:path>
              </a:pathLst>
            </a:custGeom>
            <a:solidFill>
              <a:srgbClr val="FF00FF"/>
            </a:solidFill>
            <a:ln w="0">
              <a:solidFill>
                <a:srgbClr val="FF00FF"/>
              </a:solidFill>
              <a:round/>
              <a:headEnd/>
              <a:tailEnd/>
            </a:ln>
          </p:spPr>
          <p:txBody>
            <a:bodyPr/>
            <a:lstStyle/>
            <a:p>
              <a:endParaRPr lang="fr-FR"/>
            </a:p>
          </p:txBody>
        </p:sp>
        <p:sp>
          <p:nvSpPr>
            <p:cNvPr id="74042" name="Freeform 121"/>
            <p:cNvSpPr>
              <a:spLocks/>
            </p:cNvSpPr>
            <p:nvPr/>
          </p:nvSpPr>
          <p:spPr bwMode="auto">
            <a:xfrm>
              <a:off x="4643" y="1744"/>
              <a:ext cx="2" cy="7"/>
            </a:xfrm>
            <a:custGeom>
              <a:avLst/>
              <a:gdLst>
                <a:gd name="T0" fmla="*/ 0 w 28"/>
                <a:gd name="T1" fmla="*/ 0 h 108"/>
                <a:gd name="T2" fmla="*/ 0 w 28"/>
                <a:gd name="T3" fmla="*/ 0 h 108"/>
                <a:gd name="T4" fmla="*/ 0 w 28"/>
                <a:gd name="T5" fmla="*/ 0 h 108"/>
                <a:gd name="T6" fmla="*/ 0 w 28"/>
                <a:gd name="T7" fmla="*/ 0 h 108"/>
                <a:gd name="T8" fmla="*/ 0 w 28"/>
                <a:gd name="T9" fmla="*/ 0 h 108"/>
                <a:gd name="T10" fmla="*/ 0 60000 65536"/>
                <a:gd name="T11" fmla="*/ 0 60000 65536"/>
                <a:gd name="T12" fmla="*/ 0 60000 65536"/>
                <a:gd name="T13" fmla="*/ 0 60000 65536"/>
                <a:gd name="T14" fmla="*/ 0 60000 65536"/>
                <a:gd name="T15" fmla="*/ 0 w 28"/>
                <a:gd name="T16" fmla="*/ 0 h 108"/>
                <a:gd name="T17" fmla="*/ 28 w 28"/>
                <a:gd name="T18" fmla="*/ 108 h 108"/>
              </a:gdLst>
              <a:ahLst/>
              <a:cxnLst>
                <a:cxn ang="T10">
                  <a:pos x="T0" y="T1"/>
                </a:cxn>
                <a:cxn ang="T11">
                  <a:pos x="T2" y="T3"/>
                </a:cxn>
                <a:cxn ang="T12">
                  <a:pos x="T4" y="T5"/>
                </a:cxn>
                <a:cxn ang="T13">
                  <a:pos x="T6" y="T7"/>
                </a:cxn>
                <a:cxn ang="T14">
                  <a:pos x="T8" y="T9"/>
                </a:cxn>
              </a:cxnLst>
              <a:rect l="T15" t="T16" r="T17" b="T18"/>
              <a:pathLst>
                <a:path w="28" h="108">
                  <a:moveTo>
                    <a:pt x="17" y="0"/>
                  </a:moveTo>
                  <a:lnTo>
                    <a:pt x="28" y="0"/>
                  </a:lnTo>
                  <a:lnTo>
                    <a:pt x="17" y="108"/>
                  </a:lnTo>
                  <a:lnTo>
                    <a:pt x="0" y="108"/>
                  </a:lnTo>
                  <a:lnTo>
                    <a:pt x="17" y="0"/>
                  </a:lnTo>
                  <a:close/>
                </a:path>
              </a:pathLst>
            </a:custGeom>
            <a:solidFill>
              <a:srgbClr val="FF00FF"/>
            </a:solidFill>
            <a:ln w="0">
              <a:solidFill>
                <a:srgbClr val="FF00FF"/>
              </a:solidFill>
              <a:round/>
              <a:headEnd/>
              <a:tailEnd/>
            </a:ln>
          </p:spPr>
          <p:txBody>
            <a:bodyPr/>
            <a:lstStyle/>
            <a:p>
              <a:endParaRPr lang="fr-FR"/>
            </a:p>
          </p:txBody>
        </p:sp>
        <p:sp>
          <p:nvSpPr>
            <p:cNvPr id="74043" name="Freeform 122"/>
            <p:cNvSpPr>
              <a:spLocks/>
            </p:cNvSpPr>
            <p:nvPr/>
          </p:nvSpPr>
          <p:spPr bwMode="auto">
            <a:xfrm>
              <a:off x="4645" y="1744"/>
              <a:ext cx="3" cy="8"/>
            </a:xfrm>
            <a:custGeom>
              <a:avLst/>
              <a:gdLst>
                <a:gd name="T0" fmla="*/ 0 w 51"/>
                <a:gd name="T1" fmla="*/ 0 h 114"/>
                <a:gd name="T2" fmla="*/ 0 w 51"/>
                <a:gd name="T3" fmla="*/ 0 h 114"/>
                <a:gd name="T4" fmla="*/ 0 w 51"/>
                <a:gd name="T5" fmla="*/ 0 h 114"/>
                <a:gd name="T6" fmla="*/ 0 w 51"/>
                <a:gd name="T7" fmla="*/ 0 h 114"/>
                <a:gd name="T8" fmla="*/ 0 w 51"/>
                <a:gd name="T9" fmla="*/ 0 h 114"/>
                <a:gd name="T10" fmla="*/ 0 60000 65536"/>
                <a:gd name="T11" fmla="*/ 0 60000 65536"/>
                <a:gd name="T12" fmla="*/ 0 60000 65536"/>
                <a:gd name="T13" fmla="*/ 0 60000 65536"/>
                <a:gd name="T14" fmla="*/ 0 60000 65536"/>
                <a:gd name="T15" fmla="*/ 0 w 51"/>
                <a:gd name="T16" fmla="*/ 0 h 114"/>
                <a:gd name="T17" fmla="*/ 51 w 51"/>
                <a:gd name="T18" fmla="*/ 114 h 114"/>
              </a:gdLst>
              <a:ahLst/>
              <a:cxnLst>
                <a:cxn ang="T10">
                  <a:pos x="T0" y="T1"/>
                </a:cxn>
                <a:cxn ang="T11">
                  <a:pos x="T2" y="T3"/>
                </a:cxn>
                <a:cxn ang="T12">
                  <a:pos x="T4" y="T5"/>
                </a:cxn>
                <a:cxn ang="T13">
                  <a:pos x="T6" y="T7"/>
                </a:cxn>
                <a:cxn ang="T14">
                  <a:pos x="T8" y="T9"/>
                </a:cxn>
              </a:cxnLst>
              <a:rect l="T15" t="T16" r="T17" b="T18"/>
              <a:pathLst>
                <a:path w="51" h="114">
                  <a:moveTo>
                    <a:pt x="29" y="0"/>
                  </a:moveTo>
                  <a:lnTo>
                    <a:pt x="0" y="108"/>
                  </a:lnTo>
                  <a:lnTo>
                    <a:pt x="23" y="114"/>
                  </a:lnTo>
                  <a:lnTo>
                    <a:pt x="51" y="6"/>
                  </a:lnTo>
                  <a:lnTo>
                    <a:pt x="29" y="0"/>
                  </a:lnTo>
                  <a:close/>
                </a:path>
              </a:pathLst>
            </a:custGeom>
            <a:solidFill>
              <a:srgbClr val="FF00FF"/>
            </a:solidFill>
            <a:ln w="0">
              <a:solidFill>
                <a:srgbClr val="FF00FF"/>
              </a:solidFill>
              <a:round/>
              <a:headEnd/>
              <a:tailEnd/>
            </a:ln>
          </p:spPr>
          <p:txBody>
            <a:bodyPr/>
            <a:lstStyle/>
            <a:p>
              <a:endParaRPr lang="fr-FR"/>
            </a:p>
          </p:txBody>
        </p:sp>
        <p:sp>
          <p:nvSpPr>
            <p:cNvPr id="74044" name="Freeform 123"/>
            <p:cNvSpPr>
              <a:spLocks/>
            </p:cNvSpPr>
            <p:nvPr/>
          </p:nvSpPr>
          <p:spPr bwMode="auto">
            <a:xfrm>
              <a:off x="4645" y="1745"/>
              <a:ext cx="1" cy="7"/>
            </a:xfrm>
            <a:custGeom>
              <a:avLst/>
              <a:gdLst>
                <a:gd name="T0" fmla="*/ 0 w 29"/>
                <a:gd name="T1" fmla="*/ 0 h 108"/>
                <a:gd name="T2" fmla="*/ 0 w 29"/>
                <a:gd name="T3" fmla="*/ 0 h 108"/>
                <a:gd name="T4" fmla="*/ 0 w 29"/>
                <a:gd name="T5" fmla="*/ 0 h 108"/>
                <a:gd name="T6" fmla="*/ 0 w 29"/>
                <a:gd name="T7" fmla="*/ 0 h 108"/>
                <a:gd name="T8" fmla="*/ 0 w 29"/>
                <a:gd name="T9" fmla="*/ 0 h 108"/>
                <a:gd name="T10" fmla="*/ 0 60000 65536"/>
                <a:gd name="T11" fmla="*/ 0 60000 65536"/>
                <a:gd name="T12" fmla="*/ 0 60000 65536"/>
                <a:gd name="T13" fmla="*/ 0 60000 65536"/>
                <a:gd name="T14" fmla="*/ 0 60000 65536"/>
                <a:gd name="T15" fmla="*/ 0 w 29"/>
                <a:gd name="T16" fmla="*/ 0 h 108"/>
                <a:gd name="T17" fmla="*/ 29 w 29"/>
                <a:gd name="T18" fmla="*/ 108 h 108"/>
              </a:gdLst>
              <a:ahLst/>
              <a:cxnLst>
                <a:cxn ang="T10">
                  <a:pos x="T0" y="T1"/>
                </a:cxn>
                <a:cxn ang="T11">
                  <a:pos x="T2" y="T3"/>
                </a:cxn>
                <a:cxn ang="T12">
                  <a:pos x="T4" y="T5"/>
                </a:cxn>
                <a:cxn ang="T13">
                  <a:pos x="T6" y="T7"/>
                </a:cxn>
                <a:cxn ang="T14">
                  <a:pos x="T8" y="T9"/>
                </a:cxn>
              </a:cxnLst>
              <a:rect l="T15" t="T16" r="T17" b="T18"/>
              <a:pathLst>
                <a:path w="29" h="108">
                  <a:moveTo>
                    <a:pt x="29" y="0"/>
                  </a:moveTo>
                  <a:lnTo>
                    <a:pt x="29" y="0"/>
                  </a:lnTo>
                  <a:lnTo>
                    <a:pt x="0" y="108"/>
                  </a:lnTo>
                  <a:lnTo>
                    <a:pt x="29" y="0"/>
                  </a:lnTo>
                  <a:close/>
                </a:path>
              </a:pathLst>
            </a:custGeom>
            <a:solidFill>
              <a:srgbClr val="FF00FF"/>
            </a:solidFill>
            <a:ln w="0">
              <a:solidFill>
                <a:srgbClr val="FF00FF"/>
              </a:solidFill>
              <a:round/>
              <a:headEnd/>
              <a:tailEnd/>
            </a:ln>
          </p:spPr>
          <p:txBody>
            <a:bodyPr/>
            <a:lstStyle/>
            <a:p>
              <a:endParaRPr lang="fr-FR"/>
            </a:p>
          </p:txBody>
        </p:sp>
        <p:sp>
          <p:nvSpPr>
            <p:cNvPr id="74045" name="Freeform 124"/>
            <p:cNvSpPr>
              <a:spLocks/>
            </p:cNvSpPr>
            <p:nvPr/>
          </p:nvSpPr>
          <p:spPr bwMode="auto">
            <a:xfrm>
              <a:off x="4647" y="1745"/>
              <a:ext cx="1" cy="7"/>
            </a:xfrm>
            <a:custGeom>
              <a:avLst/>
              <a:gdLst>
                <a:gd name="T0" fmla="*/ 0 w 11"/>
                <a:gd name="T1" fmla="*/ 0 h 108"/>
                <a:gd name="T2" fmla="*/ 0 w 11"/>
                <a:gd name="T3" fmla="*/ 0 h 108"/>
                <a:gd name="T4" fmla="*/ 0 w 11"/>
                <a:gd name="T5" fmla="*/ 0 h 108"/>
                <a:gd name="T6" fmla="*/ 0 w 11"/>
                <a:gd name="T7" fmla="*/ 0 h 108"/>
                <a:gd name="T8" fmla="*/ 0 w 11"/>
                <a:gd name="T9" fmla="*/ 0 h 108"/>
                <a:gd name="T10" fmla="*/ 0 60000 65536"/>
                <a:gd name="T11" fmla="*/ 0 60000 65536"/>
                <a:gd name="T12" fmla="*/ 0 60000 65536"/>
                <a:gd name="T13" fmla="*/ 0 60000 65536"/>
                <a:gd name="T14" fmla="*/ 0 60000 65536"/>
                <a:gd name="T15" fmla="*/ 0 w 11"/>
                <a:gd name="T16" fmla="*/ 0 h 108"/>
                <a:gd name="T17" fmla="*/ 11 w 11"/>
                <a:gd name="T18" fmla="*/ 108 h 108"/>
              </a:gdLst>
              <a:ahLst/>
              <a:cxnLst>
                <a:cxn ang="T10">
                  <a:pos x="T0" y="T1"/>
                </a:cxn>
                <a:cxn ang="T11">
                  <a:pos x="T2" y="T3"/>
                </a:cxn>
                <a:cxn ang="T12">
                  <a:pos x="T4" y="T5"/>
                </a:cxn>
                <a:cxn ang="T13">
                  <a:pos x="T6" y="T7"/>
                </a:cxn>
                <a:cxn ang="T14">
                  <a:pos x="T8" y="T9"/>
                </a:cxn>
              </a:cxnLst>
              <a:rect l="T15" t="T16" r="T17" b="T18"/>
              <a:pathLst>
                <a:path w="11" h="108">
                  <a:moveTo>
                    <a:pt x="6" y="0"/>
                  </a:moveTo>
                  <a:lnTo>
                    <a:pt x="0" y="108"/>
                  </a:lnTo>
                  <a:lnTo>
                    <a:pt x="6" y="108"/>
                  </a:lnTo>
                  <a:lnTo>
                    <a:pt x="11" y="0"/>
                  </a:lnTo>
                  <a:lnTo>
                    <a:pt x="6" y="0"/>
                  </a:lnTo>
                  <a:close/>
                </a:path>
              </a:pathLst>
            </a:custGeom>
            <a:solidFill>
              <a:srgbClr val="FF00FF"/>
            </a:solidFill>
            <a:ln w="0">
              <a:solidFill>
                <a:srgbClr val="FF00FF"/>
              </a:solidFill>
              <a:round/>
              <a:headEnd/>
              <a:tailEnd/>
            </a:ln>
          </p:spPr>
          <p:txBody>
            <a:bodyPr/>
            <a:lstStyle/>
            <a:p>
              <a:endParaRPr lang="fr-FR"/>
            </a:p>
          </p:txBody>
        </p:sp>
        <p:sp>
          <p:nvSpPr>
            <p:cNvPr id="74046" name="Freeform 125"/>
            <p:cNvSpPr>
              <a:spLocks/>
            </p:cNvSpPr>
            <p:nvPr/>
          </p:nvSpPr>
          <p:spPr bwMode="auto">
            <a:xfrm>
              <a:off x="4646" y="1745"/>
              <a:ext cx="2" cy="7"/>
            </a:xfrm>
            <a:custGeom>
              <a:avLst/>
              <a:gdLst>
                <a:gd name="T0" fmla="*/ 0 w 27"/>
                <a:gd name="T1" fmla="*/ 0 h 108"/>
                <a:gd name="T2" fmla="*/ 0 w 27"/>
                <a:gd name="T3" fmla="*/ 0 h 108"/>
                <a:gd name="T4" fmla="*/ 0 w 27"/>
                <a:gd name="T5" fmla="*/ 0 h 108"/>
                <a:gd name="T6" fmla="*/ 0 w 27"/>
                <a:gd name="T7" fmla="*/ 0 h 108"/>
                <a:gd name="T8" fmla="*/ 0 w 27"/>
                <a:gd name="T9" fmla="*/ 0 h 108"/>
                <a:gd name="T10" fmla="*/ 0 60000 65536"/>
                <a:gd name="T11" fmla="*/ 0 60000 65536"/>
                <a:gd name="T12" fmla="*/ 0 60000 65536"/>
                <a:gd name="T13" fmla="*/ 0 60000 65536"/>
                <a:gd name="T14" fmla="*/ 0 60000 65536"/>
                <a:gd name="T15" fmla="*/ 0 w 27"/>
                <a:gd name="T16" fmla="*/ 0 h 108"/>
                <a:gd name="T17" fmla="*/ 27 w 27"/>
                <a:gd name="T18" fmla="*/ 108 h 108"/>
              </a:gdLst>
              <a:ahLst/>
              <a:cxnLst>
                <a:cxn ang="T10">
                  <a:pos x="T0" y="T1"/>
                </a:cxn>
                <a:cxn ang="T11">
                  <a:pos x="T2" y="T3"/>
                </a:cxn>
                <a:cxn ang="T12">
                  <a:pos x="T4" y="T5"/>
                </a:cxn>
                <a:cxn ang="T13">
                  <a:pos x="T6" y="T7"/>
                </a:cxn>
                <a:cxn ang="T14">
                  <a:pos x="T8" y="T9"/>
                </a:cxn>
              </a:cxnLst>
              <a:rect l="T15" t="T16" r="T17" b="T18"/>
              <a:pathLst>
                <a:path w="27" h="108">
                  <a:moveTo>
                    <a:pt x="27" y="0"/>
                  </a:moveTo>
                  <a:lnTo>
                    <a:pt x="16" y="0"/>
                  </a:lnTo>
                  <a:lnTo>
                    <a:pt x="0" y="108"/>
                  </a:lnTo>
                  <a:lnTo>
                    <a:pt x="16" y="108"/>
                  </a:lnTo>
                  <a:lnTo>
                    <a:pt x="27" y="0"/>
                  </a:lnTo>
                  <a:close/>
                </a:path>
              </a:pathLst>
            </a:custGeom>
            <a:solidFill>
              <a:srgbClr val="FF00FF"/>
            </a:solidFill>
            <a:ln w="0">
              <a:solidFill>
                <a:srgbClr val="FF00FF"/>
              </a:solidFill>
              <a:round/>
              <a:headEnd/>
              <a:tailEnd/>
            </a:ln>
          </p:spPr>
          <p:txBody>
            <a:bodyPr/>
            <a:lstStyle/>
            <a:p>
              <a:endParaRPr lang="fr-FR"/>
            </a:p>
          </p:txBody>
        </p:sp>
        <p:sp>
          <p:nvSpPr>
            <p:cNvPr id="74047" name="Freeform 126"/>
            <p:cNvSpPr>
              <a:spLocks/>
            </p:cNvSpPr>
            <p:nvPr/>
          </p:nvSpPr>
          <p:spPr bwMode="auto">
            <a:xfrm>
              <a:off x="4667" y="1748"/>
              <a:ext cx="1" cy="7"/>
            </a:xfrm>
            <a:custGeom>
              <a:avLst/>
              <a:gdLst>
                <a:gd name="T0" fmla="*/ 0 w 11"/>
                <a:gd name="T1" fmla="*/ 0 h 108"/>
                <a:gd name="T2" fmla="*/ 0 w 11"/>
                <a:gd name="T3" fmla="*/ 0 h 108"/>
                <a:gd name="T4" fmla="*/ 0 w 11"/>
                <a:gd name="T5" fmla="*/ 0 h 108"/>
                <a:gd name="T6" fmla="*/ 0 w 11"/>
                <a:gd name="T7" fmla="*/ 0 h 108"/>
                <a:gd name="T8" fmla="*/ 0 w 11"/>
                <a:gd name="T9" fmla="*/ 0 h 108"/>
                <a:gd name="T10" fmla="*/ 0 60000 65536"/>
                <a:gd name="T11" fmla="*/ 0 60000 65536"/>
                <a:gd name="T12" fmla="*/ 0 60000 65536"/>
                <a:gd name="T13" fmla="*/ 0 60000 65536"/>
                <a:gd name="T14" fmla="*/ 0 60000 65536"/>
                <a:gd name="T15" fmla="*/ 0 w 11"/>
                <a:gd name="T16" fmla="*/ 0 h 108"/>
                <a:gd name="T17" fmla="*/ 11 w 11"/>
                <a:gd name="T18" fmla="*/ 108 h 108"/>
              </a:gdLst>
              <a:ahLst/>
              <a:cxnLst>
                <a:cxn ang="T10">
                  <a:pos x="T0" y="T1"/>
                </a:cxn>
                <a:cxn ang="T11">
                  <a:pos x="T2" y="T3"/>
                </a:cxn>
                <a:cxn ang="T12">
                  <a:pos x="T4" y="T5"/>
                </a:cxn>
                <a:cxn ang="T13">
                  <a:pos x="T6" y="T7"/>
                </a:cxn>
                <a:cxn ang="T14">
                  <a:pos x="T8" y="T9"/>
                </a:cxn>
              </a:cxnLst>
              <a:rect l="T15" t="T16" r="T17" b="T18"/>
              <a:pathLst>
                <a:path w="11" h="108">
                  <a:moveTo>
                    <a:pt x="6" y="0"/>
                  </a:moveTo>
                  <a:lnTo>
                    <a:pt x="0" y="108"/>
                  </a:lnTo>
                  <a:lnTo>
                    <a:pt x="6" y="108"/>
                  </a:lnTo>
                  <a:lnTo>
                    <a:pt x="11" y="0"/>
                  </a:lnTo>
                  <a:lnTo>
                    <a:pt x="6" y="0"/>
                  </a:lnTo>
                  <a:close/>
                </a:path>
              </a:pathLst>
            </a:custGeom>
            <a:solidFill>
              <a:srgbClr val="FF00FF"/>
            </a:solidFill>
            <a:ln w="0">
              <a:solidFill>
                <a:srgbClr val="FF00FF"/>
              </a:solidFill>
              <a:round/>
              <a:headEnd/>
              <a:tailEnd/>
            </a:ln>
          </p:spPr>
          <p:txBody>
            <a:bodyPr/>
            <a:lstStyle/>
            <a:p>
              <a:endParaRPr lang="fr-FR"/>
            </a:p>
          </p:txBody>
        </p:sp>
        <p:sp>
          <p:nvSpPr>
            <p:cNvPr id="74048" name="Freeform 127"/>
            <p:cNvSpPr>
              <a:spLocks/>
            </p:cNvSpPr>
            <p:nvPr/>
          </p:nvSpPr>
          <p:spPr bwMode="auto">
            <a:xfrm>
              <a:off x="4667" y="1748"/>
              <a:ext cx="3" cy="8"/>
            </a:xfrm>
            <a:custGeom>
              <a:avLst/>
              <a:gdLst>
                <a:gd name="T0" fmla="*/ 0 w 52"/>
                <a:gd name="T1" fmla="*/ 0 h 114"/>
                <a:gd name="T2" fmla="*/ 0 w 52"/>
                <a:gd name="T3" fmla="*/ 0 h 114"/>
                <a:gd name="T4" fmla="*/ 0 w 52"/>
                <a:gd name="T5" fmla="*/ 0 h 114"/>
                <a:gd name="T6" fmla="*/ 0 w 52"/>
                <a:gd name="T7" fmla="*/ 0 h 114"/>
                <a:gd name="T8" fmla="*/ 0 w 52"/>
                <a:gd name="T9" fmla="*/ 0 h 114"/>
                <a:gd name="T10" fmla="*/ 0 60000 65536"/>
                <a:gd name="T11" fmla="*/ 0 60000 65536"/>
                <a:gd name="T12" fmla="*/ 0 60000 65536"/>
                <a:gd name="T13" fmla="*/ 0 60000 65536"/>
                <a:gd name="T14" fmla="*/ 0 60000 65536"/>
                <a:gd name="T15" fmla="*/ 0 w 52"/>
                <a:gd name="T16" fmla="*/ 0 h 114"/>
                <a:gd name="T17" fmla="*/ 52 w 52"/>
                <a:gd name="T18" fmla="*/ 114 h 114"/>
              </a:gdLst>
              <a:ahLst/>
              <a:cxnLst>
                <a:cxn ang="T10">
                  <a:pos x="T0" y="T1"/>
                </a:cxn>
                <a:cxn ang="T11">
                  <a:pos x="T2" y="T3"/>
                </a:cxn>
                <a:cxn ang="T12">
                  <a:pos x="T4" y="T5"/>
                </a:cxn>
                <a:cxn ang="T13">
                  <a:pos x="T6" y="T7"/>
                </a:cxn>
                <a:cxn ang="T14">
                  <a:pos x="T8" y="T9"/>
                </a:cxn>
              </a:cxnLst>
              <a:rect l="T15" t="T16" r="T17" b="T18"/>
              <a:pathLst>
                <a:path w="52" h="114">
                  <a:moveTo>
                    <a:pt x="28" y="0"/>
                  </a:moveTo>
                  <a:lnTo>
                    <a:pt x="0" y="108"/>
                  </a:lnTo>
                  <a:lnTo>
                    <a:pt x="23" y="114"/>
                  </a:lnTo>
                  <a:lnTo>
                    <a:pt x="52" y="6"/>
                  </a:lnTo>
                  <a:lnTo>
                    <a:pt x="28" y="0"/>
                  </a:lnTo>
                  <a:close/>
                </a:path>
              </a:pathLst>
            </a:custGeom>
            <a:solidFill>
              <a:srgbClr val="FF00FF"/>
            </a:solidFill>
            <a:ln w="0">
              <a:solidFill>
                <a:srgbClr val="FF00FF"/>
              </a:solidFill>
              <a:round/>
              <a:headEnd/>
              <a:tailEnd/>
            </a:ln>
          </p:spPr>
          <p:txBody>
            <a:bodyPr/>
            <a:lstStyle/>
            <a:p>
              <a:endParaRPr lang="fr-FR"/>
            </a:p>
          </p:txBody>
        </p:sp>
        <p:sp>
          <p:nvSpPr>
            <p:cNvPr id="74049" name="Freeform 128"/>
            <p:cNvSpPr>
              <a:spLocks/>
            </p:cNvSpPr>
            <p:nvPr/>
          </p:nvSpPr>
          <p:spPr bwMode="auto">
            <a:xfrm>
              <a:off x="4667" y="1748"/>
              <a:ext cx="2" cy="8"/>
            </a:xfrm>
            <a:custGeom>
              <a:avLst/>
              <a:gdLst>
                <a:gd name="T0" fmla="*/ 0 w 29"/>
                <a:gd name="T1" fmla="*/ 0 h 108"/>
                <a:gd name="T2" fmla="*/ 0 w 29"/>
                <a:gd name="T3" fmla="*/ 0 h 108"/>
                <a:gd name="T4" fmla="*/ 0 w 29"/>
                <a:gd name="T5" fmla="*/ 0 h 108"/>
                <a:gd name="T6" fmla="*/ 0 w 29"/>
                <a:gd name="T7" fmla="*/ 0 h 108"/>
                <a:gd name="T8" fmla="*/ 0 w 29"/>
                <a:gd name="T9" fmla="*/ 0 h 108"/>
                <a:gd name="T10" fmla="*/ 0 60000 65536"/>
                <a:gd name="T11" fmla="*/ 0 60000 65536"/>
                <a:gd name="T12" fmla="*/ 0 60000 65536"/>
                <a:gd name="T13" fmla="*/ 0 60000 65536"/>
                <a:gd name="T14" fmla="*/ 0 60000 65536"/>
                <a:gd name="T15" fmla="*/ 0 w 29"/>
                <a:gd name="T16" fmla="*/ 0 h 108"/>
                <a:gd name="T17" fmla="*/ 29 w 29"/>
                <a:gd name="T18" fmla="*/ 108 h 108"/>
              </a:gdLst>
              <a:ahLst/>
              <a:cxnLst>
                <a:cxn ang="T10">
                  <a:pos x="T0" y="T1"/>
                </a:cxn>
                <a:cxn ang="T11">
                  <a:pos x="T2" y="T3"/>
                </a:cxn>
                <a:cxn ang="T12">
                  <a:pos x="T4" y="T5"/>
                </a:cxn>
                <a:cxn ang="T13">
                  <a:pos x="T6" y="T7"/>
                </a:cxn>
                <a:cxn ang="T14">
                  <a:pos x="T8" y="T9"/>
                </a:cxn>
              </a:cxnLst>
              <a:rect l="T15" t="T16" r="T17" b="T18"/>
              <a:pathLst>
                <a:path w="29" h="108">
                  <a:moveTo>
                    <a:pt x="18" y="0"/>
                  </a:moveTo>
                  <a:lnTo>
                    <a:pt x="29" y="0"/>
                  </a:lnTo>
                  <a:lnTo>
                    <a:pt x="18" y="108"/>
                  </a:lnTo>
                  <a:lnTo>
                    <a:pt x="0" y="108"/>
                  </a:lnTo>
                  <a:lnTo>
                    <a:pt x="18" y="0"/>
                  </a:lnTo>
                  <a:close/>
                </a:path>
              </a:pathLst>
            </a:custGeom>
            <a:solidFill>
              <a:srgbClr val="FF00FF"/>
            </a:solidFill>
            <a:ln w="0">
              <a:solidFill>
                <a:srgbClr val="FF00FF"/>
              </a:solidFill>
              <a:round/>
              <a:headEnd/>
              <a:tailEnd/>
            </a:ln>
          </p:spPr>
          <p:txBody>
            <a:bodyPr/>
            <a:lstStyle/>
            <a:p>
              <a:endParaRPr lang="fr-FR"/>
            </a:p>
          </p:txBody>
        </p:sp>
        <p:sp>
          <p:nvSpPr>
            <p:cNvPr id="74050" name="Freeform 129"/>
            <p:cNvSpPr>
              <a:spLocks/>
            </p:cNvSpPr>
            <p:nvPr/>
          </p:nvSpPr>
          <p:spPr bwMode="auto">
            <a:xfrm>
              <a:off x="4669" y="1748"/>
              <a:ext cx="3" cy="8"/>
            </a:xfrm>
            <a:custGeom>
              <a:avLst/>
              <a:gdLst>
                <a:gd name="T0" fmla="*/ 0 w 51"/>
                <a:gd name="T1" fmla="*/ 0 h 113"/>
                <a:gd name="T2" fmla="*/ 0 w 51"/>
                <a:gd name="T3" fmla="*/ 0 h 113"/>
                <a:gd name="T4" fmla="*/ 0 w 51"/>
                <a:gd name="T5" fmla="*/ 0 h 113"/>
                <a:gd name="T6" fmla="*/ 0 w 51"/>
                <a:gd name="T7" fmla="*/ 0 h 113"/>
                <a:gd name="T8" fmla="*/ 0 w 51"/>
                <a:gd name="T9" fmla="*/ 0 h 113"/>
                <a:gd name="T10" fmla="*/ 0 60000 65536"/>
                <a:gd name="T11" fmla="*/ 0 60000 65536"/>
                <a:gd name="T12" fmla="*/ 0 60000 65536"/>
                <a:gd name="T13" fmla="*/ 0 60000 65536"/>
                <a:gd name="T14" fmla="*/ 0 60000 65536"/>
                <a:gd name="T15" fmla="*/ 0 w 51"/>
                <a:gd name="T16" fmla="*/ 0 h 113"/>
                <a:gd name="T17" fmla="*/ 51 w 51"/>
                <a:gd name="T18" fmla="*/ 113 h 113"/>
              </a:gdLst>
              <a:ahLst/>
              <a:cxnLst>
                <a:cxn ang="T10">
                  <a:pos x="T0" y="T1"/>
                </a:cxn>
                <a:cxn ang="T11">
                  <a:pos x="T2" y="T3"/>
                </a:cxn>
                <a:cxn ang="T12">
                  <a:pos x="T4" y="T5"/>
                </a:cxn>
                <a:cxn ang="T13">
                  <a:pos x="T6" y="T7"/>
                </a:cxn>
                <a:cxn ang="T14">
                  <a:pos x="T8" y="T9"/>
                </a:cxn>
              </a:cxnLst>
              <a:rect l="T15" t="T16" r="T17" b="T18"/>
              <a:pathLst>
                <a:path w="51" h="113">
                  <a:moveTo>
                    <a:pt x="29" y="0"/>
                  </a:moveTo>
                  <a:lnTo>
                    <a:pt x="0" y="108"/>
                  </a:lnTo>
                  <a:lnTo>
                    <a:pt x="22" y="113"/>
                  </a:lnTo>
                  <a:lnTo>
                    <a:pt x="51" y="5"/>
                  </a:lnTo>
                  <a:lnTo>
                    <a:pt x="29" y="0"/>
                  </a:lnTo>
                  <a:close/>
                </a:path>
              </a:pathLst>
            </a:custGeom>
            <a:solidFill>
              <a:srgbClr val="FF00FF"/>
            </a:solidFill>
            <a:ln w="0">
              <a:solidFill>
                <a:srgbClr val="FF00FF"/>
              </a:solidFill>
              <a:round/>
              <a:headEnd/>
              <a:tailEnd/>
            </a:ln>
          </p:spPr>
          <p:txBody>
            <a:bodyPr/>
            <a:lstStyle/>
            <a:p>
              <a:endParaRPr lang="fr-FR"/>
            </a:p>
          </p:txBody>
        </p:sp>
        <p:sp>
          <p:nvSpPr>
            <p:cNvPr id="74051" name="Freeform 130"/>
            <p:cNvSpPr>
              <a:spLocks/>
            </p:cNvSpPr>
            <p:nvPr/>
          </p:nvSpPr>
          <p:spPr bwMode="auto">
            <a:xfrm>
              <a:off x="4668" y="1749"/>
              <a:ext cx="2" cy="7"/>
            </a:xfrm>
            <a:custGeom>
              <a:avLst/>
              <a:gdLst>
                <a:gd name="T0" fmla="*/ 0 w 28"/>
                <a:gd name="T1" fmla="*/ 0 h 108"/>
                <a:gd name="T2" fmla="*/ 0 w 28"/>
                <a:gd name="T3" fmla="*/ 0 h 108"/>
                <a:gd name="T4" fmla="*/ 0 w 28"/>
                <a:gd name="T5" fmla="*/ 0 h 108"/>
                <a:gd name="T6" fmla="*/ 0 w 28"/>
                <a:gd name="T7" fmla="*/ 0 h 108"/>
                <a:gd name="T8" fmla="*/ 0 w 28"/>
                <a:gd name="T9" fmla="*/ 0 h 108"/>
                <a:gd name="T10" fmla="*/ 0 60000 65536"/>
                <a:gd name="T11" fmla="*/ 0 60000 65536"/>
                <a:gd name="T12" fmla="*/ 0 60000 65536"/>
                <a:gd name="T13" fmla="*/ 0 60000 65536"/>
                <a:gd name="T14" fmla="*/ 0 60000 65536"/>
                <a:gd name="T15" fmla="*/ 0 w 28"/>
                <a:gd name="T16" fmla="*/ 0 h 108"/>
                <a:gd name="T17" fmla="*/ 28 w 28"/>
                <a:gd name="T18" fmla="*/ 108 h 108"/>
              </a:gdLst>
              <a:ahLst/>
              <a:cxnLst>
                <a:cxn ang="T10">
                  <a:pos x="T0" y="T1"/>
                </a:cxn>
                <a:cxn ang="T11">
                  <a:pos x="T2" y="T3"/>
                </a:cxn>
                <a:cxn ang="T12">
                  <a:pos x="T4" y="T5"/>
                </a:cxn>
                <a:cxn ang="T13">
                  <a:pos x="T6" y="T7"/>
                </a:cxn>
                <a:cxn ang="T14">
                  <a:pos x="T8" y="T9"/>
                </a:cxn>
              </a:cxnLst>
              <a:rect l="T15" t="T16" r="T17" b="T18"/>
              <a:pathLst>
                <a:path w="28" h="108">
                  <a:moveTo>
                    <a:pt x="28" y="0"/>
                  </a:moveTo>
                  <a:lnTo>
                    <a:pt x="28" y="0"/>
                  </a:lnTo>
                  <a:lnTo>
                    <a:pt x="0" y="108"/>
                  </a:lnTo>
                  <a:lnTo>
                    <a:pt x="28" y="0"/>
                  </a:lnTo>
                  <a:close/>
                </a:path>
              </a:pathLst>
            </a:custGeom>
            <a:solidFill>
              <a:srgbClr val="FF00FF"/>
            </a:solidFill>
            <a:ln w="0">
              <a:solidFill>
                <a:srgbClr val="FF00FF"/>
              </a:solidFill>
              <a:round/>
              <a:headEnd/>
              <a:tailEnd/>
            </a:ln>
          </p:spPr>
          <p:txBody>
            <a:bodyPr/>
            <a:lstStyle/>
            <a:p>
              <a:endParaRPr lang="fr-FR"/>
            </a:p>
          </p:txBody>
        </p:sp>
        <p:sp>
          <p:nvSpPr>
            <p:cNvPr id="74052" name="Freeform 131"/>
            <p:cNvSpPr>
              <a:spLocks/>
            </p:cNvSpPr>
            <p:nvPr/>
          </p:nvSpPr>
          <p:spPr bwMode="auto">
            <a:xfrm>
              <a:off x="4670" y="1749"/>
              <a:ext cx="2" cy="7"/>
            </a:xfrm>
            <a:custGeom>
              <a:avLst/>
              <a:gdLst>
                <a:gd name="T0" fmla="*/ 0 w 40"/>
                <a:gd name="T1" fmla="*/ 0 h 108"/>
                <a:gd name="T2" fmla="*/ 0 w 40"/>
                <a:gd name="T3" fmla="*/ 0 h 108"/>
                <a:gd name="T4" fmla="*/ 0 w 40"/>
                <a:gd name="T5" fmla="*/ 0 h 108"/>
                <a:gd name="T6" fmla="*/ 0 w 40"/>
                <a:gd name="T7" fmla="*/ 0 h 108"/>
                <a:gd name="T8" fmla="*/ 0 w 40"/>
                <a:gd name="T9" fmla="*/ 0 h 108"/>
                <a:gd name="T10" fmla="*/ 0 60000 65536"/>
                <a:gd name="T11" fmla="*/ 0 60000 65536"/>
                <a:gd name="T12" fmla="*/ 0 60000 65536"/>
                <a:gd name="T13" fmla="*/ 0 60000 65536"/>
                <a:gd name="T14" fmla="*/ 0 60000 65536"/>
                <a:gd name="T15" fmla="*/ 0 w 40"/>
                <a:gd name="T16" fmla="*/ 0 h 108"/>
                <a:gd name="T17" fmla="*/ 40 w 40"/>
                <a:gd name="T18" fmla="*/ 108 h 108"/>
              </a:gdLst>
              <a:ahLst/>
              <a:cxnLst>
                <a:cxn ang="T10">
                  <a:pos x="T0" y="T1"/>
                </a:cxn>
                <a:cxn ang="T11">
                  <a:pos x="T2" y="T3"/>
                </a:cxn>
                <a:cxn ang="T12">
                  <a:pos x="T4" y="T5"/>
                </a:cxn>
                <a:cxn ang="T13">
                  <a:pos x="T6" y="T7"/>
                </a:cxn>
                <a:cxn ang="T14">
                  <a:pos x="T8" y="T9"/>
                </a:cxn>
              </a:cxnLst>
              <a:rect l="T15" t="T16" r="T17" b="T18"/>
              <a:pathLst>
                <a:path w="40" h="108">
                  <a:moveTo>
                    <a:pt x="34" y="0"/>
                  </a:moveTo>
                  <a:lnTo>
                    <a:pt x="0" y="108"/>
                  </a:lnTo>
                  <a:lnTo>
                    <a:pt x="5" y="108"/>
                  </a:lnTo>
                  <a:lnTo>
                    <a:pt x="40" y="0"/>
                  </a:lnTo>
                  <a:lnTo>
                    <a:pt x="34" y="0"/>
                  </a:lnTo>
                  <a:close/>
                </a:path>
              </a:pathLst>
            </a:custGeom>
            <a:solidFill>
              <a:srgbClr val="FF00FF"/>
            </a:solidFill>
            <a:ln w="0">
              <a:solidFill>
                <a:srgbClr val="FF00FF"/>
              </a:solidFill>
              <a:round/>
              <a:headEnd/>
              <a:tailEnd/>
            </a:ln>
          </p:spPr>
          <p:txBody>
            <a:bodyPr/>
            <a:lstStyle/>
            <a:p>
              <a:endParaRPr lang="fr-FR"/>
            </a:p>
          </p:txBody>
        </p:sp>
        <p:sp>
          <p:nvSpPr>
            <p:cNvPr id="74053" name="Freeform 132"/>
            <p:cNvSpPr>
              <a:spLocks/>
            </p:cNvSpPr>
            <p:nvPr/>
          </p:nvSpPr>
          <p:spPr bwMode="auto">
            <a:xfrm>
              <a:off x="4670" y="1749"/>
              <a:ext cx="2" cy="7"/>
            </a:xfrm>
            <a:custGeom>
              <a:avLst/>
              <a:gdLst>
                <a:gd name="T0" fmla="*/ 0 w 34"/>
                <a:gd name="T1" fmla="*/ 0 h 107"/>
                <a:gd name="T2" fmla="*/ 0 w 34"/>
                <a:gd name="T3" fmla="*/ 0 h 107"/>
                <a:gd name="T4" fmla="*/ 0 w 34"/>
                <a:gd name="T5" fmla="*/ 0 h 107"/>
                <a:gd name="T6" fmla="*/ 0 w 34"/>
                <a:gd name="T7" fmla="*/ 0 h 107"/>
                <a:gd name="T8" fmla="*/ 0 w 34"/>
                <a:gd name="T9" fmla="*/ 0 h 107"/>
                <a:gd name="T10" fmla="*/ 0 60000 65536"/>
                <a:gd name="T11" fmla="*/ 0 60000 65536"/>
                <a:gd name="T12" fmla="*/ 0 60000 65536"/>
                <a:gd name="T13" fmla="*/ 0 60000 65536"/>
                <a:gd name="T14" fmla="*/ 0 60000 65536"/>
                <a:gd name="T15" fmla="*/ 0 w 34"/>
                <a:gd name="T16" fmla="*/ 0 h 107"/>
                <a:gd name="T17" fmla="*/ 34 w 34"/>
                <a:gd name="T18" fmla="*/ 107 h 107"/>
              </a:gdLst>
              <a:ahLst/>
              <a:cxnLst>
                <a:cxn ang="T10">
                  <a:pos x="T0" y="T1"/>
                </a:cxn>
                <a:cxn ang="T11">
                  <a:pos x="T2" y="T3"/>
                </a:cxn>
                <a:cxn ang="T12">
                  <a:pos x="T4" y="T5"/>
                </a:cxn>
                <a:cxn ang="T13">
                  <a:pos x="T6" y="T7"/>
                </a:cxn>
                <a:cxn ang="T14">
                  <a:pos x="T8" y="T9"/>
                </a:cxn>
              </a:cxnLst>
              <a:rect l="T15" t="T16" r="T17" b="T18"/>
              <a:pathLst>
                <a:path w="34" h="107">
                  <a:moveTo>
                    <a:pt x="29" y="0"/>
                  </a:moveTo>
                  <a:lnTo>
                    <a:pt x="34" y="0"/>
                  </a:lnTo>
                  <a:lnTo>
                    <a:pt x="0" y="107"/>
                  </a:lnTo>
                  <a:lnTo>
                    <a:pt x="29" y="0"/>
                  </a:lnTo>
                  <a:close/>
                </a:path>
              </a:pathLst>
            </a:custGeom>
            <a:solidFill>
              <a:srgbClr val="FF00FF"/>
            </a:solidFill>
            <a:ln w="0">
              <a:solidFill>
                <a:srgbClr val="FF00FF"/>
              </a:solidFill>
              <a:round/>
              <a:headEnd/>
              <a:tailEnd/>
            </a:ln>
          </p:spPr>
          <p:txBody>
            <a:bodyPr/>
            <a:lstStyle/>
            <a:p>
              <a:endParaRPr lang="fr-FR"/>
            </a:p>
          </p:txBody>
        </p:sp>
        <p:sp>
          <p:nvSpPr>
            <p:cNvPr id="74054" name="Freeform 133"/>
            <p:cNvSpPr>
              <a:spLocks/>
            </p:cNvSpPr>
            <p:nvPr/>
          </p:nvSpPr>
          <p:spPr bwMode="auto">
            <a:xfrm>
              <a:off x="4690" y="1753"/>
              <a:ext cx="3" cy="7"/>
            </a:xfrm>
            <a:custGeom>
              <a:avLst/>
              <a:gdLst>
                <a:gd name="T0" fmla="*/ 0 w 40"/>
                <a:gd name="T1" fmla="*/ 0 h 108"/>
                <a:gd name="T2" fmla="*/ 0 w 40"/>
                <a:gd name="T3" fmla="*/ 0 h 108"/>
                <a:gd name="T4" fmla="*/ 0 w 40"/>
                <a:gd name="T5" fmla="*/ 0 h 108"/>
                <a:gd name="T6" fmla="*/ 0 w 40"/>
                <a:gd name="T7" fmla="*/ 0 h 108"/>
                <a:gd name="T8" fmla="*/ 0 w 40"/>
                <a:gd name="T9" fmla="*/ 0 h 108"/>
                <a:gd name="T10" fmla="*/ 0 60000 65536"/>
                <a:gd name="T11" fmla="*/ 0 60000 65536"/>
                <a:gd name="T12" fmla="*/ 0 60000 65536"/>
                <a:gd name="T13" fmla="*/ 0 60000 65536"/>
                <a:gd name="T14" fmla="*/ 0 60000 65536"/>
                <a:gd name="T15" fmla="*/ 0 w 40"/>
                <a:gd name="T16" fmla="*/ 0 h 108"/>
                <a:gd name="T17" fmla="*/ 40 w 40"/>
                <a:gd name="T18" fmla="*/ 108 h 108"/>
              </a:gdLst>
              <a:ahLst/>
              <a:cxnLst>
                <a:cxn ang="T10">
                  <a:pos x="T0" y="T1"/>
                </a:cxn>
                <a:cxn ang="T11">
                  <a:pos x="T2" y="T3"/>
                </a:cxn>
                <a:cxn ang="T12">
                  <a:pos x="T4" y="T5"/>
                </a:cxn>
                <a:cxn ang="T13">
                  <a:pos x="T6" y="T7"/>
                </a:cxn>
                <a:cxn ang="T14">
                  <a:pos x="T8" y="T9"/>
                </a:cxn>
              </a:cxnLst>
              <a:rect l="T15" t="T16" r="T17" b="T18"/>
              <a:pathLst>
                <a:path w="40" h="108">
                  <a:moveTo>
                    <a:pt x="34" y="0"/>
                  </a:moveTo>
                  <a:lnTo>
                    <a:pt x="0" y="108"/>
                  </a:lnTo>
                  <a:lnTo>
                    <a:pt x="5" y="108"/>
                  </a:lnTo>
                  <a:lnTo>
                    <a:pt x="40" y="0"/>
                  </a:lnTo>
                  <a:lnTo>
                    <a:pt x="34" y="0"/>
                  </a:lnTo>
                  <a:close/>
                </a:path>
              </a:pathLst>
            </a:custGeom>
            <a:solidFill>
              <a:srgbClr val="FF00FF"/>
            </a:solidFill>
            <a:ln w="0">
              <a:solidFill>
                <a:srgbClr val="FF00FF"/>
              </a:solidFill>
              <a:round/>
              <a:headEnd/>
              <a:tailEnd/>
            </a:ln>
          </p:spPr>
          <p:txBody>
            <a:bodyPr/>
            <a:lstStyle/>
            <a:p>
              <a:endParaRPr lang="fr-FR"/>
            </a:p>
          </p:txBody>
        </p:sp>
        <p:sp>
          <p:nvSpPr>
            <p:cNvPr id="74055" name="Freeform 134"/>
            <p:cNvSpPr>
              <a:spLocks/>
            </p:cNvSpPr>
            <p:nvPr/>
          </p:nvSpPr>
          <p:spPr bwMode="auto">
            <a:xfrm>
              <a:off x="4691" y="1753"/>
              <a:ext cx="3" cy="8"/>
            </a:xfrm>
            <a:custGeom>
              <a:avLst/>
              <a:gdLst>
                <a:gd name="T0" fmla="*/ 0 w 51"/>
                <a:gd name="T1" fmla="*/ 0 h 114"/>
                <a:gd name="T2" fmla="*/ 0 w 51"/>
                <a:gd name="T3" fmla="*/ 0 h 114"/>
                <a:gd name="T4" fmla="*/ 0 w 51"/>
                <a:gd name="T5" fmla="*/ 0 h 114"/>
                <a:gd name="T6" fmla="*/ 0 w 51"/>
                <a:gd name="T7" fmla="*/ 0 h 114"/>
                <a:gd name="T8" fmla="*/ 0 w 51"/>
                <a:gd name="T9" fmla="*/ 0 h 114"/>
                <a:gd name="T10" fmla="*/ 0 60000 65536"/>
                <a:gd name="T11" fmla="*/ 0 60000 65536"/>
                <a:gd name="T12" fmla="*/ 0 60000 65536"/>
                <a:gd name="T13" fmla="*/ 0 60000 65536"/>
                <a:gd name="T14" fmla="*/ 0 60000 65536"/>
                <a:gd name="T15" fmla="*/ 0 w 51"/>
                <a:gd name="T16" fmla="*/ 0 h 114"/>
                <a:gd name="T17" fmla="*/ 51 w 51"/>
                <a:gd name="T18" fmla="*/ 114 h 114"/>
              </a:gdLst>
              <a:ahLst/>
              <a:cxnLst>
                <a:cxn ang="T10">
                  <a:pos x="T0" y="T1"/>
                </a:cxn>
                <a:cxn ang="T11">
                  <a:pos x="T2" y="T3"/>
                </a:cxn>
                <a:cxn ang="T12">
                  <a:pos x="T4" y="T5"/>
                </a:cxn>
                <a:cxn ang="T13">
                  <a:pos x="T6" y="T7"/>
                </a:cxn>
                <a:cxn ang="T14">
                  <a:pos x="T8" y="T9"/>
                </a:cxn>
              </a:cxnLst>
              <a:rect l="T15" t="T16" r="T17" b="T18"/>
              <a:pathLst>
                <a:path w="51" h="114">
                  <a:moveTo>
                    <a:pt x="29" y="0"/>
                  </a:moveTo>
                  <a:lnTo>
                    <a:pt x="0" y="108"/>
                  </a:lnTo>
                  <a:lnTo>
                    <a:pt x="23" y="114"/>
                  </a:lnTo>
                  <a:lnTo>
                    <a:pt x="51" y="7"/>
                  </a:lnTo>
                  <a:lnTo>
                    <a:pt x="29" y="0"/>
                  </a:lnTo>
                  <a:close/>
                </a:path>
              </a:pathLst>
            </a:custGeom>
            <a:solidFill>
              <a:srgbClr val="FF00FF"/>
            </a:solidFill>
            <a:ln w="0">
              <a:solidFill>
                <a:srgbClr val="FF00FF"/>
              </a:solidFill>
              <a:round/>
              <a:headEnd/>
              <a:tailEnd/>
            </a:ln>
          </p:spPr>
          <p:txBody>
            <a:bodyPr/>
            <a:lstStyle/>
            <a:p>
              <a:endParaRPr lang="fr-FR"/>
            </a:p>
          </p:txBody>
        </p:sp>
        <p:sp>
          <p:nvSpPr>
            <p:cNvPr id="74056" name="Freeform 135"/>
            <p:cNvSpPr>
              <a:spLocks/>
            </p:cNvSpPr>
            <p:nvPr/>
          </p:nvSpPr>
          <p:spPr bwMode="auto">
            <a:xfrm>
              <a:off x="4690" y="1754"/>
              <a:ext cx="3" cy="7"/>
            </a:xfrm>
            <a:custGeom>
              <a:avLst/>
              <a:gdLst>
                <a:gd name="T0" fmla="*/ 0 w 35"/>
                <a:gd name="T1" fmla="*/ 0 h 107"/>
                <a:gd name="T2" fmla="*/ 0 w 35"/>
                <a:gd name="T3" fmla="*/ 0 h 107"/>
                <a:gd name="T4" fmla="*/ 0 w 35"/>
                <a:gd name="T5" fmla="*/ 0 h 107"/>
                <a:gd name="T6" fmla="*/ 0 w 35"/>
                <a:gd name="T7" fmla="*/ 0 h 107"/>
                <a:gd name="T8" fmla="*/ 0 w 35"/>
                <a:gd name="T9" fmla="*/ 0 h 107"/>
                <a:gd name="T10" fmla="*/ 0 60000 65536"/>
                <a:gd name="T11" fmla="*/ 0 60000 65536"/>
                <a:gd name="T12" fmla="*/ 0 60000 65536"/>
                <a:gd name="T13" fmla="*/ 0 60000 65536"/>
                <a:gd name="T14" fmla="*/ 0 60000 65536"/>
                <a:gd name="T15" fmla="*/ 0 w 35"/>
                <a:gd name="T16" fmla="*/ 0 h 107"/>
                <a:gd name="T17" fmla="*/ 35 w 35"/>
                <a:gd name="T18" fmla="*/ 107 h 107"/>
              </a:gdLst>
              <a:ahLst/>
              <a:cxnLst>
                <a:cxn ang="T10">
                  <a:pos x="T0" y="T1"/>
                </a:cxn>
                <a:cxn ang="T11">
                  <a:pos x="T2" y="T3"/>
                </a:cxn>
                <a:cxn ang="T12">
                  <a:pos x="T4" y="T5"/>
                </a:cxn>
                <a:cxn ang="T13">
                  <a:pos x="T6" y="T7"/>
                </a:cxn>
                <a:cxn ang="T14">
                  <a:pos x="T8" y="T9"/>
                </a:cxn>
              </a:cxnLst>
              <a:rect l="T15" t="T16" r="T17" b="T18"/>
              <a:pathLst>
                <a:path w="35" h="107">
                  <a:moveTo>
                    <a:pt x="35" y="0"/>
                  </a:moveTo>
                  <a:lnTo>
                    <a:pt x="29" y="0"/>
                  </a:lnTo>
                  <a:lnTo>
                    <a:pt x="0" y="107"/>
                  </a:lnTo>
                  <a:lnTo>
                    <a:pt x="35" y="0"/>
                  </a:lnTo>
                  <a:close/>
                </a:path>
              </a:pathLst>
            </a:custGeom>
            <a:solidFill>
              <a:srgbClr val="FF00FF"/>
            </a:solidFill>
            <a:ln w="0">
              <a:solidFill>
                <a:srgbClr val="FF00FF"/>
              </a:solidFill>
              <a:round/>
              <a:headEnd/>
              <a:tailEnd/>
            </a:ln>
          </p:spPr>
          <p:txBody>
            <a:bodyPr/>
            <a:lstStyle/>
            <a:p>
              <a:endParaRPr lang="fr-FR"/>
            </a:p>
          </p:txBody>
        </p:sp>
        <p:sp>
          <p:nvSpPr>
            <p:cNvPr id="74057" name="Freeform 136"/>
            <p:cNvSpPr>
              <a:spLocks/>
            </p:cNvSpPr>
            <p:nvPr/>
          </p:nvSpPr>
          <p:spPr bwMode="auto">
            <a:xfrm>
              <a:off x="4692" y="1754"/>
              <a:ext cx="3" cy="7"/>
            </a:xfrm>
            <a:custGeom>
              <a:avLst/>
              <a:gdLst>
                <a:gd name="T0" fmla="*/ 0 w 53"/>
                <a:gd name="T1" fmla="*/ 0 h 113"/>
                <a:gd name="T2" fmla="*/ 0 w 53"/>
                <a:gd name="T3" fmla="*/ 0 h 113"/>
                <a:gd name="T4" fmla="*/ 0 w 53"/>
                <a:gd name="T5" fmla="*/ 0 h 113"/>
                <a:gd name="T6" fmla="*/ 0 w 53"/>
                <a:gd name="T7" fmla="*/ 0 h 113"/>
                <a:gd name="T8" fmla="*/ 0 w 53"/>
                <a:gd name="T9" fmla="*/ 0 h 113"/>
                <a:gd name="T10" fmla="*/ 0 60000 65536"/>
                <a:gd name="T11" fmla="*/ 0 60000 65536"/>
                <a:gd name="T12" fmla="*/ 0 60000 65536"/>
                <a:gd name="T13" fmla="*/ 0 60000 65536"/>
                <a:gd name="T14" fmla="*/ 0 60000 65536"/>
                <a:gd name="T15" fmla="*/ 0 w 53"/>
                <a:gd name="T16" fmla="*/ 0 h 113"/>
                <a:gd name="T17" fmla="*/ 53 w 53"/>
                <a:gd name="T18" fmla="*/ 113 h 113"/>
              </a:gdLst>
              <a:ahLst/>
              <a:cxnLst>
                <a:cxn ang="T10">
                  <a:pos x="T0" y="T1"/>
                </a:cxn>
                <a:cxn ang="T11">
                  <a:pos x="T2" y="T3"/>
                </a:cxn>
                <a:cxn ang="T12">
                  <a:pos x="T4" y="T5"/>
                </a:cxn>
                <a:cxn ang="T13">
                  <a:pos x="T6" y="T7"/>
                </a:cxn>
                <a:cxn ang="T14">
                  <a:pos x="T8" y="T9"/>
                </a:cxn>
              </a:cxnLst>
              <a:rect l="T15" t="T16" r="T17" b="T18"/>
              <a:pathLst>
                <a:path w="53" h="113">
                  <a:moveTo>
                    <a:pt x="35" y="0"/>
                  </a:moveTo>
                  <a:lnTo>
                    <a:pt x="0" y="107"/>
                  </a:lnTo>
                  <a:lnTo>
                    <a:pt x="18" y="113"/>
                  </a:lnTo>
                  <a:lnTo>
                    <a:pt x="53" y="5"/>
                  </a:lnTo>
                  <a:lnTo>
                    <a:pt x="35" y="0"/>
                  </a:lnTo>
                  <a:close/>
                </a:path>
              </a:pathLst>
            </a:custGeom>
            <a:solidFill>
              <a:srgbClr val="FF00FF"/>
            </a:solidFill>
            <a:ln w="0">
              <a:solidFill>
                <a:srgbClr val="FF00FF"/>
              </a:solidFill>
              <a:round/>
              <a:headEnd/>
              <a:tailEnd/>
            </a:ln>
          </p:spPr>
          <p:txBody>
            <a:bodyPr/>
            <a:lstStyle/>
            <a:p>
              <a:endParaRPr lang="fr-FR"/>
            </a:p>
          </p:txBody>
        </p:sp>
        <p:sp>
          <p:nvSpPr>
            <p:cNvPr id="74058" name="Freeform 137"/>
            <p:cNvSpPr>
              <a:spLocks/>
            </p:cNvSpPr>
            <p:nvPr/>
          </p:nvSpPr>
          <p:spPr bwMode="auto">
            <a:xfrm>
              <a:off x="4692" y="1754"/>
              <a:ext cx="2" cy="7"/>
            </a:xfrm>
            <a:custGeom>
              <a:avLst/>
              <a:gdLst>
                <a:gd name="T0" fmla="*/ 0 w 35"/>
                <a:gd name="T1" fmla="*/ 0 h 108"/>
                <a:gd name="T2" fmla="*/ 0 w 35"/>
                <a:gd name="T3" fmla="*/ 0 h 108"/>
                <a:gd name="T4" fmla="*/ 0 w 35"/>
                <a:gd name="T5" fmla="*/ 0 h 108"/>
                <a:gd name="T6" fmla="*/ 0 w 35"/>
                <a:gd name="T7" fmla="*/ 0 h 108"/>
                <a:gd name="T8" fmla="*/ 0 w 35"/>
                <a:gd name="T9" fmla="*/ 0 h 108"/>
                <a:gd name="T10" fmla="*/ 0 60000 65536"/>
                <a:gd name="T11" fmla="*/ 0 60000 65536"/>
                <a:gd name="T12" fmla="*/ 0 60000 65536"/>
                <a:gd name="T13" fmla="*/ 0 60000 65536"/>
                <a:gd name="T14" fmla="*/ 0 60000 65536"/>
                <a:gd name="T15" fmla="*/ 0 w 35"/>
                <a:gd name="T16" fmla="*/ 0 h 108"/>
                <a:gd name="T17" fmla="*/ 35 w 35"/>
                <a:gd name="T18" fmla="*/ 108 h 108"/>
              </a:gdLst>
              <a:ahLst/>
              <a:cxnLst>
                <a:cxn ang="T10">
                  <a:pos x="T0" y="T1"/>
                </a:cxn>
                <a:cxn ang="T11">
                  <a:pos x="T2" y="T3"/>
                </a:cxn>
                <a:cxn ang="T12">
                  <a:pos x="T4" y="T5"/>
                </a:cxn>
                <a:cxn ang="T13">
                  <a:pos x="T6" y="T7"/>
                </a:cxn>
                <a:cxn ang="T14">
                  <a:pos x="T8" y="T9"/>
                </a:cxn>
              </a:cxnLst>
              <a:rect l="T15" t="T16" r="T17" b="T18"/>
              <a:pathLst>
                <a:path w="35" h="108">
                  <a:moveTo>
                    <a:pt x="29" y="0"/>
                  </a:moveTo>
                  <a:lnTo>
                    <a:pt x="35" y="0"/>
                  </a:lnTo>
                  <a:lnTo>
                    <a:pt x="0" y="108"/>
                  </a:lnTo>
                  <a:lnTo>
                    <a:pt x="29" y="0"/>
                  </a:lnTo>
                  <a:close/>
                </a:path>
              </a:pathLst>
            </a:custGeom>
            <a:solidFill>
              <a:srgbClr val="FF00FF"/>
            </a:solidFill>
            <a:ln w="0">
              <a:solidFill>
                <a:srgbClr val="FF00FF"/>
              </a:solidFill>
              <a:round/>
              <a:headEnd/>
              <a:tailEnd/>
            </a:ln>
          </p:spPr>
          <p:txBody>
            <a:bodyPr/>
            <a:lstStyle/>
            <a:p>
              <a:endParaRPr lang="fr-FR"/>
            </a:p>
          </p:txBody>
        </p:sp>
        <p:sp>
          <p:nvSpPr>
            <p:cNvPr id="74059" name="Freeform 138"/>
            <p:cNvSpPr>
              <a:spLocks/>
            </p:cNvSpPr>
            <p:nvPr/>
          </p:nvSpPr>
          <p:spPr bwMode="auto">
            <a:xfrm>
              <a:off x="4693" y="1754"/>
              <a:ext cx="3" cy="7"/>
            </a:xfrm>
            <a:custGeom>
              <a:avLst/>
              <a:gdLst>
                <a:gd name="T0" fmla="*/ 0 w 40"/>
                <a:gd name="T1" fmla="*/ 0 h 108"/>
                <a:gd name="T2" fmla="*/ 0 w 40"/>
                <a:gd name="T3" fmla="*/ 0 h 108"/>
                <a:gd name="T4" fmla="*/ 0 w 40"/>
                <a:gd name="T5" fmla="*/ 0 h 108"/>
                <a:gd name="T6" fmla="*/ 0 w 40"/>
                <a:gd name="T7" fmla="*/ 0 h 108"/>
                <a:gd name="T8" fmla="*/ 0 w 40"/>
                <a:gd name="T9" fmla="*/ 0 h 108"/>
                <a:gd name="T10" fmla="*/ 0 60000 65536"/>
                <a:gd name="T11" fmla="*/ 0 60000 65536"/>
                <a:gd name="T12" fmla="*/ 0 60000 65536"/>
                <a:gd name="T13" fmla="*/ 0 60000 65536"/>
                <a:gd name="T14" fmla="*/ 0 60000 65536"/>
                <a:gd name="T15" fmla="*/ 0 w 40"/>
                <a:gd name="T16" fmla="*/ 0 h 108"/>
                <a:gd name="T17" fmla="*/ 40 w 40"/>
                <a:gd name="T18" fmla="*/ 108 h 108"/>
              </a:gdLst>
              <a:ahLst/>
              <a:cxnLst>
                <a:cxn ang="T10">
                  <a:pos x="T0" y="T1"/>
                </a:cxn>
                <a:cxn ang="T11">
                  <a:pos x="T2" y="T3"/>
                </a:cxn>
                <a:cxn ang="T12">
                  <a:pos x="T4" y="T5"/>
                </a:cxn>
                <a:cxn ang="T13">
                  <a:pos x="T6" y="T7"/>
                </a:cxn>
                <a:cxn ang="T14">
                  <a:pos x="T8" y="T9"/>
                </a:cxn>
              </a:cxnLst>
              <a:rect l="T15" t="T16" r="T17" b="T18"/>
              <a:pathLst>
                <a:path w="40" h="108">
                  <a:moveTo>
                    <a:pt x="29" y="0"/>
                  </a:moveTo>
                  <a:lnTo>
                    <a:pt x="0" y="108"/>
                  </a:lnTo>
                  <a:lnTo>
                    <a:pt x="11" y="108"/>
                  </a:lnTo>
                  <a:lnTo>
                    <a:pt x="40" y="0"/>
                  </a:lnTo>
                  <a:lnTo>
                    <a:pt x="29" y="0"/>
                  </a:lnTo>
                  <a:close/>
                </a:path>
              </a:pathLst>
            </a:custGeom>
            <a:solidFill>
              <a:srgbClr val="FF00FF"/>
            </a:solidFill>
            <a:ln w="0">
              <a:solidFill>
                <a:srgbClr val="FF00FF"/>
              </a:solidFill>
              <a:round/>
              <a:headEnd/>
              <a:tailEnd/>
            </a:ln>
          </p:spPr>
          <p:txBody>
            <a:bodyPr/>
            <a:lstStyle/>
            <a:p>
              <a:endParaRPr lang="fr-FR"/>
            </a:p>
          </p:txBody>
        </p:sp>
        <p:sp>
          <p:nvSpPr>
            <p:cNvPr id="74060" name="Freeform 139"/>
            <p:cNvSpPr>
              <a:spLocks/>
            </p:cNvSpPr>
            <p:nvPr/>
          </p:nvSpPr>
          <p:spPr bwMode="auto">
            <a:xfrm>
              <a:off x="4693" y="1754"/>
              <a:ext cx="2" cy="8"/>
            </a:xfrm>
            <a:custGeom>
              <a:avLst/>
              <a:gdLst>
                <a:gd name="T0" fmla="*/ 0 w 35"/>
                <a:gd name="T1" fmla="*/ 0 h 107"/>
                <a:gd name="T2" fmla="*/ 0 w 35"/>
                <a:gd name="T3" fmla="*/ 0 h 107"/>
                <a:gd name="T4" fmla="*/ 0 w 35"/>
                <a:gd name="T5" fmla="*/ 0 h 107"/>
                <a:gd name="T6" fmla="*/ 0 w 35"/>
                <a:gd name="T7" fmla="*/ 0 h 107"/>
                <a:gd name="T8" fmla="*/ 0 w 35"/>
                <a:gd name="T9" fmla="*/ 0 h 107"/>
                <a:gd name="T10" fmla="*/ 0 60000 65536"/>
                <a:gd name="T11" fmla="*/ 0 60000 65536"/>
                <a:gd name="T12" fmla="*/ 0 60000 65536"/>
                <a:gd name="T13" fmla="*/ 0 60000 65536"/>
                <a:gd name="T14" fmla="*/ 0 60000 65536"/>
                <a:gd name="T15" fmla="*/ 0 w 35"/>
                <a:gd name="T16" fmla="*/ 0 h 107"/>
                <a:gd name="T17" fmla="*/ 35 w 35"/>
                <a:gd name="T18" fmla="*/ 107 h 107"/>
              </a:gdLst>
              <a:ahLst/>
              <a:cxnLst>
                <a:cxn ang="T10">
                  <a:pos x="T0" y="T1"/>
                </a:cxn>
                <a:cxn ang="T11">
                  <a:pos x="T2" y="T3"/>
                </a:cxn>
                <a:cxn ang="T12">
                  <a:pos x="T4" y="T5"/>
                </a:cxn>
                <a:cxn ang="T13">
                  <a:pos x="T6" y="T7"/>
                </a:cxn>
                <a:cxn ang="T14">
                  <a:pos x="T8" y="T9"/>
                </a:cxn>
              </a:cxnLst>
              <a:rect l="T15" t="T16" r="T17" b="T18"/>
              <a:pathLst>
                <a:path w="35" h="107">
                  <a:moveTo>
                    <a:pt x="35" y="0"/>
                  </a:moveTo>
                  <a:lnTo>
                    <a:pt x="28" y="0"/>
                  </a:lnTo>
                  <a:lnTo>
                    <a:pt x="0" y="107"/>
                  </a:lnTo>
                  <a:lnTo>
                    <a:pt x="35" y="0"/>
                  </a:lnTo>
                  <a:close/>
                </a:path>
              </a:pathLst>
            </a:custGeom>
            <a:solidFill>
              <a:srgbClr val="FF00FF"/>
            </a:solidFill>
            <a:ln w="0">
              <a:solidFill>
                <a:srgbClr val="FF00FF"/>
              </a:solidFill>
              <a:round/>
              <a:headEnd/>
              <a:tailEnd/>
            </a:ln>
          </p:spPr>
          <p:txBody>
            <a:bodyPr/>
            <a:lstStyle/>
            <a:p>
              <a:endParaRPr lang="fr-FR"/>
            </a:p>
          </p:txBody>
        </p:sp>
        <p:sp>
          <p:nvSpPr>
            <p:cNvPr id="74061" name="Freeform 140"/>
            <p:cNvSpPr>
              <a:spLocks/>
            </p:cNvSpPr>
            <p:nvPr/>
          </p:nvSpPr>
          <p:spPr bwMode="auto">
            <a:xfrm>
              <a:off x="4715" y="1758"/>
              <a:ext cx="1" cy="7"/>
            </a:xfrm>
            <a:custGeom>
              <a:avLst/>
              <a:gdLst>
                <a:gd name="T0" fmla="*/ 0 w 12"/>
                <a:gd name="T1" fmla="*/ 0 h 107"/>
                <a:gd name="T2" fmla="*/ 0 w 12"/>
                <a:gd name="T3" fmla="*/ 0 h 107"/>
                <a:gd name="T4" fmla="*/ 0 w 12"/>
                <a:gd name="T5" fmla="*/ 0 h 107"/>
                <a:gd name="T6" fmla="*/ 0 w 12"/>
                <a:gd name="T7" fmla="*/ 0 h 107"/>
                <a:gd name="T8" fmla="*/ 0 w 12"/>
                <a:gd name="T9" fmla="*/ 0 h 107"/>
                <a:gd name="T10" fmla="*/ 0 60000 65536"/>
                <a:gd name="T11" fmla="*/ 0 60000 65536"/>
                <a:gd name="T12" fmla="*/ 0 60000 65536"/>
                <a:gd name="T13" fmla="*/ 0 60000 65536"/>
                <a:gd name="T14" fmla="*/ 0 60000 65536"/>
                <a:gd name="T15" fmla="*/ 0 w 12"/>
                <a:gd name="T16" fmla="*/ 0 h 107"/>
                <a:gd name="T17" fmla="*/ 12 w 12"/>
                <a:gd name="T18" fmla="*/ 107 h 107"/>
              </a:gdLst>
              <a:ahLst/>
              <a:cxnLst>
                <a:cxn ang="T10">
                  <a:pos x="T0" y="T1"/>
                </a:cxn>
                <a:cxn ang="T11">
                  <a:pos x="T2" y="T3"/>
                </a:cxn>
                <a:cxn ang="T12">
                  <a:pos x="T4" y="T5"/>
                </a:cxn>
                <a:cxn ang="T13">
                  <a:pos x="T6" y="T7"/>
                </a:cxn>
                <a:cxn ang="T14">
                  <a:pos x="T8" y="T9"/>
                </a:cxn>
              </a:cxnLst>
              <a:rect l="T15" t="T16" r="T17" b="T18"/>
              <a:pathLst>
                <a:path w="12" h="107">
                  <a:moveTo>
                    <a:pt x="6" y="0"/>
                  </a:moveTo>
                  <a:lnTo>
                    <a:pt x="0" y="107"/>
                  </a:lnTo>
                  <a:lnTo>
                    <a:pt x="6" y="107"/>
                  </a:lnTo>
                  <a:lnTo>
                    <a:pt x="12" y="0"/>
                  </a:lnTo>
                  <a:lnTo>
                    <a:pt x="6" y="0"/>
                  </a:lnTo>
                  <a:close/>
                </a:path>
              </a:pathLst>
            </a:custGeom>
            <a:solidFill>
              <a:srgbClr val="FF00FF"/>
            </a:solidFill>
            <a:ln w="0">
              <a:solidFill>
                <a:srgbClr val="FF00FF"/>
              </a:solidFill>
              <a:round/>
              <a:headEnd/>
              <a:tailEnd/>
            </a:ln>
          </p:spPr>
          <p:txBody>
            <a:bodyPr/>
            <a:lstStyle/>
            <a:p>
              <a:endParaRPr lang="fr-FR"/>
            </a:p>
          </p:txBody>
        </p:sp>
        <p:sp>
          <p:nvSpPr>
            <p:cNvPr id="74062" name="Freeform 141"/>
            <p:cNvSpPr>
              <a:spLocks/>
            </p:cNvSpPr>
            <p:nvPr/>
          </p:nvSpPr>
          <p:spPr bwMode="auto">
            <a:xfrm>
              <a:off x="4715" y="1758"/>
              <a:ext cx="2" cy="7"/>
            </a:xfrm>
            <a:custGeom>
              <a:avLst/>
              <a:gdLst>
                <a:gd name="T0" fmla="*/ 0 w 29"/>
                <a:gd name="T1" fmla="*/ 0 h 107"/>
                <a:gd name="T2" fmla="*/ 0 w 29"/>
                <a:gd name="T3" fmla="*/ 0 h 107"/>
                <a:gd name="T4" fmla="*/ 0 w 29"/>
                <a:gd name="T5" fmla="*/ 0 h 107"/>
                <a:gd name="T6" fmla="*/ 0 w 29"/>
                <a:gd name="T7" fmla="*/ 0 h 107"/>
                <a:gd name="T8" fmla="*/ 0 w 29"/>
                <a:gd name="T9" fmla="*/ 0 h 107"/>
                <a:gd name="T10" fmla="*/ 0 60000 65536"/>
                <a:gd name="T11" fmla="*/ 0 60000 65536"/>
                <a:gd name="T12" fmla="*/ 0 60000 65536"/>
                <a:gd name="T13" fmla="*/ 0 60000 65536"/>
                <a:gd name="T14" fmla="*/ 0 60000 65536"/>
                <a:gd name="T15" fmla="*/ 0 w 29"/>
                <a:gd name="T16" fmla="*/ 0 h 107"/>
                <a:gd name="T17" fmla="*/ 29 w 29"/>
                <a:gd name="T18" fmla="*/ 107 h 107"/>
              </a:gdLst>
              <a:ahLst/>
              <a:cxnLst>
                <a:cxn ang="T10">
                  <a:pos x="T0" y="T1"/>
                </a:cxn>
                <a:cxn ang="T11">
                  <a:pos x="T2" y="T3"/>
                </a:cxn>
                <a:cxn ang="T12">
                  <a:pos x="T4" y="T5"/>
                </a:cxn>
                <a:cxn ang="T13">
                  <a:pos x="T6" y="T7"/>
                </a:cxn>
                <a:cxn ang="T14">
                  <a:pos x="T8" y="T9"/>
                </a:cxn>
              </a:cxnLst>
              <a:rect l="T15" t="T16" r="T17" b="T18"/>
              <a:pathLst>
                <a:path w="29" h="107">
                  <a:moveTo>
                    <a:pt x="6" y="0"/>
                  </a:moveTo>
                  <a:lnTo>
                    <a:pt x="0" y="107"/>
                  </a:lnTo>
                  <a:lnTo>
                    <a:pt x="22" y="107"/>
                  </a:lnTo>
                  <a:lnTo>
                    <a:pt x="29" y="0"/>
                  </a:lnTo>
                  <a:lnTo>
                    <a:pt x="6" y="0"/>
                  </a:lnTo>
                  <a:close/>
                </a:path>
              </a:pathLst>
            </a:custGeom>
            <a:solidFill>
              <a:srgbClr val="FF00FF"/>
            </a:solidFill>
            <a:ln w="0">
              <a:solidFill>
                <a:srgbClr val="FF00FF"/>
              </a:solidFill>
              <a:round/>
              <a:headEnd/>
              <a:tailEnd/>
            </a:ln>
          </p:spPr>
          <p:txBody>
            <a:bodyPr/>
            <a:lstStyle/>
            <a:p>
              <a:endParaRPr lang="fr-FR"/>
            </a:p>
          </p:txBody>
        </p:sp>
        <p:sp>
          <p:nvSpPr>
            <p:cNvPr id="74063" name="Rectangle 142"/>
            <p:cNvSpPr>
              <a:spLocks noChangeArrowheads="1"/>
            </p:cNvSpPr>
            <p:nvPr/>
          </p:nvSpPr>
          <p:spPr bwMode="auto">
            <a:xfrm>
              <a:off x="4715" y="1758"/>
              <a:ext cx="1" cy="7"/>
            </a:xfrm>
            <a:prstGeom prst="rect">
              <a:avLst/>
            </a:prstGeom>
            <a:solidFill>
              <a:srgbClr val="FF00FF"/>
            </a:solidFill>
            <a:ln w="0">
              <a:solidFill>
                <a:srgbClr val="FF00FF"/>
              </a:solidFill>
              <a:miter lim="800000"/>
              <a:headEnd/>
              <a:tailEnd/>
            </a:ln>
          </p:spPr>
          <p:txBody>
            <a:bodyPr/>
            <a:lstStyle/>
            <a:p>
              <a:endParaRPr lang="fr-FR"/>
            </a:p>
          </p:txBody>
        </p:sp>
        <p:sp>
          <p:nvSpPr>
            <p:cNvPr id="74064" name="Freeform 143"/>
            <p:cNvSpPr>
              <a:spLocks/>
            </p:cNvSpPr>
            <p:nvPr/>
          </p:nvSpPr>
          <p:spPr bwMode="auto">
            <a:xfrm>
              <a:off x="4716" y="1758"/>
              <a:ext cx="2" cy="7"/>
            </a:xfrm>
            <a:custGeom>
              <a:avLst/>
              <a:gdLst>
                <a:gd name="T0" fmla="*/ 0 w 24"/>
                <a:gd name="T1" fmla="*/ 0 h 107"/>
                <a:gd name="T2" fmla="*/ 0 w 24"/>
                <a:gd name="T3" fmla="*/ 0 h 107"/>
                <a:gd name="T4" fmla="*/ 0 w 24"/>
                <a:gd name="T5" fmla="*/ 0 h 107"/>
                <a:gd name="T6" fmla="*/ 0 w 24"/>
                <a:gd name="T7" fmla="*/ 0 h 107"/>
                <a:gd name="T8" fmla="*/ 0 w 24"/>
                <a:gd name="T9" fmla="*/ 0 h 107"/>
                <a:gd name="T10" fmla="*/ 0 60000 65536"/>
                <a:gd name="T11" fmla="*/ 0 60000 65536"/>
                <a:gd name="T12" fmla="*/ 0 60000 65536"/>
                <a:gd name="T13" fmla="*/ 0 60000 65536"/>
                <a:gd name="T14" fmla="*/ 0 60000 65536"/>
                <a:gd name="T15" fmla="*/ 0 w 24"/>
                <a:gd name="T16" fmla="*/ 0 h 107"/>
                <a:gd name="T17" fmla="*/ 24 w 24"/>
                <a:gd name="T18" fmla="*/ 107 h 107"/>
              </a:gdLst>
              <a:ahLst/>
              <a:cxnLst>
                <a:cxn ang="T10">
                  <a:pos x="T0" y="T1"/>
                </a:cxn>
                <a:cxn ang="T11">
                  <a:pos x="T2" y="T3"/>
                </a:cxn>
                <a:cxn ang="T12">
                  <a:pos x="T4" y="T5"/>
                </a:cxn>
                <a:cxn ang="T13">
                  <a:pos x="T6" y="T7"/>
                </a:cxn>
                <a:cxn ang="T14">
                  <a:pos x="T8" y="T9"/>
                </a:cxn>
              </a:cxnLst>
              <a:rect l="T15" t="T16" r="T17" b="T18"/>
              <a:pathLst>
                <a:path w="24" h="107">
                  <a:moveTo>
                    <a:pt x="7" y="0"/>
                  </a:moveTo>
                  <a:lnTo>
                    <a:pt x="0" y="107"/>
                  </a:lnTo>
                  <a:lnTo>
                    <a:pt x="18" y="107"/>
                  </a:lnTo>
                  <a:lnTo>
                    <a:pt x="24" y="0"/>
                  </a:lnTo>
                  <a:lnTo>
                    <a:pt x="7" y="0"/>
                  </a:lnTo>
                  <a:close/>
                </a:path>
              </a:pathLst>
            </a:custGeom>
            <a:solidFill>
              <a:srgbClr val="FF00FF"/>
            </a:solidFill>
            <a:ln w="0">
              <a:solidFill>
                <a:srgbClr val="FF00FF"/>
              </a:solidFill>
              <a:round/>
              <a:headEnd/>
              <a:tailEnd/>
            </a:ln>
          </p:spPr>
          <p:txBody>
            <a:bodyPr/>
            <a:lstStyle/>
            <a:p>
              <a:endParaRPr lang="fr-FR"/>
            </a:p>
          </p:txBody>
        </p:sp>
        <p:sp>
          <p:nvSpPr>
            <p:cNvPr id="74065" name="Rectangle 144"/>
            <p:cNvSpPr>
              <a:spLocks noChangeArrowheads="1"/>
            </p:cNvSpPr>
            <p:nvPr/>
          </p:nvSpPr>
          <p:spPr bwMode="auto">
            <a:xfrm>
              <a:off x="4716" y="1758"/>
              <a:ext cx="1" cy="7"/>
            </a:xfrm>
            <a:prstGeom prst="rect">
              <a:avLst/>
            </a:prstGeom>
            <a:solidFill>
              <a:srgbClr val="FF00FF"/>
            </a:solidFill>
            <a:ln w="0">
              <a:solidFill>
                <a:srgbClr val="FF00FF"/>
              </a:solidFill>
              <a:miter lim="800000"/>
              <a:headEnd/>
              <a:tailEnd/>
            </a:ln>
          </p:spPr>
          <p:txBody>
            <a:bodyPr/>
            <a:lstStyle/>
            <a:p>
              <a:endParaRPr lang="fr-FR"/>
            </a:p>
          </p:txBody>
        </p:sp>
        <p:sp>
          <p:nvSpPr>
            <p:cNvPr id="74066" name="Freeform 145"/>
            <p:cNvSpPr>
              <a:spLocks/>
            </p:cNvSpPr>
            <p:nvPr/>
          </p:nvSpPr>
          <p:spPr bwMode="auto">
            <a:xfrm>
              <a:off x="4718" y="1758"/>
              <a:ext cx="1" cy="7"/>
            </a:xfrm>
            <a:custGeom>
              <a:avLst/>
              <a:gdLst>
                <a:gd name="T0" fmla="*/ 0 w 17"/>
                <a:gd name="T1" fmla="*/ 0 h 107"/>
                <a:gd name="T2" fmla="*/ 0 w 17"/>
                <a:gd name="T3" fmla="*/ 0 h 107"/>
                <a:gd name="T4" fmla="*/ 0 w 17"/>
                <a:gd name="T5" fmla="*/ 0 h 107"/>
                <a:gd name="T6" fmla="*/ 0 w 17"/>
                <a:gd name="T7" fmla="*/ 0 h 107"/>
                <a:gd name="T8" fmla="*/ 0 w 17"/>
                <a:gd name="T9" fmla="*/ 0 h 107"/>
                <a:gd name="T10" fmla="*/ 0 60000 65536"/>
                <a:gd name="T11" fmla="*/ 0 60000 65536"/>
                <a:gd name="T12" fmla="*/ 0 60000 65536"/>
                <a:gd name="T13" fmla="*/ 0 60000 65536"/>
                <a:gd name="T14" fmla="*/ 0 60000 65536"/>
                <a:gd name="T15" fmla="*/ 0 w 17"/>
                <a:gd name="T16" fmla="*/ 0 h 107"/>
                <a:gd name="T17" fmla="*/ 17 w 17"/>
                <a:gd name="T18" fmla="*/ 107 h 107"/>
              </a:gdLst>
              <a:ahLst/>
              <a:cxnLst>
                <a:cxn ang="T10">
                  <a:pos x="T0" y="T1"/>
                </a:cxn>
                <a:cxn ang="T11">
                  <a:pos x="T2" y="T3"/>
                </a:cxn>
                <a:cxn ang="T12">
                  <a:pos x="T4" y="T5"/>
                </a:cxn>
                <a:cxn ang="T13">
                  <a:pos x="T6" y="T7"/>
                </a:cxn>
                <a:cxn ang="T14">
                  <a:pos x="T8" y="T9"/>
                </a:cxn>
              </a:cxnLst>
              <a:rect l="T15" t="T16" r="T17" b="T18"/>
              <a:pathLst>
                <a:path w="17" h="107">
                  <a:moveTo>
                    <a:pt x="6" y="0"/>
                  </a:moveTo>
                  <a:lnTo>
                    <a:pt x="0" y="107"/>
                  </a:lnTo>
                  <a:lnTo>
                    <a:pt x="11" y="107"/>
                  </a:lnTo>
                  <a:lnTo>
                    <a:pt x="17" y="0"/>
                  </a:lnTo>
                  <a:lnTo>
                    <a:pt x="6" y="0"/>
                  </a:lnTo>
                  <a:close/>
                </a:path>
              </a:pathLst>
            </a:custGeom>
            <a:solidFill>
              <a:srgbClr val="FF00FF"/>
            </a:solidFill>
            <a:ln w="0">
              <a:solidFill>
                <a:srgbClr val="FF00FF"/>
              </a:solidFill>
              <a:round/>
              <a:headEnd/>
              <a:tailEnd/>
            </a:ln>
          </p:spPr>
          <p:txBody>
            <a:bodyPr/>
            <a:lstStyle/>
            <a:p>
              <a:endParaRPr lang="fr-FR"/>
            </a:p>
          </p:txBody>
        </p:sp>
        <p:sp>
          <p:nvSpPr>
            <p:cNvPr id="74067" name="Rectangle 146"/>
            <p:cNvSpPr>
              <a:spLocks noChangeArrowheads="1"/>
            </p:cNvSpPr>
            <p:nvPr/>
          </p:nvSpPr>
          <p:spPr bwMode="auto">
            <a:xfrm>
              <a:off x="4718" y="1758"/>
              <a:ext cx="1" cy="7"/>
            </a:xfrm>
            <a:prstGeom prst="rect">
              <a:avLst/>
            </a:prstGeom>
            <a:solidFill>
              <a:srgbClr val="FF00FF"/>
            </a:solidFill>
            <a:ln w="0">
              <a:solidFill>
                <a:srgbClr val="FF00FF"/>
              </a:solidFill>
              <a:miter lim="800000"/>
              <a:headEnd/>
              <a:tailEnd/>
            </a:ln>
          </p:spPr>
          <p:txBody>
            <a:bodyPr/>
            <a:lstStyle/>
            <a:p>
              <a:endParaRPr lang="fr-FR"/>
            </a:p>
          </p:txBody>
        </p:sp>
        <p:sp>
          <p:nvSpPr>
            <p:cNvPr id="74068" name="Freeform 147"/>
            <p:cNvSpPr>
              <a:spLocks/>
            </p:cNvSpPr>
            <p:nvPr/>
          </p:nvSpPr>
          <p:spPr bwMode="auto">
            <a:xfrm>
              <a:off x="4737" y="1752"/>
              <a:ext cx="3" cy="7"/>
            </a:xfrm>
            <a:custGeom>
              <a:avLst/>
              <a:gdLst>
                <a:gd name="T0" fmla="*/ 0 w 35"/>
                <a:gd name="T1" fmla="*/ 0 h 108"/>
                <a:gd name="T2" fmla="*/ 0 w 35"/>
                <a:gd name="T3" fmla="*/ 0 h 108"/>
                <a:gd name="T4" fmla="*/ 0 w 35"/>
                <a:gd name="T5" fmla="*/ 0 h 108"/>
                <a:gd name="T6" fmla="*/ 0 w 35"/>
                <a:gd name="T7" fmla="*/ 0 h 108"/>
                <a:gd name="T8" fmla="*/ 0 w 35"/>
                <a:gd name="T9" fmla="*/ 0 h 108"/>
                <a:gd name="T10" fmla="*/ 0 60000 65536"/>
                <a:gd name="T11" fmla="*/ 0 60000 65536"/>
                <a:gd name="T12" fmla="*/ 0 60000 65536"/>
                <a:gd name="T13" fmla="*/ 0 60000 65536"/>
                <a:gd name="T14" fmla="*/ 0 60000 65536"/>
                <a:gd name="T15" fmla="*/ 0 w 35"/>
                <a:gd name="T16" fmla="*/ 0 h 108"/>
                <a:gd name="T17" fmla="*/ 35 w 35"/>
                <a:gd name="T18" fmla="*/ 108 h 108"/>
              </a:gdLst>
              <a:ahLst/>
              <a:cxnLst>
                <a:cxn ang="T10">
                  <a:pos x="T0" y="T1"/>
                </a:cxn>
                <a:cxn ang="T11">
                  <a:pos x="T2" y="T3"/>
                </a:cxn>
                <a:cxn ang="T12">
                  <a:pos x="T4" y="T5"/>
                </a:cxn>
                <a:cxn ang="T13">
                  <a:pos x="T6" y="T7"/>
                </a:cxn>
                <a:cxn ang="T14">
                  <a:pos x="T8" y="T9"/>
                </a:cxn>
              </a:cxnLst>
              <a:rect l="T15" t="T16" r="T17" b="T18"/>
              <a:pathLst>
                <a:path w="35" h="108">
                  <a:moveTo>
                    <a:pt x="0" y="0"/>
                  </a:moveTo>
                  <a:lnTo>
                    <a:pt x="24" y="108"/>
                  </a:lnTo>
                  <a:lnTo>
                    <a:pt x="35" y="108"/>
                  </a:lnTo>
                  <a:lnTo>
                    <a:pt x="11" y="0"/>
                  </a:lnTo>
                  <a:lnTo>
                    <a:pt x="0" y="0"/>
                  </a:lnTo>
                  <a:close/>
                </a:path>
              </a:pathLst>
            </a:custGeom>
            <a:solidFill>
              <a:srgbClr val="FF00FF"/>
            </a:solidFill>
            <a:ln w="0">
              <a:solidFill>
                <a:srgbClr val="FF00FF"/>
              </a:solidFill>
              <a:round/>
              <a:headEnd/>
              <a:tailEnd/>
            </a:ln>
          </p:spPr>
          <p:txBody>
            <a:bodyPr/>
            <a:lstStyle/>
            <a:p>
              <a:endParaRPr lang="fr-FR"/>
            </a:p>
          </p:txBody>
        </p:sp>
        <p:sp>
          <p:nvSpPr>
            <p:cNvPr id="74069" name="Freeform 148"/>
            <p:cNvSpPr>
              <a:spLocks/>
            </p:cNvSpPr>
            <p:nvPr/>
          </p:nvSpPr>
          <p:spPr bwMode="auto">
            <a:xfrm>
              <a:off x="4738" y="1752"/>
              <a:ext cx="3" cy="7"/>
            </a:xfrm>
            <a:custGeom>
              <a:avLst/>
              <a:gdLst>
                <a:gd name="T0" fmla="*/ 0 w 46"/>
                <a:gd name="T1" fmla="*/ 0 h 114"/>
                <a:gd name="T2" fmla="*/ 0 w 46"/>
                <a:gd name="T3" fmla="*/ 0 h 114"/>
                <a:gd name="T4" fmla="*/ 0 w 46"/>
                <a:gd name="T5" fmla="*/ 0 h 114"/>
                <a:gd name="T6" fmla="*/ 0 w 46"/>
                <a:gd name="T7" fmla="*/ 0 h 114"/>
                <a:gd name="T8" fmla="*/ 0 w 46"/>
                <a:gd name="T9" fmla="*/ 0 h 114"/>
                <a:gd name="T10" fmla="*/ 0 60000 65536"/>
                <a:gd name="T11" fmla="*/ 0 60000 65536"/>
                <a:gd name="T12" fmla="*/ 0 60000 65536"/>
                <a:gd name="T13" fmla="*/ 0 60000 65536"/>
                <a:gd name="T14" fmla="*/ 0 60000 65536"/>
                <a:gd name="T15" fmla="*/ 0 w 46"/>
                <a:gd name="T16" fmla="*/ 0 h 114"/>
                <a:gd name="T17" fmla="*/ 46 w 46"/>
                <a:gd name="T18" fmla="*/ 114 h 114"/>
              </a:gdLst>
              <a:ahLst/>
              <a:cxnLst>
                <a:cxn ang="T10">
                  <a:pos x="T0" y="T1"/>
                </a:cxn>
                <a:cxn ang="T11">
                  <a:pos x="T2" y="T3"/>
                </a:cxn>
                <a:cxn ang="T12">
                  <a:pos x="T4" y="T5"/>
                </a:cxn>
                <a:cxn ang="T13">
                  <a:pos x="T6" y="T7"/>
                </a:cxn>
                <a:cxn ang="T14">
                  <a:pos x="T8" y="T9"/>
                </a:cxn>
              </a:cxnLst>
              <a:rect l="T15" t="T16" r="T17" b="T18"/>
              <a:pathLst>
                <a:path w="46" h="114">
                  <a:moveTo>
                    <a:pt x="0" y="6"/>
                  </a:moveTo>
                  <a:lnTo>
                    <a:pt x="24" y="114"/>
                  </a:lnTo>
                  <a:lnTo>
                    <a:pt x="46" y="108"/>
                  </a:lnTo>
                  <a:lnTo>
                    <a:pt x="24" y="0"/>
                  </a:lnTo>
                  <a:lnTo>
                    <a:pt x="0" y="6"/>
                  </a:lnTo>
                  <a:close/>
                </a:path>
              </a:pathLst>
            </a:custGeom>
            <a:solidFill>
              <a:srgbClr val="FF00FF"/>
            </a:solidFill>
            <a:ln w="0">
              <a:solidFill>
                <a:srgbClr val="FF00FF"/>
              </a:solidFill>
              <a:round/>
              <a:headEnd/>
              <a:tailEnd/>
            </a:ln>
          </p:spPr>
          <p:txBody>
            <a:bodyPr/>
            <a:lstStyle/>
            <a:p>
              <a:endParaRPr lang="fr-FR"/>
            </a:p>
          </p:txBody>
        </p:sp>
        <p:sp>
          <p:nvSpPr>
            <p:cNvPr id="74070" name="Freeform 149"/>
            <p:cNvSpPr>
              <a:spLocks/>
            </p:cNvSpPr>
            <p:nvPr/>
          </p:nvSpPr>
          <p:spPr bwMode="auto">
            <a:xfrm>
              <a:off x="4738" y="1752"/>
              <a:ext cx="1" cy="8"/>
            </a:xfrm>
            <a:custGeom>
              <a:avLst/>
              <a:gdLst>
                <a:gd name="T0" fmla="*/ 0 w 23"/>
                <a:gd name="T1" fmla="*/ 0 h 108"/>
                <a:gd name="T2" fmla="*/ 0 w 23"/>
                <a:gd name="T3" fmla="*/ 0 h 108"/>
                <a:gd name="T4" fmla="*/ 0 w 23"/>
                <a:gd name="T5" fmla="*/ 0 h 108"/>
                <a:gd name="T6" fmla="*/ 0 w 23"/>
                <a:gd name="T7" fmla="*/ 0 h 108"/>
                <a:gd name="T8" fmla="*/ 0 w 23"/>
                <a:gd name="T9" fmla="*/ 0 h 108"/>
                <a:gd name="T10" fmla="*/ 0 60000 65536"/>
                <a:gd name="T11" fmla="*/ 0 60000 65536"/>
                <a:gd name="T12" fmla="*/ 0 60000 65536"/>
                <a:gd name="T13" fmla="*/ 0 60000 65536"/>
                <a:gd name="T14" fmla="*/ 0 60000 65536"/>
                <a:gd name="T15" fmla="*/ 0 w 23"/>
                <a:gd name="T16" fmla="*/ 0 h 108"/>
                <a:gd name="T17" fmla="*/ 23 w 23"/>
                <a:gd name="T18" fmla="*/ 108 h 108"/>
              </a:gdLst>
              <a:ahLst/>
              <a:cxnLst>
                <a:cxn ang="T10">
                  <a:pos x="T0" y="T1"/>
                </a:cxn>
                <a:cxn ang="T11">
                  <a:pos x="T2" y="T3"/>
                </a:cxn>
                <a:cxn ang="T12">
                  <a:pos x="T4" y="T5"/>
                </a:cxn>
                <a:cxn ang="T13">
                  <a:pos x="T6" y="T7"/>
                </a:cxn>
                <a:cxn ang="T14">
                  <a:pos x="T8" y="T9"/>
                </a:cxn>
              </a:cxnLst>
              <a:rect l="T15" t="T16" r="T17" b="T18"/>
              <a:pathLst>
                <a:path w="23" h="108">
                  <a:moveTo>
                    <a:pt x="0" y="0"/>
                  </a:moveTo>
                  <a:lnTo>
                    <a:pt x="0" y="0"/>
                  </a:lnTo>
                  <a:lnTo>
                    <a:pt x="23" y="108"/>
                  </a:lnTo>
                  <a:lnTo>
                    <a:pt x="0" y="0"/>
                  </a:lnTo>
                  <a:close/>
                </a:path>
              </a:pathLst>
            </a:custGeom>
            <a:solidFill>
              <a:srgbClr val="FF00FF"/>
            </a:solidFill>
            <a:ln w="0">
              <a:solidFill>
                <a:srgbClr val="FF00FF"/>
              </a:solidFill>
              <a:round/>
              <a:headEnd/>
              <a:tailEnd/>
            </a:ln>
          </p:spPr>
          <p:txBody>
            <a:bodyPr/>
            <a:lstStyle/>
            <a:p>
              <a:endParaRPr lang="fr-FR"/>
            </a:p>
          </p:txBody>
        </p:sp>
        <p:sp>
          <p:nvSpPr>
            <p:cNvPr id="74071" name="Freeform 150"/>
            <p:cNvSpPr>
              <a:spLocks/>
            </p:cNvSpPr>
            <p:nvPr/>
          </p:nvSpPr>
          <p:spPr bwMode="auto">
            <a:xfrm>
              <a:off x="4739" y="1751"/>
              <a:ext cx="3" cy="8"/>
            </a:xfrm>
            <a:custGeom>
              <a:avLst/>
              <a:gdLst>
                <a:gd name="T0" fmla="*/ 0 w 46"/>
                <a:gd name="T1" fmla="*/ 0 h 114"/>
                <a:gd name="T2" fmla="*/ 0 w 46"/>
                <a:gd name="T3" fmla="*/ 0 h 114"/>
                <a:gd name="T4" fmla="*/ 0 w 46"/>
                <a:gd name="T5" fmla="*/ 0 h 114"/>
                <a:gd name="T6" fmla="*/ 0 w 46"/>
                <a:gd name="T7" fmla="*/ 0 h 114"/>
                <a:gd name="T8" fmla="*/ 0 w 46"/>
                <a:gd name="T9" fmla="*/ 0 h 114"/>
                <a:gd name="T10" fmla="*/ 0 60000 65536"/>
                <a:gd name="T11" fmla="*/ 0 60000 65536"/>
                <a:gd name="T12" fmla="*/ 0 60000 65536"/>
                <a:gd name="T13" fmla="*/ 0 60000 65536"/>
                <a:gd name="T14" fmla="*/ 0 60000 65536"/>
                <a:gd name="T15" fmla="*/ 0 w 46"/>
                <a:gd name="T16" fmla="*/ 0 h 114"/>
                <a:gd name="T17" fmla="*/ 46 w 46"/>
                <a:gd name="T18" fmla="*/ 114 h 114"/>
              </a:gdLst>
              <a:ahLst/>
              <a:cxnLst>
                <a:cxn ang="T10">
                  <a:pos x="T0" y="T1"/>
                </a:cxn>
                <a:cxn ang="T11">
                  <a:pos x="T2" y="T3"/>
                </a:cxn>
                <a:cxn ang="T12">
                  <a:pos x="T4" y="T5"/>
                </a:cxn>
                <a:cxn ang="T13">
                  <a:pos x="T6" y="T7"/>
                </a:cxn>
                <a:cxn ang="T14">
                  <a:pos x="T8" y="T9"/>
                </a:cxn>
              </a:cxnLst>
              <a:rect l="T15" t="T16" r="T17" b="T18"/>
              <a:pathLst>
                <a:path w="46" h="114">
                  <a:moveTo>
                    <a:pt x="0" y="6"/>
                  </a:moveTo>
                  <a:lnTo>
                    <a:pt x="28" y="114"/>
                  </a:lnTo>
                  <a:lnTo>
                    <a:pt x="46" y="108"/>
                  </a:lnTo>
                  <a:lnTo>
                    <a:pt x="17" y="0"/>
                  </a:lnTo>
                  <a:lnTo>
                    <a:pt x="0" y="6"/>
                  </a:lnTo>
                  <a:close/>
                </a:path>
              </a:pathLst>
            </a:custGeom>
            <a:solidFill>
              <a:srgbClr val="FF00FF"/>
            </a:solidFill>
            <a:ln w="0">
              <a:solidFill>
                <a:srgbClr val="FF00FF"/>
              </a:solidFill>
              <a:round/>
              <a:headEnd/>
              <a:tailEnd/>
            </a:ln>
          </p:spPr>
          <p:txBody>
            <a:bodyPr/>
            <a:lstStyle/>
            <a:p>
              <a:endParaRPr lang="fr-FR"/>
            </a:p>
          </p:txBody>
        </p:sp>
        <p:sp>
          <p:nvSpPr>
            <p:cNvPr id="74072" name="Freeform 151"/>
            <p:cNvSpPr>
              <a:spLocks/>
            </p:cNvSpPr>
            <p:nvPr/>
          </p:nvSpPr>
          <p:spPr bwMode="auto">
            <a:xfrm>
              <a:off x="4739" y="1752"/>
              <a:ext cx="2" cy="7"/>
            </a:xfrm>
            <a:custGeom>
              <a:avLst/>
              <a:gdLst>
                <a:gd name="T0" fmla="*/ 0 w 28"/>
                <a:gd name="T1" fmla="*/ 0 h 108"/>
                <a:gd name="T2" fmla="*/ 0 w 28"/>
                <a:gd name="T3" fmla="*/ 0 h 108"/>
                <a:gd name="T4" fmla="*/ 0 w 28"/>
                <a:gd name="T5" fmla="*/ 0 h 108"/>
                <a:gd name="T6" fmla="*/ 0 w 28"/>
                <a:gd name="T7" fmla="*/ 0 h 108"/>
                <a:gd name="T8" fmla="*/ 0 w 28"/>
                <a:gd name="T9" fmla="*/ 0 h 108"/>
                <a:gd name="T10" fmla="*/ 0 60000 65536"/>
                <a:gd name="T11" fmla="*/ 0 60000 65536"/>
                <a:gd name="T12" fmla="*/ 0 60000 65536"/>
                <a:gd name="T13" fmla="*/ 0 60000 65536"/>
                <a:gd name="T14" fmla="*/ 0 60000 65536"/>
                <a:gd name="T15" fmla="*/ 0 w 28"/>
                <a:gd name="T16" fmla="*/ 0 h 108"/>
                <a:gd name="T17" fmla="*/ 28 w 28"/>
                <a:gd name="T18" fmla="*/ 108 h 108"/>
              </a:gdLst>
              <a:ahLst/>
              <a:cxnLst>
                <a:cxn ang="T10">
                  <a:pos x="T0" y="T1"/>
                </a:cxn>
                <a:cxn ang="T11">
                  <a:pos x="T2" y="T3"/>
                </a:cxn>
                <a:cxn ang="T12">
                  <a:pos x="T4" y="T5"/>
                </a:cxn>
                <a:cxn ang="T13">
                  <a:pos x="T6" y="T7"/>
                </a:cxn>
                <a:cxn ang="T14">
                  <a:pos x="T8" y="T9"/>
                </a:cxn>
              </a:cxnLst>
              <a:rect l="T15" t="T16" r="T17" b="T18"/>
              <a:pathLst>
                <a:path w="28" h="108">
                  <a:moveTo>
                    <a:pt x="0" y="0"/>
                  </a:moveTo>
                  <a:lnTo>
                    <a:pt x="0" y="0"/>
                  </a:lnTo>
                  <a:lnTo>
                    <a:pt x="23" y="108"/>
                  </a:lnTo>
                  <a:lnTo>
                    <a:pt x="28" y="108"/>
                  </a:lnTo>
                  <a:lnTo>
                    <a:pt x="0" y="0"/>
                  </a:lnTo>
                  <a:close/>
                </a:path>
              </a:pathLst>
            </a:custGeom>
            <a:solidFill>
              <a:srgbClr val="FF00FF"/>
            </a:solidFill>
            <a:ln w="0">
              <a:solidFill>
                <a:srgbClr val="FF00FF"/>
              </a:solidFill>
              <a:round/>
              <a:headEnd/>
              <a:tailEnd/>
            </a:ln>
          </p:spPr>
          <p:txBody>
            <a:bodyPr/>
            <a:lstStyle/>
            <a:p>
              <a:endParaRPr lang="fr-FR"/>
            </a:p>
          </p:txBody>
        </p:sp>
        <p:sp>
          <p:nvSpPr>
            <p:cNvPr id="74073" name="Freeform 152"/>
            <p:cNvSpPr>
              <a:spLocks/>
            </p:cNvSpPr>
            <p:nvPr/>
          </p:nvSpPr>
          <p:spPr bwMode="auto">
            <a:xfrm>
              <a:off x="4741" y="1751"/>
              <a:ext cx="1" cy="8"/>
            </a:xfrm>
            <a:custGeom>
              <a:avLst/>
              <a:gdLst>
                <a:gd name="T0" fmla="*/ 0 w 12"/>
                <a:gd name="T1" fmla="*/ 0 h 108"/>
                <a:gd name="T2" fmla="*/ 0 w 12"/>
                <a:gd name="T3" fmla="*/ 0 h 108"/>
                <a:gd name="T4" fmla="*/ 0 w 12"/>
                <a:gd name="T5" fmla="*/ 0 h 108"/>
                <a:gd name="T6" fmla="*/ 0 w 12"/>
                <a:gd name="T7" fmla="*/ 0 h 108"/>
                <a:gd name="T8" fmla="*/ 0 w 12"/>
                <a:gd name="T9" fmla="*/ 0 h 108"/>
                <a:gd name="T10" fmla="*/ 0 60000 65536"/>
                <a:gd name="T11" fmla="*/ 0 60000 65536"/>
                <a:gd name="T12" fmla="*/ 0 60000 65536"/>
                <a:gd name="T13" fmla="*/ 0 60000 65536"/>
                <a:gd name="T14" fmla="*/ 0 60000 65536"/>
                <a:gd name="T15" fmla="*/ 0 w 12"/>
                <a:gd name="T16" fmla="*/ 0 h 108"/>
                <a:gd name="T17" fmla="*/ 12 w 12"/>
                <a:gd name="T18" fmla="*/ 108 h 108"/>
              </a:gdLst>
              <a:ahLst/>
              <a:cxnLst>
                <a:cxn ang="T10">
                  <a:pos x="T0" y="T1"/>
                </a:cxn>
                <a:cxn ang="T11">
                  <a:pos x="T2" y="T3"/>
                </a:cxn>
                <a:cxn ang="T12">
                  <a:pos x="T4" y="T5"/>
                </a:cxn>
                <a:cxn ang="T13">
                  <a:pos x="T6" y="T7"/>
                </a:cxn>
                <a:cxn ang="T14">
                  <a:pos x="T8" y="T9"/>
                </a:cxn>
              </a:cxnLst>
              <a:rect l="T15" t="T16" r="T17" b="T18"/>
              <a:pathLst>
                <a:path w="12" h="108">
                  <a:moveTo>
                    <a:pt x="7" y="0"/>
                  </a:moveTo>
                  <a:lnTo>
                    <a:pt x="0" y="108"/>
                  </a:lnTo>
                  <a:lnTo>
                    <a:pt x="7" y="108"/>
                  </a:lnTo>
                  <a:lnTo>
                    <a:pt x="12" y="0"/>
                  </a:lnTo>
                  <a:lnTo>
                    <a:pt x="7" y="0"/>
                  </a:lnTo>
                  <a:close/>
                </a:path>
              </a:pathLst>
            </a:custGeom>
            <a:solidFill>
              <a:srgbClr val="FF00FF"/>
            </a:solidFill>
            <a:ln w="0">
              <a:solidFill>
                <a:srgbClr val="FF00FF"/>
              </a:solidFill>
              <a:round/>
              <a:headEnd/>
              <a:tailEnd/>
            </a:ln>
          </p:spPr>
          <p:txBody>
            <a:bodyPr/>
            <a:lstStyle/>
            <a:p>
              <a:endParaRPr lang="fr-FR"/>
            </a:p>
          </p:txBody>
        </p:sp>
        <p:sp>
          <p:nvSpPr>
            <p:cNvPr id="74074" name="Freeform 153"/>
            <p:cNvSpPr>
              <a:spLocks/>
            </p:cNvSpPr>
            <p:nvPr/>
          </p:nvSpPr>
          <p:spPr bwMode="auto">
            <a:xfrm>
              <a:off x="4740" y="1752"/>
              <a:ext cx="2" cy="7"/>
            </a:xfrm>
            <a:custGeom>
              <a:avLst/>
              <a:gdLst>
                <a:gd name="T0" fmla="*/ 0 w 29"/>
                <a:gd name="T1" fmla="*/ 0 h 108"/>
                <a:gd name="T2" fmla="*/ 0 w 29"/>
                <a:gd name="T3" fmla="*/ 0 h 108"/>
                <a:gd name="T4" fmla="*/ 0 w 29"/>
                <a:gd name="T5" fmla="*/ 0 h 108"/>
                <a:gd name="T6" fmla="*/ 0 w 29"/>
                <a:gd name="T7" fmla="*/ 0 h 108"/>
                <a:gd name="T8" fmla="*/ 0 w 29"/>
                <a:gd name="T9" fmla="*/ 0 h 108"/>
                <a:gd name="T10" fmla="*/ 0 60000 65536"/>
                <a:gd name="T11" fmla="*/ 0 60000 65536"/>
                <a:gd name="T12" fmla="*/ 0 60000 65536"/>
                <a:gd name="T13" fmla="*/ 0 60000 65536"/>
                <a:gd name="T14" fmla="*/ 0 60000 65536"/>
                <a:gd name="T15" fmla="*/ 0 w 29"/>
                <a:gd name="T16" fmla="*/ 0 h 108"/>
                <a:gd name="T17" fmla="*/ 29 w 29"/>
                <a:gd name="T18" fmla="*/ 108 h 108"/>
              </a:gdLst>
              <a:ahLst/>
              <a:cxnLst>
                <a:cxn ang="T10">
                  <a:pos x="T0" y="T1"/>
                </a:cxn>
                <a:cxn ang="T11">
                  <a:pos x="T2" y="T3"/>
                </a:cxn>
                <a:cxn ang="T12">
                  <a:pos x="T4" y="T5"/>
                </a:cxn>
                <a:cxn ang="T13">
                  <a:pos x="T6" y="T7"/>
                </a:cxn>
                <a:cxn ang="T14">
                  <a:pos x="T8" y="T9"/>
                </a:cxn>
              </a:cxnLst>
              <a:rect l="T15" t="T16" r="T17" b="T18"/>
              <a:pathLst>
                <a:path w="29" h="108">
                  <a:moveTo>
                    <a:pt x="0" y="0"/>
                  </a:moveTo>
                  <a:lnTo>
                    <a:pt x="11" y="0"/>
                  </a:lnTo>
                  <a:lnTo>
                    <a:pt x="29" y="108"/>
                  </a:lnTo>
                  <a:lnTo>
                    <a:pt x="11" y="108"/>
                  </a:lnTo>
                  <a:lnTo>
                    <a:pt x="0" y="0"/>
                  </a:lnTo>
                  <a:close/>
                </a:path>
              </a:pathLst>
            </a:custGeom>
            <a:solidFill>
              <a:srgbClr val="FF00FF"/>
            </a:solidFill>
            <a:ln w="0">
              <a:solidFill>
                <a:srgbClr val="FF00FF"/>
              </a:solidFill>
              <a:round/>
              <a:headEnd/>
              <a:tailEnd/>
            </a:ln>
          </p:spPr>
          <p:txBody>
            <a:bodyPr/>
            <a:lstStyle/>
            <a:p>
              <a:endParaRPr lang="fr-FR"/>
            </a:p>
          </p:txBody>
        </p:sp>
        <p:sp>
          <p:nvSpPr>
            <p:cNvPr id="74075" name="Freeform 154"/>
            <p:cNvSpPr>
              <a:spLocks/>
            </p:cNvSpPr>
            <p:nvPr/>
          </p:nvSpPr>
          <p:spPr bwMode="auto">
            <a:xfrm>
              <a:off x="4759" y="1754"/>
              <a:ext cx="5" cy="8"/>
            </a:xfrm>
            <a:custGeom>
              <a:avLst/>
              <a:gdLst>
                <a:gd name="T0" fmla="*/ 0 w 69"/>
                <a:gd name="T1" fmla="*/ 0 h 113"/>
                <a:gd name="T2" fmla="*/ 0 w 69"/>
                <a:gd name="T3" fmla="*/ 0 h 113"/>
                <a:gd name="T4" fmla="*/ 0 w 69"/>
                <a:gd name="T5" fmla="*/ 0 h 113"/>
                <a:gd name="T6" fmla="*/ 0 w 69"/>
                <a:gd name="T7" fmla="*/ 0 h 113"/>
                <a:gd name="T8" fmla="*/ 0 w 69"/>
                <a:gd name="T9" fmla="*/ 0 h 113"/>
                <a:gd name="T10" fmla="*/ 0 60000 65536"/>
                <a:gd name="T11" fmla="*/ 0 60000 65536"/>
                <a:gd name="T12" fmla="*/ 0 60000 65536"/>
                <a:gd name="T13" fmla="*/ 0 60000 65536"/>
                <a:gd name="T14" fmla="*/ 0 60000 65536"/>
                <a:gd name="T15" fmla="*/ 0 w 69"/>
                <a:gd name="T16" fmla="*/ 0 h 113"/>
                <a:gd name="T17" fmla="*/ 69 w 69"/>
                <a:gd name="T18" fmla="*/ 113 h 113"/>
              </a:gdLst>
              <a:ahLst/>
              <a:cxnLst>
                <a:cxn ang="T10">
                  <a:pos x="T0" y="T1"/>
                </a:cxn>
                <a:cxn ang="T11">
                  <a:pos x="T2" y="T3"/>
                </a:cxn>
                <a:cxn ang="T12">
                  <a:pos x="T4" y="T5"/>
                </a:cxn>
                <a:cxn ang="T13">
                  <a:pos x="T6" y="T7"/>
                </a:cxn>
                <a:cxn ang="T14">
                  <a:pos x="T8" y="T9"/>
                </a:cxn>
              </a:cxnLst>
              <a:rect l="T15" t="T16" r="T17" b="T18"/>
              <a:pathLst>
                <a:path w="69" h="113">
                  <a:moveTo>
                    <a:pt x="58" y="0"/>
                  </a:moveTo>
                  <a:lnTo>
                    <a:pt x="0" y="107"/>
                  </a:lnTo>
                  <a:lnTo>
                    <a:pt x="12" y="113"/>
                  </a:lnTo>
                  <a:lnTo>
                    <a:pt x="69" y="6"/>
                  </a:lnTo>
                  <a:lnTo>
                    <a:pt x="58" y="0"/>
                  </a:lnTo>
                  <a:close/>
                </a:path>
              </a:pathLst>
            </a:custGeom>
            <a:solidFill>
              <a:srgbClr val="FF00FF"/>
            </a:solidFill>
            <a:ln w="0">
              <a:solidFill>
                <a:srgbClr val="FF00FF"/>
              </a:solidFill>
              <a:round/>
              <a:headEnd/>
              <a:tailEnd/>
            </a:ln>
          </p:spPr>
          <p:txBody>
            <a:bodyPr/>
            <a:lstStyle/>
            <a:p>
              <a:endParaRPr lang="fr-FR"/>
            </a:p>
          </p:txBody>
        </p:sp>
        <p:sp>
          <p:nvSpPr>
            <p:cNvPr id="74076" name="Freeform 155"/>
            <p:cNvSpPr>
              <a:spLocks/>
            </p:cNvSpPr>
            <p:nvPr/>
          </p:nvSpPr>
          <p:spPr bwMode="auto">
            <a:xfrm>
              <a:off x="4761" y="1755"/>
              <a:ext cx="4" cy="7"/>
            </a:xfrm>
            <a:custGeom>
              <a:avLst/>
              <a:gdLst>
                <a:gd name="T0" fmla="*/ 0 w 51"/>
                <a:gd name="T1" fmla="*/ 0 h 113"/>
                <a:gd name="T2" fmla="*/ 0 w 51"/>
                <a:gd name="T3" fmla="*/ 0 h 113"/>
                <a:gd name="T4" fmla="*/ 0 w 51"/>
                <a:gd name="T5" fmla="*/ 0 h 113"/>
                <a:gd name="T6" fmla="*/ 0 w 51"/>
                <a:gd name="T7" fmla="*/ 0 h 113"/>
                <a:gd name="T8" fmla="*/ 0 w 51"/>
                <a:gd name="T9" fmla="*/ 0 h 113"/>
                <a:gd name="T10" fmla="*/ 0 60000 65536"/>
                <a:gd name="T11" fmla="*/ 0 60000 65536"/>
                <a:gd name="T12" fmla="*/ 0 60000 65536"/>
                <a:gd name="T13" fmla="*/ 0 60000 65536"/>
                <a:gd name="T14" fmla="*/ 0 60000 65536"/>
                <a:gd name="T15" fmla="*/ 0 w 51"/>
                <a:gd name="T16" fmla="*/ 0 h 113"/>
                <a:gd name="T17" fmla="*/ 51 w 51"/>
                <a:gd name="T18" fmla="*/ 113 h 113"/>
              </a:gdLst>
              <a:ahLst/>
              <a:cxnLst>
                <a:cxn ang="T10">
                  <a:pos x="T0" y="T1"/>
                </a:cxn>
                <a:cxn ang="T11">
                  <a:pos x="T2" y="T3"/>
                </a:cxn>
                <a:cxn ang="T12">
                  <a:pos x="T4" y="T5"/>
                </a:cxn>
                <a:cxn ang="T13">
                  <a:pos x="T6" y="T7"/>
                </a:cxn>
                <a:cxn ang="T14">
                  <a:pos x="T8" y="T9"/>
                </a:cxn>
              </a:cxnLst>
              <a:rect l="T15" t="T16" r="T17" b="T18"/>
              <a:pathLst>
                <a:path w="51" h="113">
                  <a:moveTo>
                    <a:pt x="29" y="0"/>
                  </a:moveTo>
                  <a:lnTo>
                    <a:pt x="0" y="107"/>
                  </a:lnTo>
                  <a:lnTo>
                    <a:pt x="23" y="113"/>
                  </a:lnTo>
                  <a:lnTo>
                    <a:pt x="51" y="5"/>
                  </a:lnTo>
                  <a:lnTo>
                    <a:pt x="29" y="0"/>
                  </a:lnTo>
                  <a:close/>
                </a:path>
              </a:pathLst>
            </a:custGeom>
            <a:solidFill>
              <a:srgbClr val="FF00FF"/>
            </a:solidFill>
            <a:ln w="0">
              <a:solidFill>
                <a:srgbClr val="FF00FF"/>
              </a:solidFill>
              <a:round/>
              <a:headEnd/>
              <a:tailEnd/>
            </a:ln>
          </p:spPr>
          <p:txBody>
            <a:bodyPr/>
            <a:lstStyle/>
            <a:p>
              <a:endParaRPr lang="fr-FR"/>
            </a:p>
          </p:txBody>
        </p:sp>
        <p:sp>
          <p:nvSpPr>
            <p:cNvPr id="74077" name="Freeform 156"/>
            <p:cNvSpPr>
              <a:spLocks/>
            </p:cNvSpPr>
            <p:nvPr/>
          </p:nvSpPr>
          <p:spPr bwMode="auto">
            <a:xfrm>
              <a:off x="4760" y="1755"/>
              <a:ext cx="4" cy="7"/>
            </a:xfrm>
            <a:custGeom>
              <a:avLst/>
              <a:gdLst>
                <a:gd name="T0" fmla="*/ 0 w 57"/>
                <a:gd name="T1" fmla="*/ 0 h 108"/>
                <a:gd name="T2" fmla="*/ 0 w 57"/>
                <a:gd name="T3" fmla="*/ 0 h 108"/>
                <a:gd name="T4" fmla="*/ 0 w 57"/>
                <a:gd name="T5" fmla="*/ 0 h 108"/>
                <a:gd name="T6" fmla="*/ 0 w 57"/>
                <a:gd name="T7" fmla="*/ 0 h 108"/>
                <a:gd name="T8" fmla="*/ 0 w 57"/>
                <a:gd name="T9" fmla="*/ 0 h 108"/>
                <a:gd name="T10" fmla="*/ 0 60000 65536"/>
                <a:gd name="T11" fmla="*/ 0 60000 65536"/>
                <a:gd name="T12" fmla="*/ 0 60000 65536"/>
                <a:gd name="T13" fmla="*/ 0 60000 65536"/>
                <a:gd name="T14" fmla="*/ 0 60000 65536"/>
                <a:gd name="T15" fmla="*/ 0 w 57"/>
                <a:gd name="T16" fmla="*/ 0 h 108"/>
                <a:gd name="T17" fmla="*/ 57 w 57"/>
                <a:gd name="T18" fmla="*/ 108 h 108"/>
              </a:gdLst>
              <a:ahLst/>
              <a:cxnLst>
                <a:cxn ang="T10">
                  <a:pos x="T0" y="T1"/>
                </a:cxn>
                <a:cxn ang="T11">
                  <a:pos x="T2" y="T3"/>
                </a:cxn>
                <a:cxn ang="T12">
                  <a:pos x="T4" y="T5"/>
                </a:cxn>
                <a:cxn ang="T13">
                  <a:pos x="T6" y="T7"/>
                </a:cxn>
                <a:cxn ang="T14">
                  <a:pos x="T8" y="T9"/>
                </a:cxn>
              </a:cxnLst>
              <a:rect l="T15" t="T16" r="T17" b="T18"/>
              <a:pathLst>
                <a:path w="57" h="108">
                  <a:moveTo>
                    <a:pt x="57" y="0"/>
                  </a:moveTo>
                  <a:lnTo>
                    <a:pt x="40" y="0"/>
                  </a:lnTo>
                  <a:lnTo>
                    <a:pt x="0" y="108"/>
                  </a:lnTo>
                  <a:lnTo>
                    <a:pt x="11" y="108"/>
                  </a:lnTo>
                  <a:lnTo>
                    <a:pt x="57" y="0"/>
                  </a:lnTo>
                  <a:close/>
                </a:path>
              </a:pathLst>
            </a:custGeom>
            <a:solidFill>
              <a:srgbClr val="FF00FF"/>
            </a:solidFill>
            <a:ln w="0">
              <a:solidFill>
                <a:srgbClr val="FF00FF"/>
              </a:solidFill>
              <a:round/>
              <a:headEnd/>
              <a:tailEnd/>
            </a:ln>
          </p:spPr>
          <p:txBody>
            <a:bodyPr/>
            <a:lstStyle/>
            <a:p>
              <a:endParaRPr lang="fr-FR"/>
            </a:p>
          </p:txBody>
        </p:sp>
        <p:sp>
          <p:nvSpPr>
            <p:cNvPr id="74078" name="Freeform 157"/>
            <p:cNvSpPr>
              <a:spLocks/>
            </p:cNvSpPr>
            <p:nvPr/>
          </p:nvSpPr>
          <p:spPr bwMode="auto">
            <a:xfrm>
              <a:off x="4762" y="1756"/>
              <a:ext cx="5" cy="6"/>
            </a:xfrm>
            <a:custGeom>
              <a:avLst/>
              <a:gdLst>
                <a:gd name="T0" fmla="*/ 0 w 74"/>
                <a:gd name="T1" fmla="*/ 0 h 91"/>
                <a:gd name="T2" fmla="*/ 0 w 74"/>
                <a:gd name="T3" fmla="*/ 0 h 91"/>
                <a:gd name="T4" fmla="*/ 0 w 74"/>
                <a:gd name="T5" fmla="*/ 0 h 91"/>
                <a:gd name="T6" fmla="*/ 0 w 74"/>
                <a:gd name="T7" fmla="*/ 0 h 91"/>
                <a:gd name="T8" fmla="*/ 0 w 74"/>
                <a:gd name="T9" fmla="*/ 0 h 91"/>
                <a:gd name="T10" fmla="*/ 0 60000 65536"/>
                <a:gd name="T11" fmla="*/ 0 60000 65536"/>
                <a:gd name="T12" fmla="*/ 0 60000 65536"/>
                <a:gd name="T13" fmla="*/ 0 60000 65536"/>
                <a:gd name="T14" fmla="*/ 0 60000 65536"/>
                <a:gd name="T15" fmla="*/ 0 w 74"/>
                <a:gd name="T16" fmla="*/ 0 h 91"/>
                <a:gd name="T17" fmla="*/ 74 w 74"/>
                <a:gd name="T18" fmla="*/ 91 h 91"/>
              </a:gdLst>
              <a:ahLst/>
              <a:cxnLst>
                <a:cxn ang="T10">
                  <a:pos x="T0" y="T1"/>
                </a:cxn>
                <a:cxn ang="T11">
                  <a:pos x="T2" y="T3"/>
                </a:cxn>
                <a:cxn ang="T12">
                  <a:pos x="T4" y="T5"/>
                </a:cxn>
                <a:cxn ang="T13">
                  <a:pos x="T6" y="T7"/>
                </a:cxn>
                <a:cxn ang="T14">
                  <a:pos x="T8" y="T9"/>
                </a:cxn>
              </a:cxnLst>
              <a:rect l="T15" t="T16" r="T17" b="T18"/>
              <a:pathLst>
                <a:path w="74" h="91">
                  <a:moveTo>
                    <a:pt x="56" y="0"/>
                  </a:moveTo>
                  <a:lnTo>
                    <a:pt x="0" y="79"/>
                  </a:lnTo>
                  <a:lnTo>
                    <a:pt x="17" y="91"/>
                  </a:lnTo>
                  <a:lnTo>
                    <a:pt x="74" y="11"/>
                  </a:lnTo>
                  <a:lnTo>
                    <a:pt x="56" y="0"/>
                  </a:lnTo>
                  <a:close/>
                </a:path>
              </a:pathLst>
            </a:custGeom>
            <a:solidFill>
              <a:srgbClr val="FF00FF"/>
            </a:solidFill>
            <a:ln w="0">
              <a:solidFill>
                <a:srgbClr val="FF00FF"/>
              </a:solidFill>
              <a:round/>
              <a:headEnd/>
              <a:tailEnd/>
            </a:ln>
          </p:spPr>
          <p:txBody>
            <a:bodyPr/>
            <a:lstStyle/>
            <a:p>
              <a:endParaRPr lang="fr-FR"/>
            </a:p>
          </p:txBody>
        </p:sp>
        <p:sp>
          <p:nvSpPr>
            <p:cNvPr id="74079" name="Freeform 158"/>
            <p:cNvSpPr>
              <a:spLocks/>
            </p:cNvSpPr>
            <p:nvPr/>
          </p:nvSpPr>
          <p:spPr bwMode="auto">
            <a:xfrm>
              <a:off x="4762" y="1756"/>
              <a:ext cx="3" cy="7"/>
            </a:xfrm>
            <a:custGeom>
              <a:avLst/>
              <a:gdLst>
                <a:gd name="T0" fmla="*/ 0 w 56"/>
                <a:gd name="T1" fmla="*/ 0 h 108"/>
                <a:gd name="T2" fmla="*/ 0 w 56"/>
                <a:gd name="T3" fmla="*/ 0 h 108"/>
                <a:gd name="T4" fmla="*/ 0 w 56"/>
                <a:gd name="T5" fmla="*/ 0 h 108"/>
                <a:gd name="T6" fmla="*/ 0 w 56"/>
                <a:gd name="T7" fmla="*/ 0 h 108"/>
                <a:gd name="T8" fmla="*/ 0 w 56"/>
                <a:gd name="T9" fmla="*/ 0 h 108"/>
                <a:gd name="T10" fmla="*/ 0 60000 65536"/>
                <a:gd name="T11" fmla="*/ 0 60000 65536"/>
                <a:gd name="T12" fmla="*/ 0 60000 65536"/>
                <a:gd name="T13" fmla="*/ 0 60000 65536"/>
                <a:gd name="T14" fmla="*/ 0 60000 65536"/>
                <a:gd name="T15" fmla="*/ 0 w 56"/>
                <a:gd name="T16" fmla="*/ 0 h 108"/>
                <a:gd name="T17" fmla="*/ 56 w 56"/>
                <a:gd name="T18" fmla="*/ 108 h 108"/>
              </a:gdLst>
              <a:ahLst/>
              <a:cxnLst>
                <a:cxn ang="T10">
                  <a:pos x="T0" y="T1"/>
                </a:cxn>
                <a:cxn ang="T11">
                  <a:pos x="T2" y="T3"/>
                </a:cxn>
                <a:cxn ang="T12">
                  <a:pos x="T4" y="T5"/>
                </a:cxn>
                <a:cxn ang="T13">
                  <a:pos x="T6" y="T7"/>
                </a:cxn>
                <a:cxn ang="T14">
                  <a:pos x="T8" y="T9"/>
                </a:cxn>
              </a:cxnLst>
              <a:rect l="T15" t="T16" r="T17" b="T18"/>
              <a:pathLst>
                <a:path w="56" h="108">
                  <a:moveTo>
                    <a:pt x="40" y="0"/>
                  </a:moveTo>
                  <a:lnTo>
                    <a:pt x="56" y="11"/>
                  </a:lnTo>
                  <a:lnTo>
                    <a:pt x="11" y="108"/>
                  </a:lnTo>
                  <a:lnTo>
                    <a:pt x="0" y="90"/>
                  </a:lnTo>
                  <a:lnTo>
                    <a:pt x="40" y="0"/>
                  </a:lnTo>
                  <a:close/>
                </a:path>
              </a:pathLst>
            </a:custGeom>
            <a:solidFill>
              <a:srgbClr val="FF00FF"/>
            </a:solidFill>
            <a:ln w="0">
              <a:solidFill>
                <a:srgbClr val="FF00FF"/>
              </a:solidFill>
              <a:round/>
              <a:headEnd/>
              <a:tailEnd/>
            </a:ln>
          </p:spPr>
          <p:txBody>
            <a:bodyPr/>
            <a:lstStyle/>
            <a:p>
              <a:endParaRPr lang="fr-FR"/>
            </a:p>
          </p:txBody>
        </p:sp>
        <p:sp>
          <p:nvSpPr>
            <p:cNvPr id="74080" name="Freeform 159"/>
            <p:cNvSpPr>
              <a:spLocks/>
            </p:cNvSpPr>
            <p:nvPr/>
          </p:nvSpPr>
          <p:spPr bwMode="auto">
            <a:xfrm>
              <a:off x="4781" y="1765"/>
              <a:ext cx="4" cy="8"/>
            </a:xfrm>
            <a:custGeom>
              <a:avLst/>
              <a:gdLst>
                <a:gd name="T0" fmla="*/ 0 w 63"/>
                <a:gd name="T1" fmla="*/ 0 h 114"/>
                <a:gd name="T2" fmla="*/ 0 w 63"/>
                <a:gd name="T3" fmla="*/ 0 h 114"/>
                <a:gd name="T4" fmla="*/ 0 w 63"/>
                <a:gd name="T5" fmla="*/ 0 h 114"/>
                <a:gd name="T6" fmla="*/ 0 w 63"/>
                <a:gd name="T7" fmla="*/ 0 h 114"/>
                <a:gd name="T8" fmla="*/ 0 w 63"/>
                <a:gd name="T9" fmla="*/ 0 h 114"/>
                <a:gd name="T10" fmla="*/ 0 60000 65536"/>
                <a:gd name="T11" fmla="*/ 0 60000 65536"/>
                <a:gd name="T12" fmla="*/ 0 60000 65536"/>
                <a:gd name="T13" fmla="*/ 0 60000 65536"/>
                <a:gd name="T14" fmla="*/ 0 60000 65536"/>
                <a:gd name="T15" fmla="*/ 0 w 63"/>
                <a:gd name="T16" fmla="*/ 0 h 114"/>
                <a:gd name="T17" fmla="*/ 63 w 63"/>
                <a:gd name="T18" fmla="*/ 114 h 114"/>
              </a:gdLst>
              <a:ahLst/>
              <a:cxnLst>
                <a:cxn ang="T10">
                  <a:pos x="T0" y="T1"/>
                </a:cxn>
                <a:cxn ang="T11">
                  <a:pos x="T2" y="T3"/>
                </a:cxn>
                <a:cxn ang="T12">
                  <a:pos x="T4" y="T5"/>
                </a:cxn>
                <a:cxn ang="T13">
                  <a:pos x="T6" y="T7"/>
                </a:cxn>
                <a:cxn ang="T14">
                  <a:pos x="T8" y="T9"/>
                </a:cxn>
              </a:cxnLst>
              <a:rect l="T15" t="T16" r="T17" b="T18"/>
              <a:pathLst>
                <a:path w="63" h="114">
                  <a:moveTo>
                    <a:pt x="58" y="0"/>
                  </a:moveTo>
                  <a:lnTo>
                    <a:pt x="0" y="108"/>
                  </a:lnTo>
                  <a:lnTo>
                    <a:pt x="5" y="114"/>
                  </a:lnTo>
                  <a:lnTo>
                    <a:pt x="63" y="6"/>
                  </a:lnTo>
                  <a:lnTo>
                    <a:pt x="58" y="0"/>
                  </a:lnTo>
                  <a:close/>
                </a:path>
              </a:pathLst>
            </a:custGeom>
            <a:solidFill>
              <a:srgbClr val="FF00FF"/>
            </a:solidFill>
            <a:ln w="0">
              <a:solidFill>
                <a:srgbClr val="FF00FF"/>
              </a:solidFill>
              <a:round/>
              <a:headEnd/>
              <a:tailEnd/>
            </a:ln>
          </p:spPr>
          <p:txBody>
            <a:bodyPr/>
            <a:lstStyle/>
            <a:p>
              <a:endParaRPr lang="fr-FR"/>
            </a:p>
          </p:txBody>
        </p:sp>
        <p:sp>
          <p:nvSpPr>
            <p:cNvPr id="74081" name="Freeform 160"/>
            <p:cNvSpPr>
              <a:spLocks/>
            </p:cNvSpPr>
            <p:nvPr/>
          </p:nvSpPr>
          <p:spPr bwMode="auto">
            <a:xfrm>
              <a:off x="4780" y="1767"/>
              <a:ext cx="7" cy="6"/>
            </a:xfrm>
            <a:custGeom>
              <a:avLst/>
              <a:gdLst>
                <a:gd name="T0" fmla="*/ 0 w 97"/>
                <a:gd name="T1" fmla="*/ 0 h 96"/>
                <a:gd name="T2" fmla="*/ 0 w 97"/>
                <a:gd name="T3" fmla="*/ 0 h 96"/>
                <a:gd name="T4" fmla="*/ 0 w 97"/>
                <a:gd name="T5" fmla="*/ 0 h 96"/>
                <a:gd name="T6" fmla="*/ 0 w 97"/>
                <a:gd name="T7" fmla="*/ 0 h 96"/>
                <a:gd name="T8" fmla="*/ 0 w 97"/>
                <a:gd name="T9" fmla="*/ 0 h 96"/>
                <a:gd name="T10" fmla="*/ 0 60000 65536"/>
                <a:gd name="T11" fmla="*/ 0 60000 65536"/>
                <a:gd name="T12" fmla="*/ 0 60000 65536"/>
                <a:gd name="T13" fmla="*/ 0 60000 65536"/>
                <a:gd name="T14" fmla="*/ 0 60000 65536"/>
                <a:gd name="T15" fmla="*/ 0 w 97"/>
                <a:gd name="T16" fmla="*/ 0 h 96"/>
                <a:gd name="T17" fmla="*/ 97 w 97"/>
                <a:gd name="T18" fmla="*/ 96 h 96"/>
              </a:gdLst>
              <a:ahLst/>
              <a:cxnLst>
                <a:cxn ang="T10">
                  <a:pos x="T0" y="T1"/>
                </a:cxn>
                <a:cxn ang="T11">
                  <a:pos x="T2" y="T3"/>
                </a:cxn>
                <a:cxn ang="T12">
                  <a:pos x="T4" y="T5"/>
                </a:cxn>
                <a:cxn ang="T13">
                  <a:pos x="T6" y="T7"/>
                </a:cxn>
                <a:cxn ang="T14">
                  <a:pos x="T8" y="T9"/>
                </a:cxn>
              </a:cxnLst>
              <a:rect l="T15" t="T16" r="T17" b="T18"/>
              <a:pathLst>
                <a:path w="97" h="96">
                  <a:moveTo>
                    <a:pt x="80" y="0"/>
                  </a:moveTo>
                  <a:lnTo>
                    <a:pt x="0" y="79"/>
                  </a:lnTo>
                  <a:lnTo>
                    <a:pt x="18" y="96"/>
                  </a:lnTo>
                  <a:lnTo>
                    <a:pt x="97" y="17"/>
                  </a:lnTo>
                  <a:lnTo>
                    <a:pt x="80" y="0"/>
                  </a:lnTo>
                  <a:close/>
                </a:path>
              </a:pathLst>
            </a:custGeom>
            <a:solidFill>
              <a:srgbClr val="FF00FF"/>
            </a:solidFill>
            <a:ln w="0">
              <a:solidFill>
                <a:srgbClr val="FF00FF"/>
              </a:solidFill>
              <a:round/>
              <a:headEnd/>
              <a:tailEnd/>
            </a:ln>
          </p:spPr>
          <p:txBody>
            <a:bodyPr/>
            <a:lstStyle/>
            <a:p>
              <a:endParaRPr lang="fr-FR"/>
            </a:p>
          </p:txBody>
        </p:sp>
        <p:sp>
          <p:nvSpPr>
            <p:cNvPr id="74082" name="Freeform 161"/>
            <p:cNvSpPr>
              <a:spLocks/>
            </p:cNvSpPr>
            <p:nvPr/>
          </p:nvSpPr>
          <p:spPr bwMode="auto">
            <a:xfrm>
              <a:off x="4780" y="1766"/>
              <a:ext cx="6" cy="7"/>
            </a:xfrm>
            <a:custGeom>
              <a:avLst/>
              <a:gdLst>
                <a:gd name="T0" fmla="*/ 0 w 80"/>
                <a:gd name="T1" fmla="*/ 0 h 108"/>
                <a:gd name="T2" fmla="*/ 0 w 80"/>
                <a:gd name="T3" fmla="*/ 0 h 108"/>
                <a:gd name="T4" fmla="*/ 0 w 80"/>
                <a:gd name="T5" fmla="*/ 0 h 108"/>
                <a:gd name="T6" fmla="*/ 0 w 80"/>
                <a:gd name="T7" fmla="*/ 0 h 108"/>
                <a:gd name="T8" fmla="*/ 0 w 80"/>
                <a:gd name="T9" fmla="*/ 0 h 108"/>
                <a:gd name="T10" fmla="*/ 0 60000 65536"/>
                <a:gd name="T11" fmla="*/ 0 60000 65536"/>
                <a:gd name="T12" fmla="*/ 0 60000 65536"/>
                <a:gd name="T13" fmla="*/ 0 60000 65536"/>
                <a:gd name="T14" fmla="*/ 0 60000 65536"/>
                <a:gd name="T15" fmla="*/ 0 w 80"/>
                <a:gd name="T16" fmla="*/ 0 h 108"/>
                <a:gd name="T17" fmla="*/ 80 w 80"/>
                <a:gd name="T18" fmla="*/ 108 h 108"/>
              </a:gdLst>
              <a:ahLst/>
              <a:cxnLst>
                <a:cxn ang="T10">
                  <a:pos x="T0" y="T1"/>
                </a:cxn>
                <a:cxn ang="T11">
                  <a:pos x="T2" y="T3"/>
                </a:cxn>
                <a:cxn ang="T12">
                  <a:pos x="T4" y="T5"/>
                </a:cxn>
                <a:cxn ang="T13">
                  <a:pos x="T6" y="T7"/>
                </a:cxn>
                <a:cxn ang="T14">
                  <a:pos x="T8" y="T9"/>
                </a:cxn>
              </a:cxnLst>
              <a:rect l="T15" t="T16" r="T17" b="T18"/>
              <a:pathLst>
                <a:path w="80" h="108">
                  <a:moveTo>
                    <a:pt x="69" y="0"/>
                  </a:moveTo>
                  <a:lnTo>
                    <a:pt x="80" y="12"/>
                  </a:lnTo>
                  <a:lnTo>
                    <a:pt x="11" y="108"/>
                  </a:lnTo>
                  <a:lnTo>
                    <a:pt x="0" y="91"/>
                  </a:lnTo>
                  <a:lnTo>
                    <a:pt x="69" y="0"/>
                  </a:lnTo>
                  <a:close/>
                </a:path>
              </a:pathLst>
            </a:custGeom>
            <a:solidFill>
              <a:srgbClr val="FF00FF"/>
            </a:solidFill>
            <a:ln w="0">
              <a:solidFill>
                <a:srgbClr val="FF00FF"/>
              </a:solidFill>
              <a:round/>
              <a:headEnd/>
              <a:tailEnd/>
            </a:ln>
          </p:spPr>
          <p:txBody>
            <a:bodyPr/>
            <a:lstStyle/>
            <a:p>
              <a:endParaRPr lang="fr-FR"/>
            </a:p>
          </p:txBody>
        </p:sp>
        <p:sp>
          <p:nvSpPr>
            <p:cNvPr id="74083" name="Freeform 162"/>
            <p:cNvSpPr>
              <a:spLocks/>
            </p:cNvSpPr>
            <p:nvPr/>
          </p:nvSpPr>
          <p:spPr bwMode="auto">
            <a:xfrm>
              <a:off x="4782" y="1767"/>
              <a:ext cx="6" cy="8"/>
            </a:xfrm>
            <a:custGeom>
              <a:avLst/>
              <a:gdLst>
                <a:gd name="T0" fmla="*/ 0 w 80"/>
                <a:gd name="T1" fmla="*/ 0 h 118"/>
                <a:gd name="T2" fmla="*/ 0 w 80"/>
                <a:gd name="T3" fmla="*/ 0 h 118"/>
                <a:gd name="T4" fmla="*/ 0 w 80"/>
                <a:gd name="T5" fmla="*/ 0 h 118"/>
                <a:gd name="T6" fmla="*/ 0 w 80"/>
                <a:gd name="T7" fmla="*/ 0 h 118"/>
                <a:gd name="T8" fmla="*/ 0 w 80"/>
                <a:gd name="T9" fmla="*/ 0 h 118"/>
                <a:gd name="T10" fmla="*/ 0 60000 65536"/>
                <a:gd name="T11" fmla="*/ 0 60000 65536"/>
                <a:gd name="T12" fmla="*/ 0 60000 65536"/>
                <a:gd name="T13" fmla="*/ 0 60000 65536"/>
                <a:gd name="T14" fmla="*/ 0 60000 65536"/>
                <a:gd name="T15" fmla="*/ 0 w 80"/>
                <a:gd name="T16" fmla="*/ 0 h 118"/>
                <a:gd name="T17" fmla="*/ 80 w 80"/>
                <a:gd name="T18" fmla="*/ 118 h 118"/>
              </a:gdLst>
              <a:ahLst/>
              <a:cxnLst>
                <a:cxn ang="T10">
                  <a:pos x="T0" y="T1"/>
                </a:cxn>
                <a:cxn ang="T11">
                  <a:pos x="T2" y="T3"/>
                </a:cxn>
                <a:cxn ang="T12">
                  <a:pos x="T4" y="T5"/>
                </a:cxn>
                <a:cxn ang="T13">
                  <a:pos x="T6" y="T7"/>
                </a:cxn>
                <a:cxn ang="T14">
                  <a:pos x="T8" y="T9"/>
                </a:cxn>
              </a:cxnLst>
              <a:rect l="T15" t="T16" r="T17" b="T18"/>
              <a:pathLst>
                <a:path w="80" h="118">
                  <a:moveTo>
                    <a:pt x="57" y="0"/>
                  </a:moveTo>
                  <a:lnTo>
                    <a:pt x="0" y="107"/>
                  </a:lnTo>
                  <a:lnTo>
                    <a:pt x="22" y="118"/>
                  </a:lnTo>
                  <a:lnTo>
                    <a:pt x="80" y="11"/>
                  </a:lnTo>
                  <a:lnTo>
                    <a:pt x="57" y="0"/>
                  </a:lnTo>
                  <a:close/>
                </a:path>
              </a:pathLst>
            </a:custGeom>
            <a:solidFill>
              <a:srgbClr val="FF00FF"/>
            </a:solidFill>
            <a:ln w="0">
              <a:solidFill>
                <a:srgbClr val="FF00FF"/>
              </a:solidFill>
              <a:round/>
              <a:headEnd/>
              <a:tailEnd/>
            </a:ln>
          </p:spPr>
          <p:txBody>
            <a:bodyPr/>
            <a:lstStyle/>
            <a:p>
              <a:endParaRPr lang="fr-FR"/>
            </a:p>
          </p:txBody>
        </p:sp>
        <p:sp>
          <p:nvSpPr>
            <p:cNvPr id="74084" name="Freeform 163"/>
            <p:cNvSpPr>
              <a:spLocks/>
            </p:cNvSpPr>
            <p:nvPr/>
          </p:nvSpPr>
          <p:spPr bwMode="auto">
            <a:xfrm>
              <a:off x="4782" y="1767"/>
              <a:ext cx="5" cy="7"/>
            </a:xfrm>
            <a:custGeom>
              <a:avLst/>
              <a:gdLst>
                <a:gd name="T0" fmla="*/ 0 w 79"/>
                <a:gd name="T1" fmla="*/ 0 h 107"/>
                <a:gd name="T2" fmla="*/ 0 w 79"/>
                <a:gd name="T3" fmla="*/ 0 h 107"/>
                <a:gd name="T4" fmla="*/ 0 w 79"/>
                <a:gd name="T5" fmla="*/ 0 h 107"/>
                <a:gd name="T6" fmla="*/ 0 w 79"/>
                <a:gd name="T7" fmla="*/ 0 h 107"/>
                <a:gd name="T8" fmla="*/ 0 w 79"/>
                <a:gd name="T9" fmla="*/ 0 h 107"/>
                <a:gd name="T10" fmla="*/ 0 60000 65536"/>
                <a:gd name="T11" fmla="*/ 0 60000 65536"/>
                <a:gd name="T12" fmla="*/ 0 60000 65536"/>
                <a:gd name="T13" fmla="*/ 0 60000 65536"/>
                <a:gd name="T14" fmla="*/ 0 60000 65536"/>
                <a:gd name="T15" fmla="*/ 0 w 79"/>
                <a:gd name="T16" fmla="*/ 0 h 107"/>
                <a:gd name="T17" fmla="*/ 79 w 79"/>
                <a:gd name="T18" fmla="*/ 107 h 107"/>
              </a:gdLst>
              <a:ahLst/>
              <a:cxnLst>
                <a:cxn ang="T10">
                  <a:pos x="T0" y="T1"/>
                </a:cxn>
                <a:cxn ang="T11">
                  <a:pos x="T2" y="T3"/>
                </a:cxn>
                <a:cxn ang="T12">
                  <a:pos x="T4" y="T5"/>
                </a:cxn>
                <a:cxn ang="T13">
                  <a:pos x="T6" y="T7"/>
                </a:cxn>
                <a:cxn ang="T14">
                  <a:pos x="T8" y="T9"/>
                </a:cxn>
              </a:cxnLst>
              <a:rect l="T15" t="T16" r="T17" b="T18"/>
              <a:pathLst>
                <a:path w="79" h="107">
                  <a:moveTo>
                    <a:pt x="79" y="11"/>
                  </a:moveTo>
                  <a:lnTo>
                    <a:pt x="68" y="0"/>
                  </a:lnTo>
                  <a:lnTo>
                    <a:pt x="0" y="90"/>
                  </a:lnTo>
                  <a:lnTo>
                    <a:pt x="11" y="107"/>
                  </a:lnTo>
                  <a:lnTo>
                    <a:pt x="79" y="11"/>
                  </a:lnTo>
                  <a:close/>
                </a:path>
              </a:pathLst>
            </a:custGeom>
            <a:solidFill>
              <a:srgbClr val="FF00FF"/>
            </a:solidFill>
            <a:ln w="0">
              <a:solidFill>
                <a:srgbClr val="FF00FF"/>
              </a:solidFill>
              <a:round/>
              <a:headEnd/>
              <a:tailEnd/>
            </a:ln>
          </p:spPr>
          <p:txBody>
            <a:bodyPr/>
            <a:lstStyle/>
            <a:p>
              <a:endParaRPr lang="fr-FR"/>
            </a:p>
          </p:txBody>
        </p:sp>
        <p:sp>
          <p:nvSpPr>
            <p:cNvPr id="74085" name="Freeform 164"/>
            <p:cNvSpPr>
              <a:spLocks/>
            </p:cNvSpPr>
            <p:nvPr/>
          </p:nvSpPr>
          <p:spPr bwMode="auto">
            <a:xfrm>
              <a:off x="4784" y="1768"/>
              <a:ext cx="4" cy="6"/>
            </a:xfrm>
            <a:custGeom>
              <a:avLst/>
              <a:gdLst>
                <a:gd name="T0" fmla="*/ 0 w 69"/>
                <a:gd name="T1" fmla="*/ 0 h 90"/>
                <a:gd name="T2" fmla="*/ 0 w 69"/>
                <a:gd name="T3" fmla="*/ 0 h 90"/>
                <a:gd name="T4" fmla="*/ 0 w 69"/>
                <a:gd name="T5" fmla="*/ 0 h 90"/>
                <a:gd name="T6" fmla="*/ 0 w 69"/>
                <a:gd name="T7" fmla="*/ 0 h 90"/>
                <a:gd name="T8" fmla="*/ 0 w 69"/>
                <a:gd name="T9" fmla="*/ 0 h 90"/>
                <a:gd name="T10" fmla="*/ 0 60000 65536"/>
                <a:gd name="T11" fmla="*/ 0 60000 65536"/>
                <a:gd name="T12" fmla="*/ 0 60000 65536"/>
                <a:gd name="T13" fmla="*/ 0 60000 65536"/>
                <a:gd name="T14" fmla="*/ 0 60000 65536"/>
                <a:gd name="T15" fmla="*/ 0 w 69"/>
                <a:gd name="T16" fmla="*/ 0 h 90"/>
                <a:gd name="T17" fmla="*/ 69 w 69"/>
                <a:gd name="T18" fmla="*/ 90 h 90"/>
              </a:gdLst>
              <a:ahLst/>
              <a:cxnLst>
                <a:cxn ang="T10">
                  <a:pos x="T0" y="T1"/>
                </a:cxn>
                <a:cxn ang="T11">
                  <a:pos x="T2" y="T3"/>
                </a:cxn>
                <a:cxn ang="T12">
                  <a:pos x="T4" y="T5"/>
                </a:cxn>
                <a:cxn ang="T13">
                  <a:pos x="T6" y="T7"/>
                </a:cxn>
                <a:cxn ang="T14">
                  <a:pos x="T8" y="T9"/>
                </a:cxn>
              </a:cxnLst>
              <a:rect l="T15" t="T16" r="T17" b="T18"/>
              <a:pathLst>
                <a:path w="69" h="90">
                  <a:moveTo>
                    <a:pt x="64" y="0"/>
                  </a:moveTo>
                  <a:lnTo>
                    <a:pt x="0" y="84"/>
                  </a:lnTo>
                  <a:lnTo>
                    <a:pt x="6" y="90"/>
                  </a:lnTo>
                  <a:lnTo>
                    <a:pt x="69" y="5"/>
                  </a:lnTo>
                  <a:lnTo>
                    <a:pt x="64" y="0"/>
                  </a:lnTo>
                  <a:close/>
                </a:path>
              </a:pathLst>
            </a:custGeom>
            <a:solidFill>
              <a:srgbClr val="FF00FF"/>
            </a:solidFill>
            <a:ln w="0">
              <a:solidFill>
                <a:srgbClr val="FF00FF"/>
              </a:solidFill>
              <a:round/>
              <a:headEnd/>
              <a:tailEnd/>
            </a:ln>
          </p:spPr>
          <p:txBody>
            <a:bodyPr/>
            <a:lstStyle/>
            <a:p>
              <a:endParaRPr lang="fr-FR"/>
            </a:p>
          </p:txBody>
        </p:sp>
        <p:sp>
          <p:nvSpPr>
            <p:cNvPr id="74086" name="Freeform 165"/>
            <p:cNvSpPr>
              <a:spLocks/>
            </p:cNvSpPr>
            <p:nvPr/>
          </p:nvSpPr>
          <p:spPr bwMode="auto">
            <a:xfrm>
              <a:off x="4783" y="1768"/>
              <a:ext cx="5" cy="7"/>
            </a:xfrm>
            <a:custGeom>
              <a:avLst/>
              <a:gdLst>
                <a:gd name="T0" fmla="*/ 0 w 63"/>
                <a:gd name="T1" fmla="*/ 0 h 107"/>
                <a:gd name="T2" fmla="*/ 0 w 63"/>
                <a:gd name="T3" fmla="*/ 0 h 107"/>
                <a:gd name="T4" fmla="*/ 0 w 63"/>
                <a:gd name="T5" fmla="*/ 0 h 107"/>
                <a:gd name="T6" fmla="*/ 0 w 63"/>
                <a:gd name="T7" fmla="*/ 0 h 107"/>
                <a:gd name="T8" fmla="*/ 0 w 63"/>
                <a:gd name="T9" fmla="*/ 0 h 107"/>
                <a:gd name="T10" fmla="*/ 0 60000 65536"/>
                <a:gd name="T11" fmla="*/ 0 60000 65536"/>
                <a:gd name="T12" fmla="*/ 0 60000 65536"/>
                <a:gd name="T13" fmla="*/ 0 60000 65536"/>
                <a:gd name="T14" fmla="*/ 0 60000 65536"/>
                <a:gd name="T15" fmla="*/ 0 w 63"/>
                <a:gd name="T16" fmla="*/ 0 h 107"/>
                <a:gd name="T17" fmla="*/ 63 w 63"/>
                <a:gd name="T18" fmla="*/ 107 h 107"/>
              </a:gdLst>
              <a:ahLst/>
              <a:cxnLst>
                <a:cxn ang="T10">
                  <a:pos x="T0" y="T1"/>
                </a:cxn>
                <a:cxn ang="T11">
                  <a:pos x="T2" y="T3"/>
                </a:cxn>
                <a:cxn ang="T12">
                  <a:pos x="T4" y="T5"/>
                </a:cxn>
                <a:cxn ang="T13">
                  <a:pos x="T6" y="T7"/>
                </a:cxn>
                <a:cxn ang="T14">
                  <a:pos x="T8" y="T9"/>
                </a:cxn>
              </a:cxnLst>
              <a:rect l="T15" t="T16" r="T17" b="T18"/>
              <a:pathLst>
                <a:path w="63" h="107">
                  <a:moveTo>
                    <a:pt x="63" y="0"/>
                  </a:moveTo>
                  <a:lnTo>
                    <a:pt x="63" y="11"/>
                  </a:lnTo>
                  <a:lnTo>
                    <a:pt x="5" y="107"/>
                  </a:lnTo>
                  <a:lnTo>
                    <a:pt x="0" y="96"/>
                  </a:lnTo>
                  <a:lnTo>
                    <a:pt x="63" y="0"/>
                  </a:lnTo>
                  <a:close/>
                </a:path>
              </a:pathLst>
            </a:custGeom>
            <a:solidFill>
              <a:srgbClr val="FF00FF"/>
            </a:solidFill>
            <a:ln w="0">
              <a:solidFill>
                <a:srgbClr val="FF00FF"/>
              </a:solidFill>
              <a:round/>
              <a:headEnd/>
              <a:tailEnd/>
            </a:ln>
          </p:spPr>
          <p:txBody>
            <a:bodyPr/>
            <a:lstStyle/>
            <a:p>
              <a:endParaRPr lang="fr-FR"/>
            </a:p>
          </p:txBody>
        </p:sp>
        <p:sp>
          <p:nvSpPr>
            <p:cNvPr id="74087" name="Freeform 166"/>
            <p:cNvSpPr>
              <a:spLocks/>
            </p:cNvSpPr>
            <p:nvPr/>
          </p:nvSpPr>
          <p:spPr bwMode="auto">
            <a:xfrm>
              <a:off x="4800" y="1781"/>
              <a:ext cx="6" cy="6"/>
            </a:xfrm>
            <a:custGeom>
              <a:avLst/>
              <a:gdLst>
                <a:gd name="T0" fmla="*/ 0 w 98"/>
                <a:gd name="T1" fmla="*/ 0 h 96"/>
                <a:gd name="T2" fmla="*/ 0 w 98"/>
                <a:gd name="T3" fmla="*/ 0 h 96"/>
                <a:gd name="T4" fmla="*/ 0 w 98"/>
                <a:gd name="T5" fmla="*/ 0 h 96"/>
                <a:gd name="T6" fmla="*/ 0 w 98"/>
                <a:gd name="T7" fmla="*/ 0 h 96"/>
                <a:gd name="T8" fmla="*/ 0 w 98"/>
                <a:gd name="T9" fmla="*/ 0 h 96"/>
                <a:gd name="T10" fmla="*/ 0 60000 65536"/>
                <a:gd name="T11" fmla="*/ 0 60000 65536"/>
                <a:gd name="T12" fmla="*/ 0 60000 65536"/>
                <a:gd name="T13" fmla="*/ 0 60000 65536"/>
                <a:gd name="T14" fmla="*/ 0 60000 65536"/>
                <a:gd name="T15" fmla="*/ 0 w 98"/>
                <a:gd name="T16" fmla="*/ 0 h 96"/>
                <a:gd name="T17" fmla="*/ 98 w 98"/>
                <a:gd name="T18" fmla="*/ 96 h 96"/>
              </a:gdLst>
              <a:ahLst/>
              <a:cxnLst>
                <a:cxn ang="T10">
                  <a:pos x="T0" y="T1"/>
                </a:cxn>
                <a:cxn ang="T11">
                  <a:pos x="T2" y="T3"/>
                </a:cxn>
                <a:cxn ang="T12">
                  <a:pos x="T4" y="T5"/>
                </a:cxn>
                <a:cxn ang="T13">
                  <a:pos x="T6" y="T7"/>
                </a:cxn>
                <a:cxn ang="T14">
                  <a:pos x="T8" y="T9"/>
                </a:cxn>
              </a:cxnLst>
              <a:rect l="T15" t="T16" r="T17" b="T18"/>
              <a:pathLst>
                <a:path w="98" h="96">
                  <a:moveTo>
                    <a:pt x="80" y="0"/>
                  </a:moveTo>
                  <a:lnTo>
                    <a:pt x="0" y="79"/>
                  </a:lnTo>
                  <a:lnTo>
                    <a:pt x="18" y="96"/>
                  </a:lnTo>
                  <a:lnTo>
                    <a:pt x="98" y="17"/>
                  </a:lnTo>
                  <a:lnTo>
                    <a:pt x="80" y="0"/>
                  </a:lnTo>
                  <a:close/>
                </a:path>
              </a:pathLst>
            </a:custGeom>
            <a:solidFill>
              <a:srgbClr val="FF00FF"/>
            </a:solidFill>
            <a:ln w="0">
              <a:solidFill>
                <a:srgbClr val="FF00FF"/>
              </a:solidFill>
              <a:round/>
              <a:headEnd/>
              <a:tailEnd/>
            </a:ln>
          </p:spPr>
          <p:txBody>
            <a:bodyPr/>
            <a:lstStyle/>
            <a:p>
              <a:endParaRPr lang="fr-FR"/>
            </a:p>
          </p:txBody>
        </p:sp>
        <p:sp>
          <p:nvSpPr>
            <p:cNvPr id="74088" name="Freeform 167"/>
            <p:cNvSpPr>
              <a:spLocks/>
            </p:cNvSpPr>
            <p:nvPr/>
          </p:nvSpPr>
          <p:spPr bwMode="auto">
            <a:xfrm>
              <a:off x="4800" y="1781"/>
              <a:ext cx="5" cy="6"/>
            </a:xfrm>
            <a:custGeom>
              <a:avLst/>
              <a:gdLst>
                <a:gd name="T0" fmla="*/ 0 w 80"/>
                <a:gd name="T1" fmla="*/ 0 h 85"/>
                <a:gd name="T2" fmla="*/ 0 w 80"/>
                <a:gd name="T3" fmla="*/ 0 h 85"/>
                <a:gd name="T4" fmla="*/ 0 w 80"/>
                <a:gd name="T5" fmla="*/ 0 h 85"/>
                <a:gd name="T6" fmla="*/ 0 w 80"/>
                <a:gd name="T7" fmla="*/ 0 h 85"/>
                <a:gd name="T8" fmla="*/ 0 w 80"/>
                <a:gd name="T9" fmla="*/ 0 h 85"/>
                <a:gd name="T10" fmla="*/ 0 60000 65536"/>
                <a:gd name="T11" fmla="*/ 0 60000 65536"/>
                <a:gd name="T12" fmla="*/ 0 60000 65536"/>
                <a:gd name="T13" fmla="*/ 0 60000 65536"/>
                <a:gd name="T14" fmla="*/ 0 60000 65536"/>
                <a:gd name="T15" fmla="*/ 0 w 80"/>
                <a:gd name="T16" fmla="*/ 0 h 85"/>
                <a:gd name="T17" fmla="*/ 80 w 80"/>
                <a:gd name="T18" fmla="*/ 85 h 85"/>
              </a:gdLst>
              <a:ahLst/>
              <a:cxnLst>
                <a:cxn ang="T10">
                  <a:pos x="T0" y="T1"/>
                </a:cxn>
                <a:cxn ang="T11">
                  <a:pos x="T2" y="T3"/>
                </a:cxn>
                <a:cxn ang="T12">
                  <a:pos x="T4" y="T5"/>
                </a:cxn>
                <a:cxn ang="T13">
                  <a:pos x="T6" y="T7"/>
                </a:cxn>
                <a:cxn ang="T14">
                  <a:pos x="T8" y="T9"/>
                </a:cxn>
              </a:cxnLst>
              <a:rect l="T15" t="T16" r="T17" b="T18"/>
              <a:pathLst>
                <a:path w="80" h="85">
                  <a:moveTo>
                    <a:pt x="69" y="0"/>
                  </a:moveTo>
                  <a:lnTo>
                    <a:pt x="80" y="0"/>
                  </a:lnTo>
                  <a:lnTo>
                    <a:pt x="6" y="85"/>
                  </a:lnTo>
                  <a:lnTo>
                    <a:pt x="0" y="79"/>
                  </a:lnTo>
                  <a:lnTo>
                    <a:pt x="69" y="0"/>
                  </a:lnTo>
                  <a:close/>
                </a:path>
              </a:pathLst>
            </a:custGeom>
            <a:solidFill>
              <a:srgbClr val="FF00FF"/>
            </a:solidFill>
            <a:ln w="0">
              <a:solidFill>
                <a:srgbClr val="FF00FF"/>
              </a:solidFill>
              <a:round/>
              <a:headEnd/>
              <a:tailEnd/>
            </a:ln>
          </p:spPr>
          <p:txBody>
            <a:bodyPr/>
            <a:lstStyle/>
            <a:p>
              <a:endParaRPr lang="fr-FR"/>
            </a:p>
          </p:txBody>
        </p:sp>
        <p:sp>
          <p:nvSpPr>
            <p:cNvPr id="74089" name="Freeform 168"/>
            <p:cNvSpPr>
              <a:spLocks/>
            </p:cNvSpPr>
            <p:nvPr/>
          </p:nvSpPr>
          <p:spPr bwMode="auto">
            <a:xfrm>
              <a:off x="4802" y="1782"/>
              <a:ext cx="5" cy="6"/>
            </a:xfrm>
            <a:custGeom>
              <a:avLst/>
              <a:gdLst>
                <a:gd name="T0" fmla="*/ 0 w 86"/>
                <a:gd name="T1" fmla="*/ 0 h 101"/>
                <a:gd name="T2" fmla="*/ 0 w 86"/>
                <a:gd name="T3" fmla="*/ 0 h 101"/>
                <a:gd name="T4" fmla="*/ 0 w 86"/>
                <a:gd name="T5" fmla="*/ 0 h 101"/>
                <a:gd name="T6" fmla="*/ 0 w 86"/>
                <a:gd name="T7" fmla="*/ 0 h 101"/>
                <a:gd name="T8" fmla="*/ 0 w 86"/>
                <a:gd name="T9" fmla="*/ 0 h 101"/>
                <a:gd name="T10" fmla="*/ 0 60000 65536"/>
                <a:gd name="T11" fmla="*/ 0 60000 65536"/>
                <a:gd name="T12" fmla="*/ 0 60000 65536"/>
                <a:gd name="T13" fmla="*/ 0 60000 65536"/>
                <a:gd name="T14" fmla="*/ 0 60000 65536"/>
                <a:gd name="T15" fmla="*/ 0 w 86"/>
                <a:gd name="T16" fmla="*/ 0 h 101"/>
                <a:gd name="T17" fmla="*/ 86 w 86"/>
                <a:gd name="T18" fmla="*/ 101 h 101"/>
              </a:gdLst>
              <a:ahLst/>
              <a:cxnLst>
                <a:cxn ang="T10">
                  <a:pos x="T0" y="T1"/>
                </a:cxn>
                <a:cxn ang="T11">
                  <a:pos x="T2" y="T3"/>
                </a:cxn>
                <a:cxn ang="T12">
                  <a:pos x="T4" y="T5"/>
                </a:cxn>
                <a:cxn ang="T13">
                  <a:pos x="T6" y="T7"/>
                </a:cxn>
                <a:cxn ang="T14">
                  <a:pos x="T8" y="T9"/>
                </a:cxn>
              </a:cxnLst>
              <a:rect l="T15" t="T16" r="T17" b="T18"/>
              <a:pathLst>
                <a:path w="86" h="101">
                  <a:moveTo>
                    <a:pt x="62" y="0"/>
                  </a:moveTo>
                  <a:lnTo>
                    <a:pt x="0" y="85"/>
                  </a:lnTo>
                  <a:lnTo>
                    <a:pt x="23" y="101"/>
                  </a:lnTo>
                  <a:lnTo>
                    <a:pt x="86" y="17"/>
                  </a:lnTo>
                  <a:lnTo>
                    <a:pt x="62" y="0"/>
                  </a:lnTo>
                  <a:close/>
                </a:path>
              </a:pathLst>
            </a:custGeom>
            <a:solidFill>
              <a:srgbClr val="FF00FF"/>
            </a:solidFill>
            <a:ln w="0">
              <a:solidFill>
                <a:srgbClr val="FF00FF"/>
              </a:solidFill>
              <a:round/>
              <a:headEnd/>
              <a:tailEnd/>
            </a:ln>
          </p:spPr>
          <p:txBody>
            <a:bodyPr/>
            <a:lstStyle/>
            <a:p>
              <a:endParaRPr lang="fr-FR"/>
            </a:p>
          </p:txBody>
        </p:sp>
        <p:sp>
          <p:nvSpPr>
            <p:cNvPr id="74090" name="Freeform 169"/>
            <p:cNvSpPr>
              <a:spLocks/>
            </p:cNvSpPr>
            <p:nvPr/>
          </p:nvSpPr>
          <p:spPr bwMode="auto">
            <a:xfrm>
              <a:off x="4801" y="1782"/>
              <a:ext cx="5" cy="6"/>
            </a:xfrm>
            <a:custGeom>
              <a:avLst/>
              <a:gdLst>
                <a:gd name="T0" fmla="*/ 0 w 80"/>
                <a:gd name="T1" fmla="*/ 0 h 84"/>
                <a:gd name="T2" fmla="*/ 0 w 80"/>
                <a:gd name="T3" fmla="*/ 0 h 84"/>
                <a:gd name="T4" fmla="*/ 0 w 80"/>
                <a:gd name="T5" fmla="*/ 0 h 84"/>
                <a:gd name="T6" fmla="*/ 0 w 80"/>
                <a:gd name="T7" fmla="*/ 0 h 84"/>
                <a:gd name="T8" fmla="*/ 0 w 80"/>
                <a:gd name="T9" fmla="*/ 0 h 84"/>
                <a:gd name="T10" fmla="*/ 0 60000 65536"/>
                <a:gd name="T11" fmla="*/ 0 60000 65536"/>
                <a:gd name="T12" fmla="*/ 0 60000 65536"/>
                <a:gd name="T13" fmla="*/ 0 60000 65536"/>
                <a:gd name="T14" fmla="*/ 0 60000 65536"/>
                <a:gd name="T15" fmla="*/ 0 w 80"/>
                <a:gd name="T16" fmla="*/ 0 h 84"/>
                <a:gd name="T17" fmla="*/ 80 w 80"/>
                <a:gd name="T18" fmla="*/ 84 h 84"/>
              </a:gdLst>
              <a:ahLst/>
              <a:cxnLst>
                <a:cxn ang="T10">
                  <a:pos x="T0" y="T1"/>
                </a:cxn>
                <a:cxn ang="T11">
                  <a:pos x="T2" y="T3"/>
                </a:cxn>
                <a:cxn ang="T12">
                  <a:pos x="T4" y="T5"/>
                </a:cxn>
                <a:cxn ang="T13">
                  <a:pos x="T6" y="T7"/>
                </a:cxn>
                <a:cxn ang="T14">
                  <a:pos x="T8" y="T9"/>
                </a:cxn>
              </a:cxnLst>
              <a:rect l="T15" t="T16" r="T17" b="T18"/>
              <a:pathLst>
                <a:path w="80" h="84">
                  <a:moveTo>
                    <a:pt x="80" y="0"/>
                  </a:moveTo>
                  <a:lnTo>
                    <a:pt x="68" y="0"/>
                  </a:lnTo>
                  <a:lnTo>
                    <a:pt x="0" y="79"/>
                  </a:lnTo>
                  <a:lnTo>
                    <a:pt x="5" y="84"/>
                  </a:lnTo>
                  <a:lnTo>
                    <a:pt x="80" y="0"/>
                  </a:lnTo>
                  <a:close/>
                </a:path>
              </a:pathLst>
            </a:custGeom>
            <a:solidFill>
              <a:srgbClr val="FF00FF"/>
            </a:solidFill>
            <a:ln w="0">
              <a:solidFill>
                <a:srgbClr val="FF00FF"/>
              </a:solidFill>
              <a:round/>
              <a:headEnd/>
              <a:tailEnd/>
            </a:ln>
          </p:spPr>
          <p:txBody>
            <a:bodyPr/>
            <a:lstStyle/>
            <a:p>
              <a:endParaRPr lang="fr-FR"/>
            </a:p>
          </p:txBody>
        </p:sp>
        <p:sp>
          <p:nvSpPr>
            <p:cNvPr id="74091" name="Freeform 170"/>
            <p:cNvSpPr>
              <a:spLocks/>
            </p:cNvSpPr>
            <p:nvPr/>
          </p:nvSpPr>
          <p:spPr bwMode="auto">
            <a:xfrm>
              <a:off x="4803" y="1783"/>
              <a:ext cx="5" cy="6"/>
            </a:xfrm>
            <a:custGeom>
              <a:avLst/>
              <a:gdLst>
                <a:gd name="T0" fmla="*/ 0 w 68"/>
                <a:gd name="T1" fmla="*/ 0 h 91"/>
                <a:gd name="T2" fmla="*/ 0 w 68"/>
                <a:gd name="T3" fmla="*/ 0 h 91"/>
                <a:gd name="T4" fmla="*/ 0 w 68"/>
                <a:gd name="T5" fmla="*/ 0 h 91"/>
                <a:gd name="T6" fmla="*/ 0 w 68"/>
                <a:gd name="T7" fmla="*/ 0 h 91"/>
                <a:gd name="T8" fmla="*/ 0 w 68"/>
                <a:gd name="T9" fmla="*/ 0 h 91"/>
                <a:gd name="T10" fmla="*/ 0 60000 65536"/>
                <a:gd name="T11" fmla="*/ 0 60000 65536"/>
                <a:gd name="T12" fmla="*/ 0 60000 65536"/>
                <a:gd name="T13" fmla="*/ 0 60000 65536"/>
                <a:gd name="T14" fmla="*/ 0 60000 65536"/>
                <a:gd name="T15" fmla="*/ 0 w 68"/>
                <a:gd name="T16" fmla="*/ 0 h 91"/>
                <a:gd name="T17" fmla="*/ 68 w 68"/>
                <a:gd name="T18" fmla="*/ 91 h 91"/>
              </a:gdLst>
              <a:ahLst/>
              <a:cxnLst>
                <a:cxn ang="T10">
                  <a:pos x="T0" y="T1"/>
                </a:cxn>
                <a:cxn ang="T11">
                  <a:pos x="T2" y="T3"/>
                </a:cxn>
                <a:cxn ang="T12">
                  <a:pos x="T4" y="T5"/>
                </a:cxn>
                <a:cxn ang="T13">
                  <a:pos x="T6" y="T7"/>
                </a:cxn>
                <a:cxn ang="T14">
                  <a:pos x="T8" y="T9"/>
                </a:cxn>
              </a:cxnLst>
              <a:rect l="T15" t="T16" r="T17" b="T18"/>
              <a:pathLst>
                <a:path w="68" h="91">
                  <a:moveTo>
                    <a:pt x="63" y="0"/>
                  </a:moveTo>
                  <a:lnTo>
                    <a:pt x="0" y="84"/>
                  </a:lnTo>
                  <a:lnTo>
                    <a:pt x="6" y="91"/>
                  </a:lnTo>
                  <a:lnTo>
                    <a:pt x="68" y="5"/>
                  </a:lnTo>
                  <a:lnTo>
                    <a:pt x="63" y="0"/>
                  </a:lnTo>
                  <a:close/>
                </a:path>
              </a:pathLst>
            </a:custGeom>
            <a:solidFill>
              <a:srgbClr val="FF00FF"/>
            </a:solidFill>
            <a:ln w="0">
              <a:solidFill>
                <a:srgbClr val="FF00FF"/>
              </a:solidFill>
              <a:round/>
              <a:headEnd/>
              <a:tailEnd/>
            </a:ln>
          </p:spPr>
          <p:txBody>
            <a:bodyPr/>
            <a:lstStyle/>
            <a:p>
              <a:endParaRPr lang="fr-FR"/>
            </a:p>
          </p:txBody>
        </p:sp>
        <p:sp>
          <p:nvSpPr>
            <p:cNvPr id="74092" name="Freeform 171"/>
            <p:cNvSpPr>
              <a:spLocks/>
            </p:cNvSpPr>
            <p:nvPr/>
          </p:nvSpPr>
          <p:spPr bwMode="auto">
            <a:xfrm>
              <a:off x="4803" y="1783"/>
              <a:ext cx="4" cy="6"/>
            </a:xfrm>
            <a:custGeom>
              <a:avLst/>
              <a:gdLst>
                <a:gd name="T0" fmla="*/ 0 w 63"/>
                <a:gd name="T1" fmla="*/ 0 h 86"/>
                <a:gd name="T2" fmla="*/ 0 w 63"/>
                <a:gd name="T3" fmla="*/ 0 h 86"/>
                <a:gd name="T4" fmla="*/ 0 w 63"/>
                <a:gd name="T5" fmla="*/ 0 h 86"/>
                <a:gd name="T6" fmla="*/ 0 w 63"/>
                <a:gd name="T7" fmla="*/ 0 h 86"/>
                <a:gd name="T8" fmla="*/ 0 w 63"/>
                <a:gd name="T9" fmla="*/ 0 h 86"/>
                <a:gd name="T10" fmla="*/ 0 60000 65536"/>
                <a:gd name="T11" fmla="*/ 0 60000 65536"/>
                <a:gd name="T12" fmla="*/ 0 60000 65536"/>
                <a:gd name="T13" fmla="*/ 0 60000 65536"/>
                <a:gd name="T14" fmla="*/ 0 60000 65536"/>
                <a:gd name="T15" fmla="*/ 0 w 63"/>
                <a:gd name="T16" fmla="*/ 0 h 86"/>
                <a:gd name="T17" fmla="*/ 63 w 63"/>
                <a:gd name="T18" fmla="*/ 86 h 86"/>
              </a:gdLst>
              <a:ahLst/>
              <a:cxnLst>
                <a:cxn ang="T10">
                  <a:pos x="T0" y="T1"/>
                </a:cxn>
                <a:cxn ang="T11">
                  <a:pos x="T2" y="T3"/>
                </a:cxn>
                <a:cxn ang="T12">
                  <a:pos x="T4" y="T5"/>
                </a:cxn>
                <a:cxn ang="T13">
                  <a:pos x="T6" y="T7"/>
                </a:cxn>
                <a:cxn ang="T14">
                  <a:pos x="T8" y="T9"/>
                </a:cxn>
              </a:cxnLst>
              <a:rect l="T15" t="T16" r="T17" b="T18"/>
              <a:pathLst>
                <a:path w="63" h="86">
                  <a:moveTo>
                    <a:pt x="63" y="0"/>
                  </a:moveTo>
                  <a:lnTo>
                    <a:pt x="63" y="0"/>
                  </a:lnTo>
                  <a:lnTo>
                    <a:pt x="0" y="86"/>
                  </a:lnTo>
                  <a:lnTo>
                    <a:pt x="63" y="0"/>
                  </a:lnTo>
                  <a:close/>
                </a:path>
              </a:pathLst>
            </a:custGeom>
            <a:solidFill>
              <a:srgbClr val="FF00FF"/>
            </a:solidFill>
            <a:ln w="0">
              <a:solidFill>
                <a:srgbClr val="FF00FF"/>
              </a:solidFill>
              <a:round/>
              <a:headEnd/>
              <a:tailEnd/>
            </a:ln>
          </p:spPr>
          <p:txBody>
            <a:bodyPr/>
            <a:lstStyle/>
            <a:p>
              <a:endParaRPr lang="fr-FR"/>
            </a:p>
          </p:txBody>
        </p:sp>
        <p:sp>
          <p:nvSpPr>
            <p:cNvPr id="74093" name="Freeform 172"/>
            <p:cNvSpPr>
              <a:spLocks/>
            </p:cNvSpPr>
            <p:nvPr/>
          </p:nvSpPr>
          <p:spPr bwMode="auto">
            <a:xfrm>
              <a:off x="4818" y="1796"/>
              <a:ext cx="5" cy="6"/>
            </a:xfrm>
            <a:custGeom>
              <a:avLst/>
              <a:gdLst>
                <a:gd name="T0" fmla="*/ 0 w 69"/>
                <a:gd name="T1" fmla="*/ 0 h 91"/>
                <a:gd name="T2" fmla="*/ 0 w 69"/>
                <a:gd name="T3" fmla="*/ 0 h 91"/>
                <a:gd name="T4" fmla="*/ 0 w 69"/>
                <a:gd name="T5" fmla="*/ 0 h 91"/>
                <a:gd name="T6" fmla="*/ 0 w 69"/>
                <a:gd name="T7" fmla="*/ 0 h 91"/>
                <a:gd name="T8" fmla="*/ 0 w 69"/>
                <a:gd name="T9" fmla="*/ 0 h 91"/>
                <a:gd name="T10" fmla="*/ 0 60000 65536"/>
                <a:gd name="T11" fmla="*/ 0 60000 65536"/>
                <a:gd name="T12" fmla="*/ 0 60000 65536"/>
                <a:gd name="T13" fmla="*/ 0 60000 65536"/>
                <a:gd name="T14" fmla="*/ 0 60000 65536"/>
                <a:gd name="T15" fmla="*/ 0 w 69"/>
                <a:gd name="T16" fmla="*/ 0 h 91"/>
                <a:gd name="T17" fmla="*/ 69 w 69"/>
                <a:gd name="T18" fmla="*/ 91 h 91"/>
              </a:gdLst>
              <a:ahLst/>
              <a:cxnLst>
                <a:cxn ang="T10">
                  <a:pos x="T0" y="T1"/>
                </a:cxn>
                <a:cxn ang="T11">
                  <a:pos x="T2" y="T3"/>
                </a:cxn>
                <a:cxn ang="T12">
                  <a:pos x="T4" y="T5"/>
                </a:cxn>
                <a:cxn ang="T13">
                  <a:pos x="T6" y="T7"/>
                </a:cxn>
                <a:cxn ang="T14">
                  <a:pos x="T8" y="T9"/>
                </a:cxn>
              </a:cxnLst>
              <a:rect l="T15" t="T16" r="T17" b="T18"/>
              <a:pathLst>
                <a:path w="69" h="91">
                  <a:moveTo>
                    <a:pt x="63" y="0"/>
                  </a:moveTo>
                  <a:lnTo>
                    <a:pt x="0" y="86"/>
                  </a:lnTo>
                  <a:lnTo>
                    <a:pt x="6" y="91"/>
                  </a:lnTo>
                  <a:lnTo>
                    <a:pt x="69" y="6"/>
                  </a:lnTo>
                  <a:lnTo>
                    <a:pt x="63" y="0"/>
                  </a:lnTo>
                  <a:close/>
                </a:path>
              </a:pathLst>
            </a:custGeom>
            <a:solidFill>
              <a:srgbClr val="FF00FF"/>
            </a:solidFill>
            <a:ln w="0">
              <a:solidFill>
                <a:srgbClr val="FF00FF"/>
              </a:solidFill>
              <a:round/>
              <a:headEnd/>
              <a:tailEnd/>
            </a:ln>
          </p:spPr>
          <p:txBody>
            <a:bodyPr/>
            <a:lstStyle/>
            <a:p>
              <a:endParaRPr lang="fr-FR"/>
            </a:p>
          </p:txBody>
        </p:sp>
        <p:sp>
          <p:nvSpPr>
            <p:cNvPr id="74094" name="Freeform 173"/>
            <p:cNvSpPr>
              <a:spLocks/>
            </p:cNvSpPr>
            <p:nvPr/>
          </p:nvSpPr>
          <p:spPr bwMode="auto">
            <a:xfrm>
              <a:off x="4818" y="1797"/>
              <a:ext cx="7" cy="6"/>
            </a:xfrm>
            <a:custGeom>
              <a:avLst/>
              <a:gdLst>
                <a:gd name="T0" fmla="*/ 0 w 98"/>
                <a:gd name="T1" fmla="*/ 0 h 97"/>
                <a:gd name="T2" fmla="*/ 0 w 98"/>
                <a:gd name="T3" fmla="*/ 0 h 97"/>
                <a:gd name="T4" fmla="*/ 0 w 98"/>
                <a:gd name="T5" fmla="*/ 0 h 97"/>
                <a:gd name="T6" fmla="*/ 0 w 98"/>
                <a:gd name="T7" fmla="*/ 0 h 97"/>
                <a:gd name="T8" fmla="*/ 0 w 98"/>
                <a:gd name="T9" fmla="*/ 0 h 97"/>
                <a:gd name="T10" fmla="*/ 0 60000 65536"/>
                <a:gd name="T11" fmla="*/ 0 60000 65536"/>
                <a:gd name="T12" fmla="*/ 0 60000 65536"/>
                <a:gd name="T13" fmla="*/ 0 60000 65536"/>
                <a:gd name="T14" fmla="*/ 0 60000 65536"/>
                <a:gd name="T15" fmla="*/ 0 w 98"/>
                <a:gd name="T16" fmla="*/ 0 h 97"/>
                <a:gd name="T17" fmla="*/ 98 w 98"/>
                <a:gd name="T18" fmla="*/ 97 h 97"/>
              </a:gdLst>
              <a:ahLst/>
              <a:cxnLst>
                <a:cxn ang="T10">
                  <a:pos x="T0" y="T1"/>
                </a:cxn>
                <a:cxn ang="T11">
                  <a:pos x="T2" y="T3"/>
                </a:cxn>
                <a:cxn ang="T12">
                  <a:pos x="T4" y="T5"/>
                </a:cxn>
                <a:cxn ang="T13">
                  <a:pos x="T6" y="T7"/>
                </a:cxn>
                <a:cxn ang="T14">
                  <a:pos x="T8" y="T9"/>
                </a:cxn>
              </a:cxnLst>
              <a:rect l="T15" t="T16" r="T17" b="T18"/>
              <a:pathLst>
                <a:path w="98" h="97">
                  <a:moveTo>
                    <a:pt x="74" y="0"/>
                  </a:moveTo>
                  <a:lnTo>
                    <a:pt x="0" y="75"/>
                  </a:lnTo>
                  <a:lnTo>
                    <a:pt x="23" y="97"/>
                  </a:lnTo>
                  <a:lnTo>
                    <a:pt x="98" y="24"/>
                  </a:lnTo>
                  <a:lnTo>
                    <a:pt x="74" y="0"/>
                  </a:lnTo>
                  <a:close/>
                </a:path>
              </a:pathLst>
            </a:custGeom>
            <a:solidFill>
              <a:srgbClr val="FF00FF"/>
            </a:solidFill>
            <a:ln w="0">
              <a:solidFill>
                <a:srgbClr val="FF00FF"/>
              </a:solidFill>
              <a:round/>
              <a:headEnd/>
              <a:tailEnd/>
            </a:ln>
          </p:spPr>
          <p:txBody>
            <a:bodyPr/>
            <a:lstStyle/>
            <a:p>
              <a:endParaRPr lang="fr-FR"/>
            </a:p>
          </p:txBody>
        </p:sp>
        <p:sp>
          <p:nvSpPr>
            <p:cNvPr id="74095" name="Freeform 174"/>
            <p:cNvSpPr>
              <a:spLocks/>
            </p:cNvSpPr>
            <p:nvPr/>
          </p:nvSpPr>
          <p:spPr bwMode="auto">
            <a:xfrm>
              <a:off x="4818" y="1797"/>
              <a:ext cx="5" cy="5"/>
            </a:xfrm>
            <a:custGeom>
              <a:avLst/>
              <a:gdLst>
                <a:gd name="T0" fmla="*/ 0 w 75"/>
                <a:gd name="T1" fmla="*/ 0 h 86"/>
                <a:gd name="T2" fmla="*/ 0 w 75"/>
                <a:gd name="T3" fmla="*/ 0 h 86"/>
                <a:gd name="T4" fmla="*/ 0 w 75"/>
                <a:gd name="T5" fmla="*/ 0 h 86"/>
                <a:gd name="T6" fmla="*/ 0 w 75"/>
                <a:gd name="T7" fmla="*/ 0 h 86"/>
                <a:gd name="T8" fmla="*/ 0 w 75"/>
                <a:gd name="T9" fmla="*/ 0 h 86"/>
                <a:gd name="T10" fmla="*/ 0 60000 65536"/>
                <a:gd name="T11" fmla="*/ 0 60000 65536"/>
                <a:gd name="T12" fmla="*/ 0 60000 65536"/>
                <a:gd name="T13" fmla="*/ 0 60000 65536"/>
                <a:gd name="T14" fmla="*/ 0 60000 65536"/>
                <a:gd name="T15" fmla="*/ 0 w 75"/>
                <a:gd name="T16" fmla="*/ 0 h 86"/>
                <a:gd name="T17" fmla="*/ 75 w 75"/>
                <a:gd name="T18" fmla="*/ 86 h 86"/>
              </a:gdLst>
              <a:ahLst/>
              <a:cxnLst>
                <a:cxn ang="T10">
                  <a:pos x="T0" y="T1"/>
                </a:cxn>
                <a:cxn ang="T11">
                  <a:pos x="T2" y="T3"/>
                </a:cxn>
                <a:cxn ang="T12">
                  <a:pos x="T4" y="T5"/>
                </a:cxn>
                <a:cxn ang="T13">
                  <a:pos x="T6" y="T7"/>
                </a:cxn>
                <a:cxn ang="T14">
                  <a:pos x="T8" y="T9"/>
                </a:cxn>
              </a:cxnLst>
              <a:rect l="T15" t="T16" r="T17" b="T18"/>
              <a:pathLst>
                <a:path w="75" h="86">
                  <a:moveTo>
                    <a:pt x="69" y="0"/>
                  </a:moveTo>
                  <a:lnTo>
                    <a:pt x="75" y="6"/>
                  </a:lnTo>
                  <a:lnTo>
                    <a:pt x="6" y="86"/>
                  </a:lnTo>
                  <a:lnTo>
                    <a:pt x="0" y="80"/>
                  </a:lnTo>
                  <a:lnTo>
                    <a:pt x="69" y="0"/>
                  </a:lnTo>
                  <a:close/>
                </a:path>
              </a:pathLst>
            </a:custGeom>
            <a:solidFill>
              <a:srgbClr val="FF00FF"/>
            </a:solidFill>
            <a:ln w="0">
              <a:solidFill>
                <a:srgbClr val="FF00FF"/>
              </a:solidFill>
              <a:round/>
              <a:headEnd/>
              <a:tailEnd/>
            </a:ln>
          </p:spPr>
          <p:txBody>
            <a:bodyPr/>
            <a:lstStyle/>
            <a:p>
              <a:endParaRPr lang="fr-FR"/>
            </a:p>
          </p:txBody>
        </p:sp>
        <p:sp>
          <p:nvSpPr>
            <p:cNvPr id="74096" name="Freeform 175"/>
            <p:cNvSpPr>
              <a:spLocks/>
            </p:cNvSpPr>
            <p:nvPr/>
          </p:nvSpPr>
          <p:spPr bwMode="auto">
            <a:xfrm>
              <a:off x="4819" y="1798"/>
              <a:ext cx="6" cy="6"/>
            </a:xfrm>
            <a:custGeom>
              <a:avLst/>
              <a:gdLst>
                <a:gd name="T0" fmla="*/ 0 w 91"/>
                <a:gd name="T1" fmla="*/ 0 h 90"/>
                <a:gd name="T2" fmla="*/ 0 w 91"/>
                <a:gd name="T3" fmla="*/ 0 h 90"/>
                <a:gd name="T4" fmla="*/ 0 w 91"/>
                <a:gd name="T5" fmla="*/ 0 h 90"/>
                <a:gd name="T6" fmla="*/ 0 w 91"/>
                <a:gd name="T7" fmla="*/ 0 h 90"/>
                <a:gd name="T8" fmla="*/ 0 w 91"/>
                <a:gd name="T9" fmla="*/ 0 h 90"/>
                <a:gd name="T10" fmla="*/ 0 60000 65536"/>
                <a:gd name="T11" fmla="*/ 0 60000 65536"/>
                <a:gd name="T12" fmla="*/ 0 60000 65536"/>
                <a:gd name="T13" fmla="*/ 0 60000 65536"/>
                <a:gd name="T14" fmla="*/ 0 60000 65536"/>
                <a:gd name="T15" fmla="*/ 0 w 91"/>
                <a:gd name="T16" fmla="*/ 0 h 90"/>
                <a:gd name="T17" fmla="*/ 91 w 91"/>
                <a:gd name="T18" fmla="*/ 90 h 90"/>
              </a:gdLst>
              <a:ahLst/>
              <a:cxnLst>
                <a:cxn ang="T10">
                  <a:pos x="T0" y="T1"/>
                </a:cxn>
                <a:cxn ang="T11">
                  <a:pos x="T2" y="T3"/>
                </a:cxn>
                <a:cxn ang="T12">
                  <a:pos x="T4" y="T5"/>
                </a:cxn>
                <a:cxn ang="T13">
                  <a:pos x="T6" y="T7"/>
                </a:cxn>
                <a:cxn ang="T14">
                  <a:pos x="T8" y="T9"/>
                </a:cxn>
              </a:cxnLst>
              <a:rect l="T15" t="T16" r="T17" b="T18"/>
              <a:pathLst>
                <a:path w="91" h="90">
                  <a:moveTo>
                    <a:pt x="80" y="0"/>
                  </a:moveTo>
                  <a:lnTo>
                    <a:pt x="0" y="79"/>
                  </a:lnTo>
                  <a:lnTo>
                    <a:pt x="11" y="90"/>
                  </a:lnTo>
                  <a:lnTo>
                    <a:pt x="91" y="11"/>
                  </a:lnTo>
                  <a:lnTo>
                    <a:pt x="80" y="0"/>
                  </a:lnTo>
                  <a:close/>
                </a:path>
              </a:pathLst>
            </a:custGeom>
            <a:solidFill>
              <a:srgbClr val="FF00FF"/>
            </a:solidFill>
            <a:ln w="0">
              <a:solidFill>
                <a:srgbClr val="FF00FF"/>
              </a:solidFill>
              <a:round/>
              <a:headEnd/>
              <a:tailEnd/>
            </a:ln>
          </p:spPr>
          <p:txBody>
            <a:bodyPr/>
            <a:lstStyle/>
            <a:p>
              <a:endParaRPr lang="fr-FR"/>
            </a:p>
          </p:txBody>
        </p:sp>
        <p:sp>
          <p:nvSpPr>
            <p:cNvPr id="74097" name="Freeform 176"/>
            <p:cNvSpPr>
              <a:spLocks/>
            </p:cNvSpPr>
            <p:nvPr/>
          </p:nvSpPr>
          <p:spPr bwMode="auto">
            <a:xfrm>
              <a:off x="4819" y="1798"/>
              <a:ext cx="6" cy="6"/>
            </a:xfrm>
            <a:custGeom>
              <a:avLst/>
              <a:gdLst>
                <a:gd name="T0" fmla="*/ 0 w 80"/>
                <a:gd name="T1" fmla="*/ 0 h 79"/>
                <a:gd name="T2" fmla="*/ 0 w 80"/>
                <a:gd name="T3" fmla="*/ 0 h 79"/>
                <a:gd name="T4" fmla="*/ 0 w 80"/>
                <a:gd name="T5" fmla="*/ 0 h 79"/>
                <a:gd name="T6" fmla="*/ 0 w 80"/>
                <a:gd name="T7" fmla="*/ 0 h 79"/>
                <a:gd name="T8" fmla="*/ 0 w 80"/>
                <a:gd name="T9" fmla="*/ 0 h 79"/>
                <a:gd name="T10" fmla="*/ 0 60000 65536"/>
                <a:gd name="T11" fmla="*/ 0 60000 65536"/>
                <a:gd name="T12" fmla="*/ 0 60000 65536"/>
                <a:gd name="T13" fmla="*/ 0 60000 65536"/>
                <a:gd name="T14" fmla="*/ 0 60000 65536"/>
                <a:gd name="T15" fmla="*/ 0 w 80"/>
                <a:gd name="T16" fmla="*/ 0 h 79"/>
                <a:gd name="T17" fmla="*/ 80 w 80"/>
                <a:gd name="T18" fmla="*/ 79 h 79"/>
              </a:gdLst>
              <a:ahLst/>
              <a:cxnLst>
                <a:cxn ang="T10">
                  <a:pos x="T0" y="T1"/>
                </a:cxn>
                <a:cxn ang="T11">
                  <a:pos x="T2" y="T3"/>
                </a:cxn>
                <a:cxn ang="T12">
                  <a:pos x="T4" y="T5"/>
                </a:cxn>
                <a:cxn ang="T13">
                  <a:pos x="T6" y="T7"/>
                </a:cxn>
                <a:cxn ang="T14">
                  <a:pos x="T8" y="T9"/>
                </a:cxn>
              </a:cxnLst>
              <a:rect l="T15" t="T16" r="T17" b="T18"/>
              <a:pathLst>
                <a:path w="80" h="79">
                  <a:moveTo>
                    <a:pt x="73" y="5"/>
                  </a:moveTo>
                  <a:lnTo>
                    <a:pt x="80" y="0"/>
                  </a:lnTo>
                  <a:lnTo>
                    <a:pt x="0" y="79"/>
                  </a:lnTo>
                  <a:lnTo>
                    <a:pt x="73" y="5"/>
                  </a:lnTo>
                  <a:close/>
                </a:path>
              </a:pathLst>
            </a:custGeom>
            <a:solidFill>
              <a:srgbClr val="FF00FF"/>
            </a:solidFill>
            <a:ln w="0">
              <a:solidFill>
                <a:srgbClr val="FF00FF"/>
              </a:solidFill>
              <a:round/>
              <a:headEnd/>
              <a:tailEnd/>
            </a:ln>
          </p:spPr>
          <p:txBody>
            <a:bodyPr/>
            <a:lstStyle/>
            <a:p>
              <a:endParaRPr lang="fr-FR"/>
            </a:p>
          </p:txBody>
        </p:sp>
        <p:sp>
          <p:nvSpPr>
            <p:cNvPr id="74098" name="Freeform 177"/>
            <p:cNvSpPr>
              <a:spLocks/>
            </p:cNvSpPr>
            <p:nvPr/>
          </p:nvSpPr>
          <p:spPr bwMode="auto">
            <a:xfrm>
              <a:off x="4835" y="1812"/>
              <a:ext cx="5" cy="6"/>
            </a:xfrm>
            <a:custGeom>
              <a:avLst/>
              <a:gdLst>
                <a:gd name="T0" fmla="*/ 0 w 75"/>
                <a:gd name="T1" fmla="*/ 0 h 90"/>
                <a:gd name="T2" fmla="*/ 0 w 75"/>
                <a:gd name="T3" fmla="*/ 0 h 90"/>
                <a:gd name="T4" fmla="*/ 0 w 75"/>
                <a:gd name="T5" fmla="*/ 0 h 90"/>
                <a:gd name="T6" fmla="*/ 0 w 75"/>
                <a:gd name="T7" fmla="*/ 0 h 90"/>
                <a:gd name="T8" fmla="*/ 0 w 75"/>
                <a:gd name="T9" fmla="*/ 0 h 90"/>
                <a:gd name="T10" fmla="*/ 0 60000 65536"/>
                <a:gd name="T11" fmla="*/ 0 60000 65536"/>
                <a:gd name="T12" fmla="*/ 0 60000 65536"/>
                <a:gd name="T13" fmla="*/ 0 60000 65536"/>
                <a:gd name="T14" fmla="*/ 0 60000 65536"/>
                <a:gd name="T15" fmla="*/ 0 w 75"/>
                <a:gd name="T16" fmla="*/ 0 h 90"/>
                <a:gd name="T17" fmla="*/ 75 w 75"/>
                <a:gd name="T18" fmla="*/ 90 h 90"/>
              </a:gdLst>
              <a:ahLst/>
              <a:cxnLst>
                <a:cxn ang="T10">
                  <a:pos x="T0" y="T1"/>
                </a:cxn>
                <a:cxn ang="T11">
                  <a:pos x="T2" y="T3"/>
                </a:cxn>
                <a:cxn ang="T12">
                  <a:pos x="T4" y="T5"/>
                </a:cxn>
                <a:cxn ang="T13">
                  <a:pos x="T6" y="T7"/>
                </a:cxn>
                <a:cxn ang="T14">
                  <a:pos x="T8" y="T9"/>
                </a:cxn>
              </a:cxnLst>
              <a:rect l="T15" t="T16" r="T17" b="T18"/>
              <a:pathLst>
                <a:path w="75" h="90">
                  <a:moveTo>
                    <a:pt x="57" y="0"/>
                  </a:moveTo>
                  <a:lnTo>
                    <a:pt x="0" y="79"/>
                  </a:lnTo>
                  <a:lnTo>
                    <a:pt x="17" y="90"/>
                  </a:lnTo>
                  <a:lnTo>
                    <a:pt x="75" y="11"/>
                  </a:lnTo>
                  <a:lnTo>
                    <a:pt x="57" y="0"/>
                  </a:lnTo>
                  <a:close/>
                </a:path>
              </a:pathLst>
            </a:custGeom>
            <a:solidFill>
              <a:srgbClr val="FF00FF"/>
            </a:solidFill>
            <a:ln w="0">
              <a:solidFill>
                <a:srgbClr val="FF00FF"/>
              </a:solidFill>
              <a:round/>
              <a:headEnd/>
              <a:tailEnd/>
            </a:ln>
          </p:spPr>
          <p:txBody>
            <a:bodyPr/>
            <a:lstStyle/>
            <a:p>
              <a:endParaRPr lang="fr-FR"/>
            </a:p>
          </p:txBody>
        </p:sp>
        <p:sp>
          <p:nvSpPr>
            <p:cNvPr id="74099" name="Freeform 178"/>
            <p:cNvSpPr>
              <a:spLocks/>
            </p:cNvSpPr>
            <p:nvPr/>
          </p:nvSpPr>
          <p:spPr bwMode="auto">
            <a:xfrm>
              <a:off x="4835" y="1812"/>
              <a:ext cx="4" cy="6"/>
            </a:xfrm>
            <a:custGeom>
              <a:avLst/>
              <a:gdLst>
                <a:gd name="T0" fmla="*/ 0 w 63"/>
                <a:gd name="T1" fmla="*/ 0 h 85"/>
                <a:gd name="T2" fmla="*/ 0 w 63"/>
                <a:gd name="T3" fmla="*/ 0 h 85"/>
                <a:gd name="T4" fmla="*/ 0 w 63"/>
                <a:gd name="T5" fmla="*/ 0 h 85"/>
                <a:gd name="T6" fmla="*/ 0 w 63"/>
                <a:gd name="T7" fmla="*/ 0 h 85"/>
                <a:gd name="T8" fmla="*/ 0 w 63"/>
                <a:gd name="T9" fmla="*/ 0 h 85"/>
                <a:gd name="T10" fmla="*/ 0 60000 65536"/>
                <a:gd name="T11" fmla="*/ 0 60000 65536"/>
                <a:gd name="T12" fmla="*/ 0 60000 65536"/>
                <a:gd name="T13" fmla="*/ 0 60000 65536"/>
                <a:gd name="T14" fmla="*/ 0 60000 65536"/>
                <a:gd name="T15" fmla="*/ 0 w 63"/>
                <a:gd name="T16" fmla="*/ 0 h 85"/>
                <a:gd name="T17" fmla="*/ 63 w 63"/>
                <a:gd name="T18" fmla="*/ 85 h 85"/>
              </a:gdLst>
              <a:ahLst/>
              <a:cxnLst>
                <a:cxn ang="T10">
                  <a:pos x="T0" y="T1"/>
                </a:cxn>
                <a:cxn ang="T11">
                  <a:pos x="T2" y="T3"/>
                </a:cxn>
                <a:cxn ang="T12">
                  <a:pos x="T4" y="T5"/>
                </a:cxn>
                <a:cxn ang="T13">
                  <a:pos x="T6" y="T7"/>
                </a:cxn>
                <a:cxn ang="T14">
                  <a:pos x="T8" y="T9"/>
                </a:cxn>
              </a:cxnLst>
              <a:rect l="T15" t="T16" r="T17" b="T18"/>
              <a:pathLst>
                <a:path w="63" h="85">
                  <a:moveTo>
                    <a:pt x="63" y="0"/>
                  </a:moveTo>
                  <a:lnTo>
                    <a:pt x="63" y="0"/>
                  </a:lnTo>
                  <a:lnTo>
                    <a:pt x="0" y="85"/>
                  </a:lnTo>
                  <a:lnTo>
                    <a:pt x="6" y="79"/>
                  </a:lnTo>
                  <a:lnTo>
                    <a:pt x="63" y="0"/>
                  </a:lnTo>
                  <a:close/>
                </a:path>
              </a:pathLst>
            </a:custGeom>
            <a:solidFill>
              <a:srgbClr val="FF00FF"/>
            </a:solidFill>
            <a:ln w="0">
              <a:solidFill>
                <a:srgbClr val="FF00FF"/>
              </a:solidFill>
              <a:round/>
              <a:headEnd/>
              <a:tailEnd/>
            </a:ln>
          </p:spPr>
          <p:txBody>
            <a:bodyPr/>
            <a:lstStyle/>
            <a:p>
              <a:endParaRPr lang="fr-FR"/>
            </a:p>
          </p:txBody>
        </p:sp>
        <p:sp>
          <p:nvSpPr>
            <p:cNvPr id="74100" name="Freeform 179"/>
            <p:cNvSpPr>
              <a:spLocks/>
            </p:cNvSpPr>
            <p:nvPr/>
          </p:nvSpPr>
          <p:spPr bwMode="auto">
            <a:xfrm>
              <a:off x="4836" y="1813"/>
              <a:ext cx="6" cy="6"/>
            </a:xfrm>
            <a:custGeom>
              <a:avLst/>
              <a:gdLst>
                <a:gd name="T0" fmla="*/ 0 w 86"/>
                <a:gd name="T1" fmla="*/ 0 h 102"/>
                <a:gd name="T2" fmla="*/ 0 w 86"/>
                <a:gd name="T3" fmla="*/ 0 h 102"/>
                <a:gd name="T4" fmla="*/ 0 w 86"/>
                <a:gd name="T5" fmla="*/ 0 h 102"/>
                <a:gd name="T6" fmla="*/ 0 w 86"/>
                <a:gd name="T7" fmla="*/ 0 h 102"/>
                <a:gd name="T8" fmla="*/ 0 w 86"/>
                <a:gd name="T9" fmla="*/ 0 h 102"/>
                <a:gd name="T10" fmla="*/ 0 60000 65536"/>
                <a:gd name="T11" fmla="*/ 0 60000 65536"/>
                <a:gd name="T12" fmla="*/ 0 60000 65536"/>
                <a:gd name="T13" fmla="*/ 0 60000 65536"/>
                <a:gd name="T14" fmla="*/ 0 60000 65536"/>
                <a:gd name="T15" fmla="*/ 0 w 86"/>
                <a:gd name="T16" fmla="*/ 0 h 102"/>
                <a:gd name="T17" fmla="*/ 86 w 86"/>
                <a:gd name="T18" fmla="*/ 102 h 102"/>
              </a:gdLst>
              <a:ahLst/>
              <a:cxnLst>
                <a:cxn ang="T10">
                  <a:pos x="T0" y="T1"/>
                </a:cxn>
                <a:cxn ang="T11">
                  <a:pos x="T2" y="T3"/>
                </a:cxn>
                <a:cxn ang="T12">
                  <a:pos x="T4" y="T5"/>
                </a:cxn>
                <a:cxn ang="T13">
                  <a:pos x="T6" y="T7"/>
                </a:cxn>
                <a:cxn ang="T14">
                  <a:pos x="T8" y="T9"/>
                </a:cxn>
              </a:cxnLst>
              <a:rect l="T15" t="T16" r="T17" b="T18"/>
              <a:pathLst>
                <a:path w="86" h="102">
                  <a:moveTo>
                    <a:pt x="63" y="0"/>
                  </a:moveTo>
                  <a:lnTo>
                    <a:pt x="0" y="84"/>
                  </a:lnTo>
                  <a:lnTo>
                    <a:pt x="23" y="102"/>
                  </a:lnTo>
                  <a:lnTo>
                    <a:pt x="86" y="17"/>
                  </a:lnTo>
                  <a:lnTo>
                    <a:pt x="63" y="0"/>
                  </a:lnTo>
                  <a:close/>
                </a:path>
              </a:pathLst>
            </a:custGeom>
            <a:solidFill>
              <a:srgbClr val="FF00FF"/>
            </a:solidFill>
            <a:ln w="0">
              <a:solidFill>
                <a:srgbClr val="FF00FF"/>
              </a:solidFill>
              <a:round/>
              <a:headEnd/>
              <a:tailEnd/>
            </a:ln>
          </p:spPr>
          <p:txBody>
            <a:bodyPr/>
            <a:lstStyle/>
            <a:p>
              <a:endParaRPr lang="fr-FR"/>
            </a:p>
          </p:txBody>
        </p:sp>
        <p:sp>
          <p:nvSpPr>
            <p:cNvPr id="74101" name="Freeform 180"/>
            <p:cNvSpPr>
              <a:spLocks/>
            </p:cNvSpPr>
            <p:nvPr/>
          </p:nvSpPr>
          <p:spPr bwMode="auto">
            <a:xfrm>
              <a:off x="4836" y="1813"/>
              <a:ext cx="4" cy="6"/>
            </a:xfrm>
            <a:custGeom>
              <a:avLst/>
              <a:gdLst>
                <a:gd name="T0" fmla="*/ 0 w 64"/>
                <a:gd name="T1" fmla="*/ 0 h 85"/>
                <a:gd name="T2" fmla="*/ 0 w 64"/>
                <a:gd name="T3" fmla="*/ 0 h 85"/>
                <a:gd name="T4" fmla="*/ 0 w 64"/>
                <a:gd name="T5" fmla="*/ 0 h 85"/>
                <a:gd name="T6" fmla="*/ 0 w 64"/>
                <a:gd name="T7" fmla="*/ 0 h 85"/>
                <a:gd name="T8" fmla="*/ 0 w 64"/>
                <a:gd name="T9" fmla="*/ 0 h 85"/>
                <a:gd name="T10" fmla="*/ 0 60000 65536"/>
                <a:gd name="T11" fmla="*/ 0 60000 65536"/>
                <a:gd name="T12" fmla="*/ 0 60000 65536"/>
                <a:gd name="T13" fmla="*/ 0 60000 65536"/>
                <a:gd name="T14" fmla="*/ 0 60000 65536"/>
                <a:gd name="T15" fmla="*/ 0 w 64"/>
                <a:gd name="T16" fmla="*/ 0 h 85"/>
                <a:gd name="T17" fmla="*/ 64 w 64"/>
                <a:gd name="T18" fmla="*/ 85 h 85"/>
              </a:gdLst>
              <a:ahLst/>
              <a:cxnLst>
                <a:cxn ang="T10">
                  <a:pos x="T0" y="T1"/>
                </a:cxn>
                <a:cxn ang="T11">
                  <a:pos x="T2" y="T3"/>
                </a:cxn>
                <a:cxn ang="T12">
                  <a:pos x="T4" y="T5"/>
                </a:cxn>
                <a:cxn ang="T13">
                  <a:pos x="T6" y="T7"/>
                </a:cxn>
                <a:cxn ang="T14">
                  <a:pos x="T8" y="T9"/>
                </a:cxn>
              </a:cxnLst>
              <a:rect l="T15" t="T16" r="T17" b="T18"/>
              <a:pathLst>
                <a:path w="64" h="85">
                  <a:moveTo>
                    <a:pt x="64" y="0"/>
                  </a:moveTo>
                  <a:lnTo>
                    <a:pt x="64" y="0"/>
                  </a:lnTo>
                  <a:lnTo>
                    <a:pt x="6" y="79"/>
                  </a:lnTo>
                  <a:lnTo>
                    <a:pt x="0" y="85"/>
                  </a:lnTo>
                  <a:lnTo>
                    <a:pt x="64" y="0"/>
                  </a:lnTo>
                  <a:close/>
                </a:path>
              </a:pathLst>
            </a:custGeom>
            <a:solidFill>
              <a:srgbClr val="FF00FF"/>
            </a:solidFill>
            <a:ln w="0">
              <a:solidFill>
                <a:srgbClr val="FF00FF"/>
              </a:solidFill>
              <a:round/>
              <a:headEnd/>
              <a:tailEnd/>
            </a:ln>
          </p:spPr>
          <p:txBody>
            <a:bodyPr/>
            <a:lstStyle/>
            <a:p>
              <a:endParaRPr lang="fr-FR"/>
            </a:p>
          </p:txBody>
        </p:sp>
        <p:sp>
          <p:nvSpPr>
            <p:cNvPr id="74102" name="Freeform 181"/>
            <p:cNvSpPr>
              <a:spLocks/>
            </p:cNvSpPr>
            <p:nvPr/>
          </p:nvSpPr>
          <p:spPr bwMode="auto">
            <a:xfrm>
              <a:off x="4838" y="1814"/>
              <a:ext cx="4" cy="6"/>
            </a:xfrm>
            <a:custGeom>
              <a:avLst/>
              <a:gdLst>
                <a:gd name="T0" fmla="*/ 0 w 68"/>
                <a:gd name="T1" fmla="*/ 0 h 91"/>
                <a:gd name="T2" fmla="*/ 0 w 68"/>
                <a:gd name="T3" fmla="*/ 0 h 91"/>
                <a:gd name="T4" fmla="*/ 0 w 68"/>
                <a:gd name="T5" fmla="*/ 0 h 91"/>
                <a:gd name="T6" fmla="*/ 0 w 68"/>
                <a:gd name="T7" fmla="*/ 0 h 91"/>
                <a:gd name="T8" fmla="*/ 0 w 68"/>
                <a:gd name="T9" fmla="*/ 0 h 91"/>
                <a:gd name="T10" fmla="*/ 0 60000 65536"/>
                <a:gd name="T11" fmla="*/ 0 60000 65536"/>
                <a:gd name="T12" fmla="*/ 0 60000 65536"/>
                <a:gd name="T13" fmla="*/ 0 60000 65536"/>
                <a:gd name="T14" fmla="*/ 0 60000 65536"/>
                <a:gd name="T15" fmla="*/ 0 w 68"/>
                <a:gd name="T16" fmla="*/ 0 h 91"/>
                <a:gd name="T17" fmla="*/ 68 w 68"/>
                <a:gd name="T18" fmla="*/ 91 h 91"/>
              </a:gdLst>
              <a:ahLst/>
              <a:cxnLst>
                <a:cxn ang="T10">
                  <a:pos x="T0" y="T1"/>
                </a:cxn>
                <a:cxn ang="T11">
                  <a:pos x="T2" y="T3"/>
                </a:cxn>
                <a:cxn ang="T12">
                  <a:pos x="T4" y="T5"/>
                </a:cxn>
                <a:cxn ang="T13">
                  <a:pos x="T6" y="T7"/>
                </a:cxn>
                <a:cxn ang="T14">
                  <a:pos x="T8" y="T9"/>
                </a:cxn>
              </a:cxnLst>
              <a:rect l="T15" t="T16" r="T17" b="T18"/>
              <a:pathLst>
                <a:path w="68" h="91">
                  <a:moveTo>
                    <a:pt x="63" y="0"/>
                  </a:moveTo>
                  <a:lnTo>
                    <a:pt x="0" y="85"/>
                  </a:lnTo>
                  <a:lnTo>
                    <a:pt x="6" y="91"/>
                  </a:lnTo>
                  <a:lnTo>
                    <a:pt x="68" y="5"/>
                  </a:lnTo>
                  <a:lnTo>
                    <a:pt x="63" y="0"/>
                  </a:lnTo>
                  <a:close/>
                </a:path>
              </a:pathLst>
            </a:custGeom>
            <a:solidFill>
              <a:srgbClr val="FF00FF"/>
            </a:solidFill>
            <a:ln w="0">
              <a:solidFill>
                <a:srgbClr val="FF00FF"/>
              </a:solidFill>
              <a:round/>
              <a:headEnd/>
              <a:tailEnd/>
            </a:ln>
          </p:spPr>
          <p:txBody>
            <a:bodyPr/>
            <a:lstStyle/>
            <a:p>
              <a:endParaRPr lang="fr-FR"/>
            </a:p>
          </p:txBody>
        </p:sp>
        <p:sp>
          <p:nvSpPr>
            <p:cNvPr id="74103" name="Freeform 182"/>
            <p:cNvSpPr>
              <a:spLocks/>
            </p:cNvSpPr>
            <p:nvPr/>
          </p:nvSpPr>
          <p:spPr bwMode="auto">
            <a:xfrm>
              <a:off x="4837" y="1814"/>
              <a:ext cx="5" cy="6"/>
            </a:xfrm>
            <a:custGeom>
              <a:avLst/>
              <a:gdLst>
                <a:gd name="T0" fmla="*/ 0 w 62"/>
                <a:gd name="T1" fmla="*/ 0 h 86"/>
                <a:gd name="T2" fmla="*/ 0 w 62"/>
                <a:gd name="T3" fmla="*/ 0 h 86"/>
                <a:gd name="T4" fmla="*/ 0 w 62"/>
                <a:gd name="T5" fmla="*/ 0 h 86"/>
                <a:gd name="T6" fmla="*/ 0 w 62"/>
                <a:gd name="T7" fmla="*/ 0 h 86"/>
                <a:gd name="T8" fmla="*/ 0 w 62"/>
                <a:gd name="T9" fmla="*/ 0 h 86"/>
                <a:gd name="T10" fmla="*/ 0 60000 65536"/>
                <a:gd name="T11" fmla="*/ 0 60000 65536"/>
                <a:gd name="T12" fmla="*/ 0 60000 65536"/>
                <a:gd name="T13" fmla="*/ 0 60000 65536"/>
                <a:gd name="T14" fmla="*/ 0 60000 65536"/>
                <a:gd name="T15" fmla="*/ 0 w 62"/>
                <a:gd name="T16" fmla="*/ 0 h 86"/>
                <a:gd name="T17" fmla="*/ 62 w 62"/>
                <a:gd name="T18" fmla="*/ 86 h 86"/>
              </a:gdLst>
              <a:ahLst/>
              <a:cxnLst>
                <a:cxn ang="T10">
                  <a:pos x="T0" y="T1"/>
                </a:cxn>
                <a:cxn ang="T11">
                  <a:pos x="T2" y="T3"/>
                </a:cxn>
                <a:cxn ang="T12">
                  <a:pos x="T4" y="T5"/>
                </a:cxn>
                <a:cxn ang="T13">
                  <a:pos x="T6" y="T7"/>
                </a:cxn>
                <a:cxn ang="T14">
                  <a:pos x="T8" y="T9"/>
                </a:cxn>
              </a:cxnLst>
              <a:rect l="T15" t="T16" r="T17" b="T18"/>
              <a:pathLst>
                <a:path w="62" h="86">
                  <a:moveTo>
                    <a:pt x="62" y="0"/>
                  </a:moveTo>
                  <a:lnTo>
                    <a:pt x="62" y="0"/>
                  </a:lnTo>
                  <a:lnTo>
                    <a:pt x="0" y="86"/>
                  </a:lnTo>
                  <a:lnTo>
                    <a:pt x="62" y="0"/>
                  </a:lnTo>
                  <a:close/>
                </a:path>
              </a:pathLst>
            </a:custGeom>
            <a:solidFill>
              <a:srgbClr val="FF00FF"/>
            </a:solidFill>
            <a:ln w="0">
              <a:solidFill>
                <a:srgbClr val="FF00FF"/>
              </a:solidFill>
              <a:round/>
              <a:headEnd/>
              <a:tailEnd/>
            </a:ln>
          </p:spPr>
          <p:txBody>
            <a:bodyPr/>
            <a:lstStyle/>
            <a:p>
              <a:endParaRPr lang="fr-FR"/>
            </a:p>
          </p:txBody>
        </p:sp>
        <p:sp>
          <p:nvSpPr>
            <p:cNvPr id="74104" name="Freeform 183"/>
            <p:cNvSpPr>
              <a:spLocks/>
            </p:cNvSpPr>
            <p:nvPr/>
          </p:nvSpPr>
          <p:spPr bwMode="auto">
            <a:xfrm>
              <a:off x="4859" y="1819"/>
              <a:ext cx="1" cy="8"/>
            </a:xfrm>
            <a:custGeom>
              <a:avLst/>
              <a:gdLst>
                <a:gd name="T0" fmla="*/ 0 w 11"/>
                <a:gd name="T1" fmla="*/ 0 h 107"/>
                <a:gd name="T2" fmla="*/ 0 w 11"/>
                <a:gd name="T3" fmla="*/ 0 h 107"/>
                <a:gd name="T4" fmla="*/ 0 w 11"/>
                <a:gd name="T5" fmla="*/ 0 h 107"/>
                <a:gd name="T6" fmla="*/ 0 w 11"/>
                <a:gd name="T7" fmla="*/ 0 h 107"/>
                <a:gd name="T8" fmla="*/ 0 w 11"/>
                <a:gd name="T9" fmla="*/ 0 h 107"/>
                <a:gd name="T10" fmla="*/ 0 60000 65536"/>
                <a:gd name="T11" fmla="*/ 0 60000 65536"/>
                <a:gd name="T12" fmla="*/ 0 60000 65536"/>
                <a:gd name="T13" fmla="*/ 0 60000 65536"/>
                <a:gd name="T14" fmla="*/ 0 60000 65536"/>
                <a:gd name="T15" fmla="*/ 0 w 11"/>
                <a:gd name="T16" fmla="*/ 0 h 107"/>
                <a:gd name="T17" fmla="*/ 11 w 11"/>
                <a:gd name="T18" fmla="*/ 107 h 107"/>
              </a:gdLst>
              <a:ahLst/>
              <a:cxnLst>
                <a:cxn ang="T10">
                  <a:pos x="T0" y="T1"/>
                </a:cxn>
                <a:cxn ang="T11">
                  <a:pos x="T2" y="T3"/>
                </a:cxn>
                <a:cxn ang="T12">
                  <a:pos x="T4" y="T5"/>
                </a:cxn>
                <a:cxn ang="T13">
                  <a:pos x="T6" y="T7"/>
                </a:cxn>
                <a:cxn ang="T14">
                  <a:pos x="T8" y="T9"/>
                </a:cxn>
              </a:cxnLst>
              <a:rect l="T15" t="T16" r="T17" b="T18"/>
              <a:pathLst>
                <a:path w="11" h="107">
                  <a:moveTo>
                    <a:pt x="6" y="0"/>
                  </a:moveTo>
                  <a:lnTo>
                    <a:pt x="0" y="107"/>
                  </a:lnTo>
                  <a:lnTo>
                    <a:pt x="6" y="107"/>
                  </a:lnTo>
                  <a:lnTo>
                    <a:pt x="11" y="0"/>
                  </a:lnTo>
                  <a:lnTo>
                    <a:pt x="6" y="0"/>
                  </a:lnTo>
                  <a:close/>
                </a:path>
              </a:pathLst>
            </a:custGeom>
            <a:solidFill>
              <a:srgbClr val="FF00FF"/>
            </a:solidFill>
            <a:ln w="0">
              <a:solidFill>
                <a:srgbClr val="FF00FF"/>
              </a:solidFill>
              <a:round/>
              <a:headEnd/>
              <a:tailEnd/>
            </a:ln>
          </p:spPr>
          <p:txBody>
            <a:bodyPr/>
            <a:lstStyle/>
            <a:p>
              <a:endParaRPr lang="fr-FR"/>
            </a:p>
          </p:txBody>
        </p:sp>
        <p:sp>
          <p:nvSpPr>
            <p:cNvPr id="74105" name="Freeform 184"/>
            <p:cNvSpPr>
              <a:spLocks/>
            </p:cNvSpPr>
            <p:nvPr/>
          </p:nvSpPr>
          <p:spPr bwMode="auto">
            <a:xfrm>
              <a:off x="4859" y="1819"/>
              <a:ext cx="3" cy="8"/>
            </a:xfrm>
            <a:custGeom>
              <a:avLst/>
              <a:gdLst>
                <a:gd name="T0" fmla="*/ 0 w 46"/>
                <a:gd name="T1" fmla="*/ 0 h 113"/>
                <a:gd name="T2" fmla="*/ 0 w 46"/>
                <a:gd name="T3" fmla="*/ 0 h 113"/>
                <a:gd name="T4" fmla="*/ 0 w 46"/>
                <a:gd name="T5" fmla="*/ 0 h 113"/>
                <a:gd name="T6" fmla="*/ 0 w 46"/>
                <a:gd name="T7" fmla="*/ 0 h 113"/>
                <a:gd name="T8" fmla="*/ 0 w 46"/>
                <a:gd name="T9" fmla="*/ 0 h 113"/>
                <a:gd name="T10" fmla="*/ 0 60000 65536"/>
                <a:gd name="T11" fmla="*/ 0 60000 65536"/>
                <a:gd name="T12" fmla="*/ 0 60000 65536"/>
                <a:gd name="T13" fmla="*/ 0 60000 65536"/>
                <a:gd name="T14" fmla="*/ 0 60000 65536"/>
                <a:gd name="T15" fmla="*/ 0 w 46"/>
                <a:gd name="T16" fmla="*/ 0 h 113"/>
                <a:gd name="T17" fmla="*/ 46 w 46"/>
                <a:gd name="T18" fmla="*/ 113 h 113"/>
              </a:gdLst>
              <a:ahLst/>
              <a:cxnLst>
                <a:cxn ang="T10">
                  <a:pos x="T0" y="T1"/>
                </a:cxn>
                <a:cxn ang="T11">
                  <a:pos x="T2" y="T3"/>
                </a:cxn>
                <a:cxn ang="T12">
                  <a:pos x="T4" y="T5"/>
                </a:cxn>
                <a:cxn ang="T13">
                  <a:pos x="T6" y="T7"/>
                </a:cxn>
                <a:cxn ang="T14">
                  <a:pos x="T8" y="T9"/>
                </a:cxn>
              </a:cxnLst>
              <a:rect l="T15" t="T16" r="T17" b="T18"/>
              <a:pathLst>
                <a:path w="46" h="113">
                  <a:moveTo>
                    <a:pt x="0" y="6"/>
                  </a:moveTo>
                  <a:lnTo>
                    <a:pt x="23" y="113"/>
                  </a:lnTo>
                  <a:lnTo>
                    <a:pt x="46" y="108"/>
                  </a:lnTo>
                  <a:lnTo>
                    <a:pt x="23" y="0"/>
                  </a:lnTo>
                  <a:lnTo>
                    <a:pt x="0" y="6"/>
                  </a:lnTo>
                  <a:close/>
                </a:path>
              </a:pathLst>
            </a:custGeom>
            <a:solidFill>
              <a:srgbClr val="FF00FF"/>
            </a:solidFill>
            <a:ln w="0">
              <a:solidFill>
                <a:srgbClr val="FF00FF"/>
              </a:solidFill>
              <a:round/>
              <a:headEnd/>
              <a:tailEnd/>
            </a:ln>
          </p:spPr>
          <p:txBody>
            <a:bodyPr/>
            <a:lstStyle/>
            <a:p>
              <a:endParaRPr lang="fr-FR"/>
            </a:p>
          </p:txBody>
        </p:sp>
        <p:sp>
          <p:nvSpPr>
            <p:cNvPr id="74106" name="Freeform 185"/>
            <p:cNvSpPr>
              <a:spLocks/>
            </p:cNvSpPr>
            <p:nvPr/>
          </p:nvSpPr>
          <p:spPr bwMode="auto">
            <a:xfrm>
              <a:off x="4858" y="1820"/>
              <a:ext cx="2" cy="7"/>
            </a:xfrm>
            <a:custGeom>
              <a:avLst/>
              <a:gdLst>
                <a:gd name="T0" fmla="*/ 0 w 23"/>
                <a:gd name="T1" fmla="*/ 0 h 107"/>
                <a:gd name="T2" fmla="*/ 0 w 23"/>
                <a:gd name="T3" fmla="*/ 0 h 107"/>
                <a:gd name="T4" fmla="*/ 0 w 23"/>
                <a:gd name="T5" fmla="*/ 0 h 107"/>
                <a:gd name="T6" fmla="*/ 0 w 23"/>
                <a:gd name="T7" fmla="*/ 0 h 107"/>
                <a:gd name="T8" fmla="*/ 0 w 23"/>
                <a:gd name="T9" fmla="*/ 0 h 107"/>
                <a:gd name="T10" fmla="*/ 0 60000 65536"/>
                <a:gd name="T11" fmla="*/ 0 60000 65536"/>
                <a:gd name="T12" fmla="*/ 0 60000 65536"/>
                <a:gd name="T13" fmla="*/ 0 60000 65536"/>
                <a:gd name="T14" fmla="*/ 0 60000 65536"/>
                <a:gd name="T15" fmla="*/ 0 w 23"/>
                <a:gd name="T16" fmla="*/ 0 h 107"/>
                <a:gd name="T17" fmla="*/ 23 w 23"/>
                <a:gd name="T18" fmla="*/ 107 h 107"/>
              </a:gdLst>
              <a:ahLst/>
              <a:cxnLst>
                <a:cxn ang="T10">
                  <a:pos x="T0" y="T1"/>
                </a:cxn>
                <a:cxn ang="T11">
                  <a:pos x="T2" y="T3"/>
                </a:cxn>
                <a:cxn ang="T12">
                  <a:pos x="T4" y="T5"/>
                </a:cxn>
                <a:cxn ang="T13">
                  <a:pos x="T6" y="T7"/>
                </a:cxn>
                <a:cxn ang="T14">
                  <a:pos x="T8" y="T9"/>
                </a:cxn>
              </a:cxnLst>
              <a:rect l="T15" t="T16" r="T17" b="T18"/>
              <a:pathLst>
                <a:path w="23" h="107">
                  <a:moveTo>
                    <a:pt x="12" y="0"/>
                  </a:moveTo>
                  <a:lnTo>
                    <a:pt x="0" y="0"/>
                  </a:lnTo>
                  <a:lnTo>
                    <a:pt x="12" y="107"/>
                  </a:lnTo>
                  <a:lnTo>
                    <a:pt x="23" y="107"/>
                  </a:lnTo>
                  <a:lnTo>
                    <a:pt x="12" y="0"/>
                  </a:lnTo>
                  <a:close/>
                </a:path>
              </a:pathLst>
            </a:custGeom>
            <a:solidFill>
              <a:srgbClr val="FF00FF"/>
            </a:solidFill>
            <a:ln w="0">
              <a:solidFill>
                <a:srgbClr val="FF00FF"/>
              </a:solidFill>
              <a:round/>
              <a:headEnd/>
              <a:tailEnd/>
            </a:ln>
          </p:spPr>
          <p:txBody>
            <a:bodyPr/>
            <a:lstStyle/>
            <a:p>
              <a:endParaRPr lang="fr-FR"/>
            </a:p>
          </p:txBody>
        </p:sp>
        <p:sp>
          <p:nvSpPr>
            <p:cNvPr id="74107" name="Freeform 186"/>
            <p:cNvSpPr>
              <a:spLocks/>
            </p:cNvSpPr>
            <p:nvPr/>
          </p:nvSpPr>
          <p:spPr bwMode="auto">
            <a:xfrm>
              <a:off x="4861" y="1819"/>
              <a:ext cx="1" cy="7"/>
            </a:xfrm>
            <a:custGeom>
              <a:avLst/>
              <a:gdLst>
                <a:gd name="T0" fmla="*/ 0 w 23"/>
                <a:gd name="T1" fmla="*/ 0 h 108"/>
                <a:gd name="T2" fmla="*/ 0 w 23"/>
                <a:gd name="T3" fmla="*/ 0 h 108"/>
                <a:gd name="T4" fmla="*/ 0 w 23"/>
                <a:gd name="T5" fmla="*/ 0 h 108"/>
                <a:gd name="T6" fmla="*/ 0 w 23"/>
                <a:gd name="T7" fmla="*/ 0 h 108"/>
                <a:gd name="T8" fmla="*/ 0 w 23"/>
                <a:gd name="T9" fmla="*/ 0 h 108"/>
                <a:gd name="T10" fmla="*/ 0 60000 65536"/>
                <a:gd name="T11" fmla="*/ 0 60000 65536"/>
                <a:gd name="T12" fmla="*/ 0 60000 65536"/>
                <a:gd name="T13" fmla="*/ 0 60000 65536"/>
                <a:gd name="T14" fmla="*/ 0 60000 65536"/>
                <a:gd name="T15" fmla="*/ 0 w 23"/>
                <a:gd name="T16" fmla="*/ 0 h 108"/>
                <a:gd name="T17" fmla="*/ 23 w 23"/>
                <a:gd name="T18" fmla="*/ 108 h 108"/>
              </a:gdLst>
              <a:ahLst/>
              <a:cxnLst>
                <a:cxn ang="T10">
                  <a:pos x="T0" y="T1"/>
                </a:cxn>
                <a:cxn ang="T11">
                  <a:pos x="T2" y="T3"/>
                </a:cxn>
                <a:cxn ang="T12">
                  <a:pos x="T4" y="T5"/>
                </a:cxn>
                <a:cxn ang="T13">
                  <a:pos x="T6" y="T7"/>
                </a:cxn>
                <a:cxn ang="T14">
                  <a:pos x="T8" y="T9"/>
                </a:cxn>
              </a:cxnLst>
              <a:rect l="T15" t="T16" r="T17" b="T18"/>
              <a:pathLst>
                <a:path w="23" h="108">
                  <a:moveTo>
                    <a:pt x="6" y="0"/>
                  </a:moveTo>
                  <a:lnTo>
                    <a:pt x="0" y="108"/>
                  </a:lnTo>
                  <a:lnTo>
                    <a:pt x="18" y="108"/>
                  </a:lnTo>
                  <a:lnTo>
                    <a:pt x="23" y="0"/>
                  </a:lnTo>
                  <a:lnTo>
                    <a:pt x="6" y="0"/>
                  </a:lnTo>
                  <a:close/>
                </a:path>
              </a:pathLst>
            </a:custGeom>
            <a:solidFill>
              <a:srgbClr val="FF00FF"/>
            </a:solidFill>
            <a:ln w="0">
              <a:solidFill>
                <a:srgbClr val="FF00FF"/>
              </a:solidFill>
              <a:round/>
              <a:headEnd/>
              <a:tailEnd/>
            </a:ln>
          </p:spPr>
          <p:txBody>
            <a:bodyPr/>
            <a:lstStyle/>
            <a:p>
              <a:endParaRPr lang="fr-FR"/>
            </a:p>
          </p:txBody>
        </p:sp>
        <p:sp>
          <p:nvSpPr>
            <p:cNvPr id="74108" name="Freeform 187"/>
            <p:cNvSpPr>
              <a:spLocks/>
            </p:cNvSpPr>
            <p:nvPr/>
          </p:nvSpPr>
          <p:spPr bwMode="auto">
            <a:xfrm>
              <a:off x="4860" y="1819"/>
              <a:ext cx="1" cy="8"/>
            </a:xfrm>
            <a:custGeom>
              <a:avLst/>
              <a:gdLst>
                <a:gd name="T0" fmla="*/ 0 w 22"/>
                <a:gd name="T1" fmla="*/ 0 h 107"/>
                <a:gd name="T2" fmla="*/ 0 w 22"/>
                <a:gd name="T3" fmla="*/ 0 h 107"/>
                <a:gd name="T4" fmla="*/ 0 w 22"/>
                <a:gd name="T5" fmla="*/ 0 h 107"/>
                <a:gd name="T6" fmla="*/ 0 w 22"/>
                <a:gd name="T7" fmla="*/ 0 h 107"/>
                <a:gd name="T8" fmla="*/ 0 w 22"/>
                <a:gd name="T9" fmla="*/ 0 h 107"/>
                <a:gd name="T10" fmla="*/ 0 60000 65536"/>
                <a:gd name="T11" fmla="*/ 0 60000 65536"/>
                <a:gd name="T12" fmla="*/ 0 60000 65536"/>
                <a:gd name="T13" fmla="*/ 0 60000 65536"/>
                <a:gd name="T14" fmla="*/ 0 60000 65536"/>
                <a:gd name="T15" fmla="*/ 0 w 22"/>
                <a:gd name="T16" fmla="*/ 0 h 107"/>
                <a:gd name="T17" fmla="*/ 22 w 22"/>
                <a:gd name="T18" fmla="*/ 107 h 107"/>
              </a:gdLst>
              <a:ahLst/>
              <a:cxnLst>
                <a:cxn ang="T10">
                  <a:pos x="T0" y="T1"/>
                </a:cxn>
                <a:cxn ang="T11">
                  <a:pos x="T2" y="T3"/>
                </a:cxn>
                <a:cxn ang="T12">
                  <a:pos x="T4" y="T5"/>
                </a:cxn>
                <a:cxn ang="T13">
                  <a:pos x="T6" y="T7"/>
                </a:cxn>
                <a:cxn ang="T14">
                  <a:pos x="T8" y="T9"/>
                </a:cxn>
              </a:cxnLst>
              <a:rect l="T15" t="T16" r="T17" b="T18"/>
              <a:pathLst>
                <a:path w="22" h="107">
                  <a:moveTo>
                    <a:pt x="0" y="0"/>
                  </a:moveTo>
                  <a:lnTo>
                    <a:pt x="11" y="0"/>
                  </a:lnTo>
                  <a:lnTo>
                    <a:pt x="22" y="107"/>
                  </a:lnTo>
                  <a:lnTo>
                    <a:pt x="11" y="107"/>
                  </a:lnTo>
                  <a:lnTo>
                    <a:pt x="0" y="0"/>
                  </a:lnTo>
                  <a:close/>
                </a:path>
              </a:pathLst>
            </a:custGeom>
            <a:solidFill>
              <a:srgbClr val="FF00FF"/>
            </a:solidFill>
            <a:ln w="0">
              <a:solidFill>
                <a:srgbClr val="FF00FF"/>
              </a:solidFill>
              <a:round/>
              <a:headEnd/>
              <a:tailEnd/>
            </a:ln>
          </p:spPr>
          <p:txBody>
            <a:bodyPr/>
            <a:lstStyle/>
            <a:p>
              <a:endParaRPr lang="fr-FR"/>
            </a:p>
          </p:txBody>
        </p:sp>
        <p:sp>
          <p:nvSpPr>
            <p:cNvPr id="74109" name="Freeform 188"/>
            <p:cNvSpPr>
              <a:spLocks/>
            </p:cNvSpPr>
            <p:nvPr/>
          </p:nvSpPr>
          <p:spPr bwMode="auto">
            <a:xfrm>
              <a:off x="4861" y="1819"/>
              <a:ext cx="3" cy="7"/>
            </a:xfrm>
            <a:custGeom>
              <a:avLst/>
              <a:gdLst>
                <a:gd name="T0" fmla="*/ 0 w 35"/>
                <a:gd name="T1" fmla="*/ 0 h 114"/>
                <a:gd name="T2" fmla="*/ 0 w 35"/>
                <a:gd name="T3" fmla="*/ 0 h 114"/>
                <a:gd name="T4" fmla="*/ 0 w 35"/>
                <a:gd name="T5" fmla="*/ 0 h 114"/>
                <a:gd name="T6" fmla="*/ 0 w 35"/>
                <a:gd name="T7" fmla="*/ 0 h 114"/>
                <a:gd name="T8" fmla="*/ 0 w 35"/>
                <a:gd name="T9" fmla="*/ 0 h 114"/>
                <a:gd name="T10" fmla="*/ 0 60000 65536"/>
                <a:gd name="T11" fmla="*/ 0 60000 65536"/>
                <a:gd name="T12" fmla="*/ 0 60000 65536"/>
                <a:gd name="T13" fmla="*/ 0 60000 65536"/>
                <a:gd name="T14" fmla="*/ 0 60000 65536"/>
                <a:gd name="T15" fmla="*/ 0 w 35"/>
                <a:gd name="T16" fmla="*/ 0 h 114"/>
                <a:gd name="T17" fmla="*/ 35 w 35"/>
                <a:gd name="T18" fmla="*/ 114 h 114"/>
              </a:gdLst>
              <a:ahLst/>
              <a:cxnLst>
                <a:cxn ang="T10">
                  <a:pos x="T0" y="T1"/>
                </a:cxn>
                <a:cxn ang="T11">
                  <a:pos x="T2" y="T3"/>
                </a:cxn>
                <a:cxn ang="T12">
                  <a:pos x="T4" y="T5"/>
                </a:cxn>
                <a:cxn ang="T13">
                  <a:pos x="T6" y="T7"/>
                </a:cxn>
                <a:cxn ang="T14">
                  <a:pos x="T8" y="T9"/>
                </a:cxn>
              </a:cxnLst>
              <a:rect l="T15" t="T16" r="T17" b="T18"/>
              <a:pathLst>
                <a:path w="35" h="114">
                  <a:moveTo>
                    <a:pt x="0" y="6"/>
                  </a:moveTo>
                  <a:lnTo>
                    <a:pt x="24" y="114"/>
                  </a:lnTo>
                  <a:lnTo>
                    <a:pt x="35" y="108"/>
                  </a:lnTo>
                  <a:lnTo>
                    <a:pt x="12" y="0"/>
                  </a:lnTo>
                  <a:lnTo>
                    <a:pt x="0" y="6"/>
                  </a:lnTo>
                  <a:close/>
                </a:path>
              </a:pathLst>
            </a:custGeom>
            <a:solidFill>
              <a:srgbClr val="FF00FF"/>
            </a:solidFill>
            <a:ln w="0">
              <a:solidFill>
                <a:srgbClr val="FF00FF"/>
              </a:solidFill>
              <a:round/>
              <a:headEnd/>
              <a:tailEnd/>
            </a:ln>
          </p:spPr>
          <p:txBody>
            <a:bodyPr/>
            <a:lstStyle/>
            <a:p>
              <a:endParaRPr lang="fr-FR"/>
            </a:p>
          </p:txBody>
        </p:sp>
        <p:sp>
          <p:nvSpPr>
            <p:cNvPr id="74110" name="Freeform 189"/>
            <p:cNvSpPr>
              <a:spLocks/>
            </p:cNvSpPr>
            <p:nvPr/>
          </p:nvSpPr>
          <p:spPr bwMode="auto">
            <a:xfrm>
              <a:off x="4861" y="1819"/>
              <a:ext cx="2" cy="8"/>
            </a:xfrm>
            <a:custGeom>
              <a:avLst/>
              <a:gdLst>
                <a:gd name="T0" fmla="*/ 0 w 23"/>
                <a:gd name="T1" fmla="*/ 0 h 107"/>
                <a:gd name="T2" fmla="*/ 0 w 23"/>
                <a:gd name="T3" fmla="*/ 0 h 107"/>
                <a:gd name="T4" fmla="*/ 0 w 23"/>
                <a:gd name="T5" fmla="*/ 0 h 107"/>
                <a:gd name="T6" fmla="*/ 0 w 23"/>
                <a:gd name="T7" fmla="*/ 0 h 107"/>
                <a:gd name="T8" fmla="*/ 0 w 23"/>
                <a:gd name="T9" fmla="*/ 0 h 107"/>
                <a:gd name="T10" fmla="*/ 0 60000 65536"/>
                <a:gd name="T11" fmla="*/ 0 60000 65536"/>
                <a:gd name="T12" fmla="*/ 0 60000 65536"/>
                <a:gd name="T13" fmla="*/ 0 60000 65536"/>
                <a:gd name="T14" fmla="*/ 0 60000 65536"/>
                <a:gd name="T15" fmla="*/ 0 w 23"/>
                <a:gd name="T16" fmla="*/ 0 h 107"/>
                <a:gd name="T17" fmla="*/ 23 w 23"/>
                <a:gd name="T18" fmla="*/ 107 h 107"/>
              </a:gdLst>
              <a:ahLst/>
              <a:cxnLst>
                <a:cxn ang="T10">
                  <a:pos x="T0" y="T1"/>
                </a:cxn>
                <a:cxn ang="T11">
                  <a:pos x="T2" y="T3"/>
                </a:cxn>
                <a:cxn ang="T12">
                  <a:pos x="T4" y="T5"/>
                </a:cxn>
                <a:cxn ang="T13">
                  <a:pos x="T6" y="T7"/>
                </a:cxn>
                <a:cxn ang="T14">
                  <a:pos x="T8" y="T9"/>
                </a:cxn>
              </a:cxnLst>
              <a:rect l="T15" t="T16" r="T17" b="T18"/>
              <a:pathLst>
                <a:path w="23" h="107">
                  <a:moveTo>
                    <a:pt x="12" y="0"/>
                  </a:moveTo>
                  <a:lnTo>
                    <a:pt x="0" y="0"/>
                  </a:lnTo>
                  <a:lnTo>
                    <a:pt x="12" y="107"/>
                  </a:lnTo>
                  <a:lnTo>
                    <a:pt x="23" y="107"/>
                  </a:lnTo>
                  <a:lnTo>
                    <a:pt x="12" y="0"/>
                  </a:lnTo>
                  <a:close/>
                </a:path>
              </a:pathLst>
            </a:custGeom>
            <a:solidFill>
              <a:srgbClr val="FF00FF"/>
            </a:solidFill>
            <a:ln w="0">
              <a:solidFill>
                <a:srgbClr val="FF00FF"/>
              </a:solidFill>
              <a:round/>
              <a:headEnd/>
              <a:tailEnd/>
            </a:ln>
          </p:spPr>
          <p:txBody>
            <a:bodyPr/>
            <a:lstStyle/>
            <a:p>
              <a:endParaRPr lang="fr-FR"/>
            </a:p>
          </p:txBody>
        </p:sp>
      </p:grpSp>
      <p:sp>
        <p:nvSpPr>
          <p:cNvPr id="73742" name="Freeform 190"/>
          <p:cNvSpPr>
            <a:spLocks/>
          </p:cNvSpPr>
          <p:nvPr/>
        </p:nvSpPr>
        <p:spPr bwMode="auto">
          <a:xfrm>
            <a:off x="7750175" y="2876550"/>
            <a:ext cx="3175" cy="11113"/>
          </a:xfrm>
          <a:custGeom>
            <a:avLst/>
            <a:gdLst>
              <a:gd name="T0" fmla="*/ 0 w 35"/>
              <a:gd name="T1" fmla="*/ 0 h 107"/>
              <a:gd name="T2" fmla="*/ 2147483647 w 35"/>
              <a:gd name="T3" fmla="*/ 2147483647 h 107"/>
              <a:gd name="T4" fmla="*/ 2147483647 w 35"/>
              <a:gd name="T5" fmla="*/ 2147483647 h 107"/>
              <a:gd name="T6" fmla="*/ 2147483647 w 35"/>
              <a:gd name="T7" fmla="*/ 0 h 107"/>
              <a:gd name="T8" fmla="*/ 0 w 35"/>
              <a:gd name="T9" fmla="*/ 0 h 107"/>
              <a:gd name="T10" fmla="*/ 0 60000 65536"/>
              <a:gd name="T11" fmla="*/ 0 60000 65536"/>
              <a:gd name="T12" fmla="*/ 0 60000 65536"/>
              <a:gd name="T13" fmla="*/ 0 60000 65536"/>
              <a:gd name="T14" fmla="*/ 0 60000 65536"/>
              <a:gd name="T15" fmla="*/ 0 w 35"/>
              <a:gd name="T16" fmla="*/ 0 h 107"/>
              <a:gd name="T17" fmla="*/ 35 w 35"/>
              <a:gd name="T18" fmla="*/ 107 h 107"/>
            </a:gdLst>
            <a:ahLst/>
            <a:cxnLst>
              <a:cxn ang="T10">
                <a:pos x="T0" y="T1"/>
              </a:cxn>
              <a:cxn ang="T11">
                <a:pos x="T2" y="T3"/>
              </a:cxn>
              <a:cxn ang="T12">
                <a:pos x="T4" y="T5"/>
              </a:cxn>
              <a:cxn ang="T13">
                <a:pos x="T6" y="T7"/>
              </a:cxn>
              <a:cxn ang="T14">
                <a:pos x="T8" y="T9"/>
              </a:cxn>
            </a:cxnLst>
            <a:rect l="T15" t="T16" r="T17" b="T18"/>
            <a:pathLst>
              <a:path w="35" h="107">
                <a:moveTo>
                  <a:pt x="0" y="0"/>
                </a:moveTo>
                <a:lnTo>
                  <a:pt x="22" y="107"/>
                </a:lnTo>
                <a:lnTo>
                  <a:pt x="35" y="107"/>
                </a:lnTo>
                <a:lnTo>
                  <a:pt x="11" y="0"/>
                </a:lnTo>
                <a:lnTo>
                  <a:pt x="0"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43" name="Freeform 191"/>
          <p:cNvSpPr>
            <a:spLocks/>
          </p:cNvSpPr>
          <p:nvPr/>
        </p:nvSpPr>
        <p:spPr bwMode="auto">
          <a:xfrm>
            <a:off x="7750175" y="2874963"/>
            <a:ext cx="4763" cy="12700"/>
          </a:xfrm>
          <a:custGeom>
            <a:avLst/>
            <a:gdLst>
              <a:gd name="T0" fmla="*/ 0 w 46"/>
              <a:gd name="T1" fmla="*/ 2147483647 h 113"/>
              <a:gd name="T2" fmla="*/ 2147483647 w 46"/>
              <a:gd name="T3" fmla="*/ 2147483647 h 113"/>
              <a:gd name="T4" fmla="*/ 2147483647 w 46"/>
              <a:gd name="T5" fmla="*/ 2147483647 h 113"/>
              <a:gd name="T6" fmla="*/ 2147483647 w 46"/>
              <a:gd name="T7" fmla="*/ 0 h 113"/>
              <a:gd name="T8" fmla="*/ 0 w 46"/>
              <a:gd name="T9" fmla="*/ 2147483647 h 113"/>
              <a:gd name="T10" fmla="*/ 0 60000 65536"/>
              <a:gd name="T11" fmla="*/ 0 60000 65536"/>
              <a:gd name="T12" fmla="*/ 0 60000 65536"/>
              <a:gd name="T13" fmla="*/ 0 60000 65536"/>
              <a:gd name="T14" fmla="*/ 0 60000 65536"/>
              <a:gd name="T15" fmla="*/ 0 w 46"/>
              <a:gd name="T16" fmla="*/ 0 h 113"/>
              <a:gd name="T17" fmla="*/ 46 w 46"/>
              <a:gd name="T18" fmla="*/ 113 h 113"/>
            </a:gdLst>
            <a:ahLst/>
            <a:cxnLst>
              <a:cxn ang="T10">
                <a:pos x="T0" y="T1"/>
              </a:cxn>
              <a:cxn ang="T11">
                <a:pos x="T2" y="T3"/>
              </a:cxn>
              <a:cxn ang="T12">
                <a:pos x="T4" y="T5"/>
              </a:cxn>
              <a:cxn ang="T13">
                <a:pos x="T6" y="T7"/>
              </a:cxn>
              <a:cxn ang="T14">
                <a:pos x="T8" y="T9"/>
              </a:cxn>
            </a:cxnLst>
            <a:rect l="T15" t="T16" r="T17" b="T18"/>
            <a:pathLst>
              <a:path w="46" h="113">
                <a:moveTo>
                  <a:pt x="0" y="6"/>
                </a:moveTo>
                <a:lnTo>
                  <a:pt x="24" y="113"/>
                </a:lnTo>
                <a:lnTo>
                  <a:pt x="46" y="107"/>
                </a:lnTo>
                <a:lnTo>
                  <a:pt x="24" y="0"/>
                </a:lnTo>
                <a:lnTo>
                  <a:pt x="0" y="6"/>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44" name="Freeform 192"/>
          <p:cNvSpPr>
            <a:spLocks/>
          </p:cNvSpPr>
          <p:nvPr/>
        </p:nvSpPr>
        <p:spPr bwMode="auto">
          <a:xfrm>
            <a:off x="7750175" y="2876550"/>
            <a:ext cx="1588" cy="11113"/>
          </a:xfrm>
          <a:custGeom>
            <a:avLst/>
            <a:gdLst>
              <a:gd name="T0" fmla="*/ 0 w 23"/>
              <a:gd name="T1" fmla="*/ 0 h 108"/>
              <a:gd name="T2" fmla="*/ 0 w 23"/>
              <a:gd name="T3" fmla="*/ 0 h 108"/>
              <a:gd name="T4" fmla="*/ 2147483647 w 23"/>
              <a:gd name="T5" fmla="*/ 2147483647 h 108"/>
              <a:gd name="T6" fmla="*/ 2147483647 w 23"/>
              <a:gd name="T7" fmla="*/ 2147483647 h 108"/>
              <a:gd name="T8" fmla="*/ 0 w 23"/>
              <a:gd name="T9" fmla="*/ 0 h 108"/>
              <a:gd name="T10" fmla="*/ 0 60000 65536"/>
              <a:gd name="T11" fmla="*/ 0 60000 65536"/>
              <a:gd name="T12" fmla="*/ 0 60000 65536"/>
              <a:gd name="T13" fmla="*/ 0 60000 65536"/>
              <a:gd name="T14" fmla="*/ 0 60000 65536"/>
              <a:gd name="T15" fmla="*/ 0 w 23"/>
              <a:gd name="T16" fmla="*/ 0 h 108"/>
              <a:gd name="T17" fmla="*/ 23 w 23"/>
              <a:gd name="T18" fmla="*/ 108 h 108"/>
            </a:gdLst>
            <a:ahLst/>
            <a:cxnLst>
              <a:cxn ang="T10">
                <a:pos x="T0" y="T1"/>
              </a:cxn>
              <a:cxn ang="T11">
                <a:pos x="T2" y="T3"/>
              </a:cxn>
              <a:cxn ang="T12">
                <a:pos x="T4" y="T5"/>
              </a:cxn>
              <a:cxn ang="T13">
                <a:pos x="T6" y="T7"/>
              </a:cxn>
              <a:cxn ang="T14">
                <a:pos x="T8" y="T9"/>
              </a:cxn>
            </a:cxnLst>
            <a:rect l="T15" t="T16" r="T17" b="T18"/>
            <a:pathLst>
              <a:path w="23" h="108">
                <a:moveTo>
                  <a:pt x="0" y="0"/>
                </a:moveTo>
                <a:lnTo>
                  <a:pt x="0" y="0"/>
                </a:lnTo>
                <a:lnTo>
                  <a:pt x="23" y="108"/>
                </a:lnTo>
                <a:lnTo>
                  <a:pt x="0"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45" name="Freeform 193"/>
          <p:cNvSpPr>
            <a:spLocks/>
          </p:cNvSpPr>
          <p:nvPr/>
        </p:nvSpPr>
        <p:spPr bwMode="auto">
          <a:xfrm>
            <a:off x="7753350" y="2874963"/>
            <a:ext cx="3175" cy="12700"/>
          </a:xfrm>
          <a:custGeom>
            <a:avLst/>
            <a:gdLst>
              <a:gd name="T0" fmla="*/ 2147483647 w 23"/>
              <a:gd name="T1" fmla="*/ 0 h 107"/>
              <a:gd name="T2" fmla="*/ 0 w 23"/>
              <a:gd name="T3" fmla="*/ 2147483647 h 107"/>
              <a:gd name="T4" fmla="*/ 2147483647 w 23"/>
              <a:gd name="T5" fmla="*/ 2147483647 h 107"/>
              <a:gd name="T6" fmla="*/ 2147483647 w 23"/>
              <a:gd name="T7" fmla="*/ 0 h 107"/>
              <a:gd name="T8" fmla="*/ 2147483647 w 23"/>
              <a:gd name="T9" fmla="*/ 0 h 107"/>
              <a:gd name="T10" fmla="*/ 0 60000 65536"/>
              <a:gd name="T11" fmla="*/ 0 60000 65536"/>
              <a:gd name="T12" fmla="*/ 0 60000 65536"/>
              <a:gd name="T13" fmla="*/ 0 60000 65536"/>
              <a:gd name="T14" fmla="*/ 0 60000 65536"/>
              <a:gd name="T15" fmla="*/ 0 w 23"/>
              <a:gd name="T16" fmla="*/ 0 h 107"/>
              <a:gd name="T17" fmla="*/ 23 w 23"/>
              <a:gd name="T18" fmla="*/ 107 h 107"/>
            </a:gdLst>
            <a:ahLst/>
            <a:cxnLst>
              <a:cxn ang="T10">
                <a:pos x="T0" y="T1"/>
              </a:cxn>
              <a:cxn ang="T11">
                <a:pos x="T2" y="T3"/>
              </a:cxn>
              <a:cxn ang="T12">
                <a:pos x="T4" y="T5"/>
              </a:cxn>
              <a:cxn ang="T13">
                <a:pos x="T6" y="T7"/>
              </a:cxn>
              <a:cxn ang="T14">
                <a:pos x="T8" y="T9"/>
              </a:cxn>
            </a:cxnLst>
            <a:rect l="T15" t="T16" r="T17" b="T18"/>
            <a:pathLst>
              <a:path w="23" h="107">
                <a:moveTo>
                  <a:pt x="6" y="0"/>
                </a:moveTo>
                <a:lnTo>
                  <a:pt x="0" y="107"/>
                </a:lnTo>
                <a:lnTo>
                  <a:pt x="17" y="107"/>
                </a:lnTo>
                <a:lnTo>
                  <a:pt x="23" y="0"/>
                </a:lnTo>
                <a:lnTo>
                  <a:pt x="6"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46" name="Freeform 194"/>
          <p:cNvSpPr>
            <a:spLocks/>
          </p:cNvSpPr>
          <p:nvPr/>
        </p:nvSpPr>
        <p:spPr bwMode="auto">
          <a:xfrm>
            <a:off x="7751763" y="2876550"/>
            <a:ext cx="3175" cy="11113"/>
          </a:xfrm>
          <a:custGeom>
            <a:avLst/>
            <a:gdLst>
              <a:gd name="T0" fmla="*/ 0 w 22"/>
              <a:gd name="T1" fmla="*/ 0 h 107"/>
              <a:gd name="T2" fmla="*/ 2147483647 w 22"/>
              <a:gd name="T3" fmla="*/ 0 h 107"/>
              <a:gd name="T4" fmla="*/ 2147483647 w 22"/>
              <a:gd name="T5" fmla="*/ 2147483647 h 107"/>
              <a:gd name="T6" fmla="*/ 2147483647 w 22"/>
              <a:gd name="T7" fmla="*/ 2147483647 h 107"/>
              <a:gd name="T8" fmla="*/ 0 w 22"/>
              <a:gd name="T9" fmla="*/ 0 h 107"/>
              <a:gd name="T10" fmla="*/ 0 60000 65536"/>
              <a:gd name="T11" fmla="*/ 0 60000 65536"/>
              <a:gd name="T12" fmla="*/ 0 60000 65536"/>
              <a:gd name="T13" fmla="*/ 0 60000 65536"/>
              <a:gd name="T14" fmla="*/ 0 60000 65536"/>
              <a:gd name="T15" fmla="*/ 0 w 22"/>
              <a:gd name="T16" fmla="*/ 0 h 107"/>
              <a:gd name="T17" fmla="*/ 22 w 22"/>
              <a:gd name="T18" fmla="*/ 107 h 107"/>
            </a:gdLst>
            <a:ahLst/>
            <a:cxnLst>
              <a:cxn ang="T10">
                <a:pos x="T0" y="T1"/>
              </a:cxn>
              <a:cxn ang="T11">
                <a:pos x="T2" y="T3"/>
              </a:cxn>
              <a:cxn ang="T12">
                <a:pos x="T4" y="T5"/>
              </a:cxn>
              <a:cxn ang="T13">
                <a:pos x="T6" y="T7"/>
              </a:cxn>
              <a:cxn ang="T14">
                <a:pos x="T8" y="T9"/>
              </a:cxn>
            </a:cxnLst>
            <a:rect l="T15" t="T16" r="T17" b="T18"/>
            <a:pathLst>
              <a:path w="22" h="107">
                <a:moveTo>
                  <a:pt x="0" y="0"/>
                </a:moveTo>
                <a:lnTo>
                  <a:pt x="11" y="0"/>
                </a:lnTo>
                <a:lnTo>
                  <a:pt x="22" y="107"/>
                </a:lnTo>
                <a:lnTo>
                  <a:pt x="11" y="107"/>
                </a:lnTo>
                <a:lnTo>
                  <a:pt x="0"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47" name="Freeform 195"/>
          <p:cNvSpPr>
            <a:spLocks/>
          </p:cNvSpPr>
          <p:nvPr/>
        </p:nvSpPr>
        <p:spPr bwMode="auto">
          <a:xfrm>
            <a:off x="7754938" y="2874963"/>
            <a:ext cx="3175" cy="12700"/>
          </a:xfrm>
          <a:custGeom>
            <a:avLst/>
            <a:gdLst>
              <a:gd name="T0" fmla="*/ 0 w 29"/>
              <a:gd name="T1" fmla="*/ 0 h 107"/>
              <a:gd name="T2" fmla="*/ 2147483647 w 29"/>
              <a:gd name="T3" fmla="*/ 2147483647 h 107"/>
              <a:gd name="T4" fmla="*/ 2147483647 w 29"/>
              <a:gd name="T5" fmla="*/ 2147483647 h 107"/>
              <a:gd name="T6" fmla="*/ 2147483647 w 29"/>
              <a:gd name="T7" fmla="*/ 0 h 107"/>
              <a:gd name="T8" fmla="*/ 0 w 29"/>
              <a:gd name="T9" fmla="*/ 0 h 107"/>
              <a:gd name="T10" fmla="*/ 0 60000 65536"/>
              <a:gd name="T11" fmla="*/ 0 60000 65536"/>
              <a:gd name="T12" fmla="*/ 0 60000 65536"/>
              <a:gd name="T13" fmla="*/ 0 60000 65536"/>
              <a:gd name="T14" fmla="*/ 0 60000 65536"/>
              <a:gd name="T15" fmla="*/ 0 w 29"/>
              <a:gd name="T16" fmla="*/ 0 h 107"/>
              <a:gd name="T17" fmla="*/ 29 w 29"/>
              <a:gd name="T18" fmla="*/ 107 h 107"/>
            </a:gdLst>
            <a:ahLst/>
            <a:cxnLst>
              <a:cxn ang="T10">
                <a:pos x="T0" y="T1"/>
              </a:cxn>
              <a:cxn ang="T11">
                <a:pos x="T2" y="T3"/>
              </a:cxn>
              <a:cxn ang="T12">
                <a:pos x="T4" y="T5"/>
              </a:cxn>
              <a:cxn ang="T13">
                <a:pos x="T6" y="T7"/>
              </a:cxn>
              <a:cxn ang="T14">
                <a:pos x="T8" y="T9"/>
              </a:cxn>
            </a:cxnLst>
            <a:rect l="T15" t="T16" r="T17" b="T18"/>
            <a:pathLst>
              <a:path w="29" h="107">
                <a:moveTo>
                  <a:pt x="0" y="0"/>
                </a:moveTo>
                <a:lnTo>
                  <a:pt x="24" y="107"/>
                </a:lnTo>
                <a:lnTo>
                  <a:pt x="29" y="107"/>
                </a:lnTo>
                <a:lnTo>
                  <a:pt x="6" y="0"/>
                </a:lnTo>
                <a:lnTo>
                  <a:pt x="0"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48" name="Freeform 196"/>
          <p:cNvSpPr>
            <a:spLocks/>
          </p:cNvSpPr>
          <p:nvPr/>
        </p:nvSpPr>
        <p:spPr bwMode="auto">
          <a:xfrm>
            <a:off x="7754938" y="2876550"/>
            <a:ext cx="1587" cy="11113"/>
          </a:xfrm>
          <a:custGeom>
            <a:avLst/>
            <a:gdLst>
              <a:gd name="T0" fmla="*/ 2147483647 w 22"/>
              <a:gd name="T1" fmla="*/ 0 h 107"/>
              <a:gd name="T2" fmla="*/ 0 w 22"/>
              <a:gd name="T3" fmla="*/ 0 h 107"/>
              <a:gd name="T4" fmla="*/ 2147483647 w 22"/>
              <a:gd name="T5" fmla="*/ 2147483647 h 107"/>
              <a:gd name="T6" fmla="*/ 2147483647 w 22"/>
              <a:gd name="T7" fmla="*/ 2147483647 h 107"/>
              <a:gd name="T8" fmla="*/ 2147483647 w 22"/>
              <a:gd name="T9" fmla="*/ 0 h 107"/>
              <a:gd name="T10" fmla="*/ 0 60000 65536"/>
              <a:gd name="T11" fmla="*/ 0 60000 65536"/>
              <a:gd name="T12" fmla="*/ 0 60000 65536"/>
              <a:gd name="T13" fmla="*/ 0 60000 65536"/>
              <a:gd name="T14" fmla="*/ 0 60000 65536"/>
              <a:gd name="T15" fmla="*/ 0 w 22"/>
              <a:gd name="T16" fmla="*/ 0 h 107"/>
              <a:gd name="T17" fmla="*/ 22 w 22"/>
              <a:gd name="T18" fmla="*/ 107 h 107"/>
            </a:gdLst>
            <a:ahLst/>
            <a:cxnLst>
              <a:cxn ang="T10">
                <a:pos x="T0" y="T1"/>
              </a:cxn>
              <a:cxn ang="T11">
                <a:pos x="T2" y="T3"/>
              </a:cxn>
              <a:cxn ang="T12">
                <a:pos x="T4" y="T5"/>
              </a:cxn>
              <a:cxn ang="T13">
                <a:pos x="T6" y="T7"/>
              </a:cxn>
              <a:cxn ang="T14">
                <a:pos x="T8" y="T9"/>
              </a:cxn>
            </a:cxnLst>
            <a:rect l="T15" t="T16" r="T17" b="T18"/>
            <a:pathLst>
              <a:path w="22" h="107">
                <a:moveTo>
                  <a:pt x="11" y="0"/>
                </a:moveTo>
                <a:lnTo>
                  <a:pt x="0" y="0"/>
                </a:lnTo>
                <a:lnTo>
                  <a:pt x="11" y="107"/>
                </a:lnTo>
                <a:lnTo>
                  <a:pt x="22" y="107"/>
                </a:lnTo>
                <a:lnTo>
                  <a:pt x="11"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49" name="Freeform 197"/>
          <p:cNvSpPr>
            <a:spLocks/>
          </p:cNvSpPr>
          <p:nvPr/>
        </p:nvSpPr>
        <p:spPr bwMode="auto">
          <a:xfrm>
            <a:off x="7786688" y="2876550"/>
            <a:ext cx="3175" cy="11113"/>
          </a:xfrm>
          <a:custGeom>
            <a:avLst/>
            <a:gdLst>
              <a:gd name="T0" fmla="*/ 2147483647 w 39"/>
              <a:gd name="T1" fmla="*/ 0 h 113"/>
              <a:gd name="T2" fmla="*/ 0 w 39"/>
              <a:gd name="T3" fmla="*/ 2147483647 h 113"/>
              <a:gd name="T4" fmla="*/ 2147483647 w 39"/>
              <a:gd name="T5" fmla="*/ 2147483647 h 113"/>
              <a:gd name="T6" fmla="*/ 2147483647 w 39"/>
              <a:gd name="T7" fmla="*/ 2147483647 h 113"/>
              <a:gd name="T8" fmla="*/ 2147483647 w 39"/>
              <a:gd name="T9" fmla="*/ 0 h 113"/>
              <a:gd name="T10" fmla="*/ 0 60000 65536"/>
              <a:gd name="T11" fmla="*/ 0 60000 65536"/>
              <a:gd name="T12" fmla="*/ 0 60000 65536"/>
              <a:gd name="T13" fmla="*/ 0 60000 65536"/>
              <a:gd name="T14" fmla="*/ 0 60000 65536"/>
              <a:gd name="T15" fmla="*/ 0 w 39"/>
              <a:gd name="T16" fmla="*/ 0 h 113"/>
              <a:gd name="T17" fmla="*/ 39 w 39"/>
              <a:gd name="T18" fmla="*/ 113 h 113"/>
            </a:gdLst>
            <a:ahLst/>
            <a:cxnLst>
              <a:cxn ang="T10">
                <a:pos x="T0" y="T1"/>
              </a:cxn>
              <a:cxn ang="T11">
                <a:pos x="T2" y="T3"/>
              </a:cxn>
              <a:cxn ang="T12">
                <a:pos x="T4" y="T5"/>
              </a:cxn>
              <a:cxn ang="T13">
                <a:pos x="T6" y="T7"/>
              </a:cxn>
              <a:cxn ang="T14">
                <a:pos x="T8" y="T9"/>
              </a:cxn>
            </a:cxnLst>
            <a:rect l="T15" t="T16" r="T17" b="T18"/>
            <a:pathLst>
              <a:path w="39" h="113">
                <a:moveTo>
                  <a:pt x="28" y="0"/>
                </a:moveTo>
                <a:lnTo>
                  <a:pt x="0" y="107"/>
                </a:lnTo>
                <a:lnTo>
                  <a:pt x="11" y="113"/>
                </a:lnTo>
                <a:lnTo>
                  <a:pt x="39" y="5"/>
                </a:lnTo>
                <a:lnTo>
                  <a:pt x="28"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50" name="Freeform 198"/>
          <p:cNvSpPr>
            <a:spLocks/>
          </p:cNvSpPr>
          <p:nvPr/>
        </p:nvSpPr>
        <p:spPr bwMode="auto">
          <a:xfrm>
            <a:off x="7788275" y="2876550"/>
            <a:ext cx="4763" cy="12700"/>
          </a:xfrm>
          <a:custGeom>
            <a:avLst/>
            <a:gdLst>
              <a:gd name="T0" fmla="*/ 2147483647 w 51"/>
              <a:gd name="T1" fmla="*/ 0 h 114"/>
              <a:gd name="T2" fmla="*/ 0 w 51"/>
              <a:gd name="T3" fmla="*/ 2147483647 h 114"/>
              <a:gd name="T4" fmla="*/ 2147483647 w 51"/>
              <a:gd name="T5" fmla="*/ 2147483647 h 114"/>
              <a:gd name="T6" fmla="*/ 2147483647 w 51"/>
              <a:gd name="T7" fmla="*/ 2147483647 h 114"/>
              <a:gd name="T8" fmla="*/ 2147483647 w 51"/>
              <a:gd name="T9" fmla="*/ 0 h 114"/>
              <a:gd name="T10" fmla="*/ 0 60000 65536"/>
              <a:gd name="T11" fmla="*/ 0 60000 65536"/>
              <a:gd name="T12" fmla="*/ 0 60000 65536"/>
              <a:gd name="T13" fmla="*/ 0 60000 65536"/>
              <a:gd name="T14" fmla="*/ 0 60000 65536"/>
              <a:gd name="T15" fmla="*/ 0 w 51"/>
              <a:gd name="T16" fmla="*/ 0 h 114"/>
              <a:gd name="T17" fmla="*/ 51 w 51"/>
              <a:gd name="T18" fmla="*/ 114 h 114"/>
            </a:gdLst>
            <a:ahLst/>
            <a:cxnLst>
              <a:cxn ang="T10">
                <a:pos x="T0" y="T1"/>
              </a:cxn>
              <a:cxn ang="T11">
                <a:pos x="T2" y="T3"/>
              </a:cxn>
              <a:cxn ang="T12">
                <a:pos x="T4" y="T5"/>
              </a:cxn>
              <a:cxn ang="T13">
                <a:pos x="T6" y="T7"/>
              </a:cxn>
              <a:cxn ang="T14">
                <a:pos x="T8" y="T9"/>
              </a:cxn>
            </a:cxnLst>
            <a:rect l="T15" t="T16" r="T17" b="T18"/>
            <a:pathLst>
              <a:path w="51" h="114">
                <a:moveTo>
                  <a:pt x="28" y="0"/>
                </a:moveTo>
                <a:lnTo>
                  <a:pt x="0" y="108"/>
                </a:lnTo>
                <a:lnTo>
                  <a:pt x="22" y="114"/>
                </a:lnTo>
                <a:lnTo>
                  <a:pt x="51" y="6"/>
                </a:lnTo>
                <a:lnTo>
                  <a:pt x="28"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51" name="Freeform 199"/>
          <p:cNvSpPr>
            <a:spLocks/>
          </p:cNvSpPr>
          <p:nvPr/>
        </p:nvSpPr>
        <p:spPr bwMode="auto">
          <a:xfrm>
            <a:off x="7786688" y="2878138"/>
            <a:ext cx="3175" cy="11112"/>
          </a:xfrm>
          <a:custGeom>
            <a:avLst/>
            <a:gdLst>
              <a:gd name="T0" fmla="*/ 2147483647 w 28"/>
              <a:gd name="T1" fmla="*/ 0 h 108"/>
              <a:gd name="T2" fmla="*/ 2147483647 w 28"/>
              <a:gd name="T3" fmla="*/ 0 h 108"/>
              <a:gd name="T4" fmla="*/ 0 w 28"/>
              <a:gd name="T5" fmla="*/ 2147483647 h 108"/>
              <a:gd name="T6" fmla="*/ 0 w 28"/>
              <a:gd name="T7" fmla="*/ 2147483647 h 108"/>
              <a:gd name="T8" fmla="*/ 2147483647 w 28"/>
              <a:gd name="T9" fmla="*/ 0 h 108"/>
              <a:gd name="T10" fmla="*/ 0 60000 65536"/>
              <a:gd name="T11" fmla="*/ 0 60000 65536"/>
              <a:gd name="T12" fmla="*/ 0 60000 65536"/>
              <a:gd name="T13" fmla="*/ 0 60000 65536"/>
              <a:gd name="T14" fmla="*/ 0 60000 65536"/>
              <a:gd name="T15" fmla="*/ 0 w 28"/>
              <a:gd name="T16" fmla="*/ 0 h 108"/>
              <a:gd name="T17" fmla="*/ 28 w 28"/>
              <a:gd name="T18" fmla="*/ 108 h 108"/>
            </a:gdLst>
            <a:ahLst/>
            <a:cxnLst>
              <a:cxn ang="T10">
                <a:pos x="T0" y="T1"/>
              </a:cxn>
              <a:cxn ang="T11">
                <a:pos x="T2" y="T3"/>
              </a:cxn>
              <a:cxn ang="T12">
                <a:pos x="T4" y="T5"/>
              </a:cxn>
              <a:cxn ang="T13">
                <a:pos x="T6" y="T7"/>
              </a:cxn>
              <a:cxn ang="T14">
                <a:pos x="T8" y="T9"/>
              </a:cxn>
            </a:cxnLst>
            <a:rect l="T15" t="T16" r="T17" b="T18"/>
            <a:pathLst>
              <a:path w="28" h="108">
                <a:moveTo>
                  <a:pt x="28" y="0"/>
                </a:moveTo>
                <a:lnTo>
                  <a:pt x="28" y="0"/>
                </a:lnTo>
                <a:lnTo>
                  <a:pt x="0" y="108"/>
                </a:lnTo>
                <a:lnTo>
                  <a:pt x="28"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52" name="Freeform 200"/>
          <p:cNvSpPr>
            <a:spLocks/>
          </p:cNvSpPr>
          <p:nvPr/>
        </p:nvSpPr>
        <p:spPr bwMode="auto">
          <a:xfrm>
            <a:off x="7789863" y="2878138"/>
            <a:ext cx="4762" cy="11112"/>
          </a:xfrm>
          <a:custGeom>
            <a:avLst/>
            <a:gdLst>
              <a:gd name="T0" fmla="*/ 2147483647 w 51"/>
              <a:gd name="T1" fmla="*/ 0 h 113"/>
              <a:gd name="T2" fmla="*/ 0 w 51"/>
              <a:gd name="T3" fmla="*/ 2147483647 h 113"/>
              <a:gd name="T4" fmla="*/ 2147483647 w 51"/>
              <a:gd name="T5" fmla="*/ 2147483647 h 113"/>
              <a:gd name="T6" fmla="*/ 2147483647 w 51"/>
              <a:gd name="T7" fmla="*/ 2147483647 h 113"/>
              <a:gd name="T8" fmla="*/ 2147483647 w 51"/>
              <a:gd name="T9" fmla="*/ 0 h 113"/>
              <a:gd name="T10" fmla="*/ 0 60000 65536"/>
              <a:gd name="T11" fmla="*/ 0 60000 65536"/>
              <a:gd name="T12" fmla="*/ 0 60000 65536"/>
              <a:gd name="T13" fmla="*/ 0 60000 65536"/>
              <a:gd name="T14" fmla="*/ 0 60000 65536"/>
              <a:gd name="T15" fmla="*/ 0 w 51"/>
              <a:gd name="T16" fmla="*/ 0 h 113"/>
              <a:gd name="T17" fmla="*/ 51 w 51"/>
              <a:gd name="T18" fmla="*/ 113 h 113"/>
            </a:gdLst>
            <a:ahLst/>
            <a:cxnLst>
              <a:cxn ang="T10">
                <a:pos x="T0" y="T1"/>
              </a:cxn>
              <a:cxn ang="T11">
                <a:pos x="T2" y="T3"/>
              </a:cxn>
              <a:cxn ang="T12">
                <a:pos x="T4" y="T5"/>
              </a:cxn>
              <a:cxn ang="T13">
                <a:pos x="T6" y="T7"/>
              </a:cxn>
              <a:cxn ang="T14">
                <a:pos x="T8" y="T9"/>
              </a:cxn>
            </a:cxnLst>
            <a:rect l="T15" t="T16" r="T17" b="T18"/>
            <a:pathLst>
              <a:path w="51" h="113">
                <a:moveTo>
                  <a:pt x="34" y="0"/>
                </a:moveTo>
                <a:lnTo>
                  <a:pt x="0" y="108"/>
                </a:lnTo>
                <a:lnTo>
                  <a:pt x="16" y="113"/>
                </a:lnTo>
                <a:lnTo>
                  <a:pt x="51" y="5"/>
                </a:lnTo>
                <a:lnTo>
                  <a:pt x="34"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53" name="Freeform 201"/>
          <p:cNvSpPr>
            <a:spLocks/>
          </p:cNvSpPr>
          <p:nvPr/>
        </p:nvSpPr>
        <p:spPr bwMode="auto">
          <a:xfrm>
            <a:off x="7789863" y="2878138"/>
            <a:ext cx="3175" cy="11112"/>
          </a:xfrm>
          <a:custGeom>
            <a:avLst/>
            <a:gdLst>
              <a:gd name="T0" fmla="*/ 2147483647 w 34"/>
              <a:gd name="T1" fmla="*/ 0 h 108"/>
              <a:gd name="T2" fmla="*/ 2147483647 w 34"/>
              <a:gd name="T3" fmla="*/ 0 h 108"/>
              <a:gd name="T4" fmla="*/ 0 w 34"/>
              <a:gd name="T5" fmla="*/ 2147483647 h 108"/>
              <a:gd name="T6" fmla="*/ 0 w 34"/>
              <a:gd name="T7" fmla="*/ 2147483647 h 108"/>
              <a:gd name="T8" fmla="*/ 2147483647 w 34"/>
              <a:gd name="T9" fmla="*/ 0 h 108"/>
              <a:gd name="T10" fmla="*/ 0 60000 65536"/>
              <a:gd name="T11" fmla="*/ 0 60000 65536"/>
              <a:gd name="T12" fmla="*/ 0 60000 65536"/>
              <a:gd name="T13" fmla="*/ 0 60000 65536"/>
              <a:gd name="T14" fmla="*/ 0 60000 65536"/>
              <a:gd name="T15" fmla="*/ 0 w 34"/>
              <a:gd name="T16" fmla="*/ 0 h 108"/>
              <a:gd name="T17" fmla="*/ 34 w 34"/>
              <a:gd name="T18" fmla="*/ 108 h 108"/>
            </a:gdLst>
            <a:ahLst/>
            <a:cxnLst>
              <a:cxn ang="T10">
                <a:pos x="T0" y="T1"/>
              </a:cxn>
              <a:cxn ang="T11">
                <a:pos x="T2" y="T3"/>
              </a:cxn>
              <a:cxn ang="T12">
                <a:pos x="T4" y="T5"/>
              </a:cxn>
              <a:cxn ang="T13">
                <a:pos x="T6" y="T7"/>
              </a:cxn>
              <a:cxn ang="T14">
                <a:pos x="T8" y="T9"/>
              </a:cxn>
            </a:cxnLst>
            <a:rect l="T15" t="T16" r="T17" b="T18"/>
            <a:pathLst>
              <a:path w="34" h="108">
                <a:moveTo>
                  <a:pt x="28" y="0"/>
                </a:moveTo>
                <a:lnTo>
                  <a:pt x="34" y="0"/>
                </a:lnTo>
                <a:lnTo>
                  <a:pt x="0" y="108"/>
                </a:lnTo>
                <a:lnTo>
                  <a:pt x="28"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54" name="Freeform 202"/>
          <p:cNvSpPr>
            <a:spLocks/>
          </p:cNvSpPr>
          <p:nvPr/>
        </p:nvSpPr>
        <p:spPr bwMode="auto">
          <a:xfrm>
            <a:off x="7789863" y="2878138"/>
            <a:ext cx="6350" cy="11112"/>
          </a:xfrm>
          <a:custGeom>
            <a:avLst/>
            <a:gdLst>
              <a:gd name="T0" fmla="*/ 2147483647 w 64"/>
              <a:gd name="T1" fmla="*/ 0 h 108"/>
              <a:gd name="T2" fmla="*/ 0 w 64"/>
              <a:gd name="T3" fmla="*/ 2147483647 h 108"/>
              <a:gd name="T4" fmla="*/ 2147483647 w 64"/>
              <a:gd name="T5" fmla="*/ 2147483647 h 108"/>
              <a:gd name="T6" fmla="*/ 2147483647 w 64"/>
              <a:gd name="T7" fmla="*/ 0 h 108"/>
              <a:gd name="T8" fmla="*/ 2147483647 w 64"/>
              <a:gd name="T9" fmla="*/ 0 h 108"/>
              <a:gd name="T10" fmla="*/ 0 60000 65536"/>
              <a:gd name="T11" fmla="*/ 0 60000 65536"/>
              <a:gd name="T12" fmla="*/ 0 60000 65536"/>
              <a:gd name="T13" fmla="*/ 0 60000 65536"/>
              <a:gd name="T14" fmla="*/ 0 60000 65536"/>
              <a:gd name="T15" fmla="*/ 0 w 64"/>
              <a:gd name="T16" fmla="*/ 0 h 108"/>
              <a:gd name="T17" fmla="*/ 64 w 64"/>
              <a:gd name="T18" fmla="*/ 108 h 108"/>
            </a:gdLst>
            <a:ahLst/>
            <a:cxnLst>
              <a:cxn ang="T10">
                <a:pos x="T0" y="T1"/>
              </a:cxn>
              <a:cxn ang="T11">
                <a:pos x="T2" y="T3"/>
              </a:cxn>
              <a:cxn ang="T12">
                <a:pos x="T4" y="T5"/>
              </a:cxn>
              <a:cxn ang="T13">
                <a:pos x="T6" y="T7"/>
              </a:cxn>
              <a:cxn ang="T14">
                <a:pos x="T8" y="T9"/>
              </a:cxn>
            </a:cxnLst>
            <a:rect l="T15" t="T16" r="T17" b="T18"/>
            <a:pathLst>
              <a:path w="64" h="108">
                <a:moveTo>
                  <a:pt x="57" y="0"/>
                </a:moveTo>
                <a:lnTo>
                  <a:pt x="0" y="108"/>
                </a:lnTo>
                <a:lnTo>
                  <a:pt x="6" y="108"/>
                </a:lnTo>
                <a:lnTo>
                  <a:pt x="64" y="0"/>
                </a:lnTo>
                <a:lnTo>
                  <a:pt x="57"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55" name="Freeform 203"/>
          <p:cNvSpPr>
            <a:spLocks/>
          </p:cNvSpPr>
          <p:nvPr/>
        </p:nvSpPr>
        <p:spPr bwMode="auto">
          <a:xfrm>
            <a:off x="7789863" y="2878138"/>
            <a:ext cx="6350" cy="12700"/>
          </a:xfrm>
          <a:custGeom>
            <a:avLst/>
            <a:gdLst>
              <a:gd name="T0" fmla="*/ 2147483647 w 57"/>
              <a:gd name="T1" fmla="*/ 0 h 108"/>
              <a:gd name="T2" fmla="*/ 2147483647 w 57"/>
              <a:gd name="T3" fmla="*/ 0 h 108"/>
              <a:gd name="T4" fmla="*/ 2147483647 w 57"/>
              <a:gd name="T5" fmla="*/ 2147483647 h 108"/>
              <a:gd name="T6" fmla="*/ 0 w 57"/>
              <a:gd name="T7" fmla="*/ 2147483647 h 108"/>
              <a:gd name="T8" fmla="*/ 2147483647 w 57"/>
              <a:gd name="T9" fmla="*/ 0 h 108"/>
              <a:gd name="T10" fmla="*/ 0 60000 65536"/>
              <a:gd name="T11" fmla="*/ 0 60000 65536"/>
              <a:gd name="T12" fmla="*/ 0 60000 65536"/>
              <a:gd name="T13" fmla="*/ 0 60000 65536"/>
              <a:gd name="T14" fmla="*/ 0 60000 65536"/>
              <a:gd name="T15" fmla="*/ 0 w 57"/>
              <a:gd name="T16" fmla="*/ 0 h 108"/>
              <a:gd name="T17" fmla="*/ 57 w 57"/>
              <a:gd name="T18" fmla="*/ 108 h 108"/>
            </a:gdLst>
            <a:ahLst/>
            <a:cxnLst>
              <a:cxn ang="T10">
                <a:pos x="T0" y="T1"/>
              </a:cxn>
              <a:cxn ang="T11">
                <a:pos x="T2" y="T3"/>
              </a:cxn>
              <a:cxn ang="T12">
                <a:pos x="T4" y="T5"/>
              </a:cxn>
              <a:cxn ang="T13">
                <a:pos x="T6" y="T7"/>
              </a:cxn>
              <a:cxn ang="T14">
                <a:pos x="T8" y="T9"/>
              </a:cxn>
            </a:cxnLst>
            <a:rect l="T15" t="T16" r="T17" b="T18"/>
            <a:pathLst>
              <a:path w="57" h="108">
                <a:moveTo>
                  <a:pt x="46" y="0"/>
                </a:moveTo>
                <a:lnTo>
                  <a:pt x="57" y="0"/>
                </a:lnTo>
                <a:lnTo>
                  <a:pt x="11" y="108"/>
                </a:lnTo>
                <a:lnTo>
                  <a:pt x="0" y="108"/>
                </a:lnTo>
                <a:lnTo>
                  <a:pt x="46"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56" name="Freeform 204"/>
          <p:cNvSpPr>
            <a:spLocks/>
          </p:cNvSpPr>
          <p:nvPr/>
        </p:nvSpPr>
        <p:spPr bwMode="auto">
          <a:xfrm>
            <a:off x="7818438" y="2895600"/>
            <a:ext cx="7937" cy="9525"/>
          </a:xfrm>
          <a:custGeom>
            <a:avLst/>
            <a:gdLst>
              <a:gd name="T0" fmla="*/ 2147483647 w 75"/>
              <a:gd name="T1" fmla="*/ 0 h 91"/>
              <a:gd name="T2" fmla="*/ 0 w 75"/>
              <a:gd name="T3" fmla="*/ 2147483647 h 91"/>
              <a:gd name="T4" fmla="*/ 2147483647 w 75"/>
              <a:gd name="T5" fmla="*/ 2147483647 h 91"/>
              <a:gd name="T6" fmla="*/ 2147483647 w 75"/>
              <a:gd name="T7" fmla="*/ 2147483647 h 91"/>
              <a:gd name="T8" fmla="*/ 2147483647 w 75"/>
              <a:gd name="T9" fmla="*/ 0 h 91"/>
              <a:gd name="T10" fmla="*/ 0 60000 65536"/>
              <a:gd name="T11" fmla="*/ 0 60000 65536"/>
              <a:gd name="T12" fmla="*/ 0 60000 65536"/>
              <a:gd name="T13" fmla="*/ 0 60000 65536"/>
              <a:gd name="T14" fmla="*/ 0 60000 65536"/>
              <a:gd name="T15" fmla="*/ 0 w 75"/>
              <a:gd name="T16" fmla="*/ 0 h 91"/>
              <a:gd name="T17" fmla="*/ 75 w 75"/>
              <a:gd name="T18" fmla="*/ 91 h 91"/>
            </a:gdLst>
            <a:ahLst/>
            <a:cxnLst>
              <a:cxn ang="T10">
                <a:pos x="T0" y="T1"/>
              </a:cxn>
              <a:cxn ang="T11">
                <a:pos x="T2" y="T3"/>
              </a:cxn>
              <a:cxn ang="T12">
                <a:pos x="T4" y="T5"/>
              </a:cxn>
              <a:cxn ang="T13">
                <a:pos x="T6" y="T7"/>
              </a:cxn>
              <a:cxn ang="T14">
                <a:pos x="T8" y="T9"/>
              </a:cxn>
            </a:cxnLst>
            <a:rect l="T15" t="T16" r="T17" b="T18"/>
            <a:pathLst>
              <a:path w="75" h="91">
                <a:moveTo>
                  <a:pt x="62" y="0"/>
                </a:moveTo>
                <a:lnTo>
                  <a:pt x="0" y="85"/>
                </a:lnTo>
                <a:lnTo>
                  <a:pt x="11" y="91"/>
                </a:lnTo>
                <a:lnTo>
                  <a:pt x="75" y="6"/>
                </a:lnTo>
                <a:lnTo>
                  <a:pt x="62"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57" name="Freeform 205"/>
          <p:cNvSpPr>
            <a:spLocks/>
          </p:cNvSpPr>
          <p:nvPr/>
        </p:nvSpPr>
        <p:spPr bwMode="auto">
          <a:xfrm>
            <a:off x="7818438" y="2897188"/>
            <a:ext cx="9525" cy="9525"/>
          </a:xfrm>
          <a:custGeom>
            <a:avLst/>
            <a:gdLst>
              <a:gd name="T0" fmla="*/ 2147483647 w 97"/>
              <a:gd name="T1" fmla="*/ 0 h 96"/>
              <a:gd name="T2" fmla="*/ 0 w 97"/>
              <a:gd name="T3" fmla="*/ 2147483647 h 96"/>
              <a:gd name="T4" fmla="*/ 2147483647 w 97"/>
              <a:gd name="T5" fmla="*/ 2147483647 h 96"/>
              <a:gd name="T6" fmla="*/ 2147483647 w 97"/>
              <a:gd name="T7" fmla="*/ 2147483647 h 96"/>
              <a:gd name="T8" fmla="*/ 2147483647 w 97"/>
              <a:gd name="T9" fmla="*/ 0 h 96"/>
              <a:gd name="T10" fmla="*/ 0 60000 65536"/>
              <a:gd name="T11" fmla="*/ 0 60000 65536"/>
              <a:gd name="T12" fmla="*/ 0 60000 65536"/>
              <a:gd name="T13" fmla="*/ 0 60000 65536"/>
              <a:gd name="T14" fmla="*/ 0 60000 65536"/>
              <a:gd name="T15" fmla="*/ 0 w 97"/>
              <a:gd name="T16" fmla="*/ 0 h 96"/>
              <a:gd name="T17" fmla="*/ 97 w 97"/>
              <a:gd name="T18" fmla="*/ 96 h 96"/>
            </a:gdLst>
            <a:ahLst/>
            <a:cxnLst>
              <a:cxn ang="T10">
                <a:pos x="T0" y="T1"/>
              </a:cxn>
              <a:cxn ang="T11">
                <a:pos x="T2" y="T3"/>
              </a:cxn>
              <a:cxn ang="T12">
                <a:pos x="T4" y="T5"/>
              </a:cxn>
              <a:cxn ang="T13">
                <a:pos x="T6" y="T7"/>
              </a:cxn>
              <a:cxn ang="T14">
                <a:pos x="T8" y="T9"/>
              </a:cxn>
            </a:cxnLst>
            <a:rect l="T15" t="T16" r="T17" b="T18"/>
            <a:pathLst>
              <a:path w="97" h="96">
                <a:moveTo>
                  <a:pt x="80" y="0"/>
                </a:moveTo>
                <a:lnTo>
                  <a:pt x="0" y="80"/>
                </a:lnTo>
                <a:lnTo>
                  <a:pt x="17" y="96"/>
                </a:lnTo>
                <a:lnTo>
                  <a:pt x="97" y="17"/>
                </a:lnTo>
                <a:lnTo>
                  <a:pt x="80"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58" name="Freeform 206"/>
          <p:cNvSpPr>
            <a:spLocks/>
          </p:cNvSpPr>
          <p:nvPr/>
        </p:nvSpPr>
        <p:spPr bwMode="auto">
          <a:xfrm>
            <a:off x="7818438" y="2897188"/>
            <a:ext cx="7937" cy="7937"/>
          </a:xfrm>
          <a:custGeom>
            <a:avLst/>
            <a:gdLst>
              <a:gd name="T0" fmla="*/ 2147483647 w 80"/>
              <a:gd name="T1" fmla="*/ 0 h 85"/>
              <a:gd name="T2" fmla="*/ 2147483647 w 80"/>
              <a:gd name="T3" fmla="*/ 0 h 85"/>
              <a:gd name="T4" fmla="*/ 2147483647 w 80"/>
              <a:gd name="T5" fmla="*/ 2147483647 h 85"/>
              <a:gd name="T6" fmla="*/ 0 w 80"/>
              <a:gd name="T7" fmla="*/ 2147483647 h 85"/>
              <a:gd name="T8" fmla="*/ 2147483647 w 80"/>
              <a:gd name="T9" fmla="*/ 0 h 85"/>
              <a:gd name="T10" fmla="*/ 0 60000 65536"/>
              <a:gd name="T11" fmla="*/ 0 60000 65536"/>
              <a:gd name="T12" fmla="*/ 0 60000 65536"/>
              <a:gd name="T13" fmla="*/ 0 60000 65536"/>
              <a:gd name="T14" fmla="*/ 0 60000 65536"/>
              <a:gd name="T15" fmla="*/ 0 w 80"/>
              <a:gd name="T16" fmla="*/ 0 h 85"/>
              <a:gd name="T17" fmla="*/ 80 w 80"/>
              <a:gd name="T18" fmla="*/ 85 h 85"/>
            </a:gdLst>
            <a:ahLst/>
            <a:cxnLst>
              <a:cxn ang="T10">
                <a:pos x="T0" y="T1"/>
              </a:cxn>
              <a:cxn ang="T11">
                <a:pos x="T2" y="T3"/>
              </a:cxn>
              <a:cxn ang="T12">
                <a:pos x="T4" y="T5"/>
              </a:cxn>
              <a:cxn ang="T13">
                <a:pos x="T6" y="T7"/>
              </a:cxn>
              <a:cxn ang="T14">
                <a:pos x="T8" y="T9"/>
              </a:cxn>
            </a:cxnLst>
            <a:rect l="T15" t="T16" r="T17" b="T18"/>
            <a:pathLst>
              <a:path w="80" h="85">
                <a:moveTo>
                  <a:pt x="68" y="0"/>
                </a:moveTo>
                <a:lnTo>
                  <a:pt x="80" y="0"/>
                </a:lnTo>
                <a:lnTo>
                  <a:pt x="6" y="85"/>
                </a:lnTo>
                <a:lnTo>
                  <a:pt x="0" y="80"/>
                </a:lnTo>
                <a:lnTo>
                  <a:pt x="68"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59" name="Freeform 207"/>
          <p:cNvSpPr>
            <a:spLocks/>
          </p:cNvSpPr>
          <p:nvPr/>
        </p:nvSpPr>
        <p:spPr bwMode="auto">
          <a:xfrm>
            <a:off x="7820025" y="2897188"/>
            <a:ext cx="9525" cy="11112"/>
          </a:xfrm>
          <a:custGeom>
            <a:avLst/>
            <a:gdLst>
              <a:gd name="T0" fmla="*/ 2147483647 w 79"/>
              <a:gd name="T1" fmla="*/ 0 h 95"/>
              <a:gd name="T2" fmla="*/ 0 w 79"/>
              <a:gd name="T3" fmla="*/ 2147483647 h 95"/>
              <a:gd name="T4" fmla="*/ 2147483647 w 79"/>
              <a:gd name="T5" fmla="*/ 2147483647 h 95"/>
              <a:gd name="T6" fmla="*/ 2147483647 w 79"/>
              <a:gd name="T7" fmla="*/ 2147483647 h 95"/>
              <a:gd name="T8" fmla="*/ 2147483647 w 79"/>
              <a:gd name="T9" fmla="*/ 0 h 95"/>
              <a:gd name="T10" fmla="*/ 0 60000 65536"/>
              <a:gd name="T11" fmla="*/ 0 60000 65536"/>
              <a:gd name="T12" fmla="*/ 0 60000 65536"/>
              <a:gd name="T13" fmla="*/ 0 60000 65536"/>
              <a:gd name="T14" fmla="*/ 0 60000 65536"/>
              <a:gd name="T15" fmla="*/ 0 w 79"/>
              <a:gd name="T16" fmla="*/ 0 h 95"/>
              <a:gd name="T17" fmla="*/ 79 w 79"/>
              <a:gd name="T18" fmla="*/ 95 h 95"/>
            </a:gdLst>
            <a:ahLst/>
            <a:cxnLst>
              <a:cxn ang="T10">
                <a:pos x="T0" y="T1"/>
              </a:cxn>
              <a:cxn ang="T11">
                <a:pos x="T2" y="T3"/>
              </a:cxn>
              <a:cxn ang="T12">
                <a:pos x="T4" y="T5"/>
              </a:cxn>
              <a:cxn ang="T13">
                <a:pos x="T6" y="T7"/>
              </a:cxn>
              <a:cxn ang="T14">
                <a:pos x="T8" y="T9"/>
              </a:cxn>
            </a:cxnLst>
            <a:rect l="T15" t="T16" r="T17" b="T18"/>
            <a:pathLst>
              <a:path w="79" h="95">
                <a:moveTo>
                  <a:pt x="62" y="0"/>
                </a:moveTo>
                <a:lnTo>
                  <a:pt x="0" y="84"/>
                </a:lnTo>
                <a:lnTo>
                  <a:pt x="17" y="95"/>
                </a:lnTo>
                <a:lnTo>
                  <a:pt x="79" y="11"/>
                </a:lnTo>
                <a:lnTo>
                  <a:pt x="62"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60" name="Freeform 208"/>
          <p:cNvSpPr>
            <a:spLocks/>
          </p:cNvSpPr>
          <p:nvPr/>
        </p:nvSpPr>
        <p:spPr bwMode="auto">
          <a:xfrm>
            <a:off x="7820025" y="2898775"/>
            <a:ext cx="7938" cy="7938"/>
          </a:xfrm>
          <a:custGeom>
            <a:avLst/>
            <a:gdLst>
              <a:gd name="T0" fmla="*/ 2147483647 w 80"/>
              <a:gd name="T1" fmla="*/ 0 h 85"/>
              <a:gd name="T2" fmla="*/ 2147483647 w 80"/>
              <a:gd name="T3" fmla="*/ 0 h 85"/>
              <a:gd name="T4" fmla="*/ 0 w 80"/>
              <a:gd name="T5" fmla="*/ 2147483647 h 85"/>
              <a:gd name="T6" fmla="*/ 2147483647 w 80"/>
              <a:gd name="T7" fmla="*/ 2147483647 h 85"/>
              <a:gd name="T8" fmla="*/ 2147483647 w 80"/>
              <a:gd name="T9" fmla="*/ 0 h 85"/>
              <a:gd name="T10" fmla="*/ 0 60000 65536"/>
              <a:gd name="T11" fmla="*/ 0 60000 65536"/>
              <a:gd name="T12" fmla="*/ 0 60000 65536"/>
              <a:gd name="T13" fmla="*/ 0 60000 65536"/>
              <a:gd name="T14" fmla="*/ 0 60000 65536"/>
              <a:gd name="T15" fmla="*/ 0 w 80"/>
              <a:gd name="T16" fmla="*/ 0 h 85"/>
              <a:gd name="T17" fmla="*/ 80 w 80"/>
              <a:gd name="T18" fmla="*/ 85 h 85"/>
            </a:gdLst>
            <a:ahLst/>
            <a:cxnLst>
              <a:cxn ang="T10">
                <a:pos x="T0" y="T1"/>
              </a:cxn>
              <a:cxn ang="T11">
                <a:pos x="T2" y="T3"/>
              </a:cxn>
              <a:cxn ang="T12">
                <a:pos x="T4" y="T5"/>
              </a:cxn>
              <a:cxn ang="T13">
                <a:pos x="T6" y="T7"/>
              </a:cxn>
              <a:cxn ang="T14">
                <a:pos x="T8" y="T9"/>
              </a:cxn>
            </a:cxnLst>
            <a:rect l="T15" t="T16" r="T17" b="T18"/>
            <a:pathLst>
              <a:path w="80" h="85">
                <a:moveTo>
                  <a:pt x="80" y="0"/>
                </a:moveTo>
                <a:lnTo>
                  <a:pt x="69" y="0"/>
                </a:lnTo>
                <a:lnTo>
                  <a:pt x="0" y="79"/>
                </a:lnTo>
                <a:lnTo>
                  <a:pt x="5" y="85"/>
                </a:lnTo>
                <a:lnTo>
                  <a:pt x="80"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61" name="Freeform 209"/>
          <p:cNvSpPr>
            <a:spLocks/>
          </p:cNvSpPr>
          <p:nvPr/>
        </p:nvSpPr>
        <p:spPr bwMode="auto">
          <a:xfrm>
            <a:off x="7842250" y="2921000"/>
            <a:ext cx="12700" cy="11113"/>
          </a:xfrm>
          <a:custGeom>
            <a:avLst/>
            <a:gdLst>
              <a:gd name="T0" fmla="*/ 2147483647 w 115"/>
              <a:gd name="T1" fmla="*/ 0 h 103"/>
              <a:gd name="T2" fmla="*/ 0 w 115"/>
              <a:gd name="T3" fmla="*/ 2147483647 h 103"/>
              <a:gd name="T4" fmla="*/ 2147483647 w 115"/>
              <a:gd name="T5" fmla="*/ 2147483647 h 103"/>
              <a:gd name="T6" fmla="*/ 2147483647 w 115"/>
              <a:gd name="T7" fmla="*/ 2147483647 h 103"/>
              <a:gd name="T8" fmla="*/ 2147483647 w 115"/>
              <a:gd name="T9" fmla="*/ 0 h 103"/>
              <a:gd name="T10" fmla="*/ 0 60000 65536"/>
              <a:gd name="T11" fmla="*/ 0 60000 65536"/>
              <a:gd name="T12" fmla="*/ 0 60000 65536"/>
              <a:gd name="T13" fmla="*/ 0 60000 65536"/>
              <a:gd name="T14" fmla="*/ 0 60000 65536"/>
              <a:gd name="T15" fmla="*/ 0 w 115"/>
              <a:gd name="T16" fmla="*/ 0 h 103"/>
              <a:gd name="T17" fmla="*/ 115 w 115"/>
              <a:gd name="T18" fmla="*/ 103 h 103"/>
            </a:gdLst>
            <a:ahLst/>
            <a:cxnLst>
              <a:cxn ang="T10">
                <a:pos x="T0" y="T1"/>
              </a:cxn>
              <a:cxn ang="T11">
                <a:pos x="T2" y="T3"/>
              </a:cxn>
              <a:cxn ang="T12">
                <a:pos x="T4" y="T5"/>
              </a:cxn>
              <a:cxn ang="T13">
                <a:pos x="T6" y="T7"/>
              </a:cxn>
              <a:cxn ang="T14">
                <a:pos x="T8" y="T9"/>
              </a:cxn>
            </a:cxnLst>
            <a:rect l="T15" t="T16" r="T17" b="T18"/>
            <a:pathLst>
              <a:path w="115" h="103">
                <a:moveTo>
                  <a:pt x="92" y="0"/>
                </a:moveTo>
                <a:lnTo>
                  <a:pt x="0" y="74"/>
                </a:lnTo>
                <a:lnTo>
                  <a:pt x="24" y="103"/>
                </a:lnTo>
                <a:lnTo>
                  <a:pt x="115" y="29"/>
                </a:lnTo>
                <a:lnTo>
                  <a:pt x="92"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62" name="Freeform 210"/>
          <p:cNvSpPr>
            <a:spLocks/>
          </p:cNvSpPr>
          <p:nvPr/>
        </p:nvSpPr>
        <p:spPr bwMode="auto">
          <a:xfrm>
            <a:off x="7842250" y="2922588"/>
            <a:ext cx="11113" cy="6350"/>
          </a:xfrm>
          <a:custGeom>
            <a:avLst/>
            <a:gdLst>
              <a:gd name="T0" fmla="*/ 2147483647 w 92"/>
              <a:gd name="T1" fmla="*/ 2147483647 h 74"/>
              <a:gd name="T2" fmla="*/ 2147483647 w 92"/>
              <a:gd name="T3" fmla="*/ 0 h 74"/>
              <a:gd name="T4" fmla="*/ 0 w 92"/>
              <a:gd name="T5" fmla="*/ 2147483647 h 74"/>
              <a:gd name="T6" fmla="*/ 0 w 92"/>
              <a:gd name="T7" fmla="*/ 2147483647 h 74"/>
              <a:gd name="T8" fmla="*/ 2147483647 w 92"/>
              <a:gd name="T9" fmla="*/ 2147483647 h 74"/>
              <a:gd name="T10" fmla="*/ 0 60000 65536"/>
              <a:gd name="T11" fmla="*/ 0 60000 65536"/>
              <a:gd name="T12" fmla="*/ 0 60000 65536"/>
              <a:gd name="T13" fmla="*/ 0 60000 65536"/>
              <a:gd name="T14" fmla="*/ 0 60000 65536"/>
              <a:gd name="T15" fmla="*/ 0 w 92"/>
              <a:gd name="T16" fmla="*/ 0 h 74"/>
              <a:gd name="T17" fmla="*/ 92 w 92"/>
              <a:gd name="T18" fmla="*/ 74 h 74"/>
            </a:gdLst>
            <a:ahLst/>
            <a:cxnLst>
              <a:cxn ang="T10">
                <a:pos x="T0" y="T1"/>
              </a:cxn>
              <a:cxn ang="T11">
                <a:pos x="T2" y="T3"/>
              </a:cxn>
              <a:cxn ang="T12">
                <a:pos x="T4" y="T5"/>
              </a:cxn>
              <a:cxn ang="T13">
                <a:pos x="T6" y="T7"/>
              </a:cxn>
              <a:cxn ang="T14">
                <a:pos x="T8" y="T9"/>
              </a:cxn>
            </a:cxnLst>
            <a:rect l="T15" t="T16" r="T17" b="T18"/>
            <a:pathLst>
              <a:path w="92" h="74">
                <a:moveTo>
                  <a:pt x="86" y="5"/>
                </a:moveTo>
                <a:lnTo>
                  <a:pt x="92" y="0"/>
                </a:lnTo>
                <a:lnTo>
                  <a:pt x="0" y="68"/>
                </a:lnTo>
                <a:lnTo>
                  <a:pt x="0" y="74"/>
                </a:lnTo>
                <a:lnTo>
                  <a:pt x="86" y="5"/>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63" name="Freeform 211"/>
          <p:cNvSpPr>
            <a:spLocks/>
          </p:cNvSpPr>
          <p:nvPr/>
        </p:nvSpPr>
        <p:spPr bwMode="auto">
          <a:xfrm>
            <a:off x="7847013" y="2924175"/>
            <a:ext cx="9525" cy="9525"/>
          </a:xfrm>
          <a:custGeom>
            <a:avLst/>
            <a:gdLst>
              <a:gd name="T0" fmla="*/ 2147483647 w 91"/>
              <a:gd name="T1" fmla="*/ 0 h 91"/>
              <a:gd name="T2" fmla="*/ 0 w 91"/>
              <a:gd name="T3" fmla="*/ 2147483647 h 91"/>
              <a:gd name="T4" fmla="*/ 2147483647 w 91"/>
              <a:gd name="T5" fmla="*/ 2147483647 h 91"/>
              <a:gd name="T6" fmla="*/ 2147483647 w 91"/>
              <a:gd name="T7" fmla="*/ 2147483647 h 91"/>
              <a:gd name="T8" fmla="*/ 2147483647 w 91"/>
              <a:gd name="T9" fmla="*/ 0 h 91"/>
              <a:gd name="T10" fmla="*/ 0 60000 65536"/>
              <a:gd name="T11" fmla="*/ 0 60000 65536"/>
              <a:gd name="T12" fmla="*/ 0 60000 65536"/>
              <a:gd name="T13" fmla="*/ 0 60000 65536"/>
              <a:gd name="T14" fmla="*/ 0 60000 65536"/>
              <a:gd name="T15" fmla="*/ 0 w 91"/>
              <a:gd name="T16" fmla="*/ 0 h 91"/>
              <a:gd name="T17" fmla="*/ 91 w 91"/>
              <a:gd name="T18" fmla="*/ 91 h 91"/>
            </a:gdLst>
            <a:ahLst/>
            <a:cxnLst>
              <a:cxn ang="T10">
                <a:pos x="T0" y="T1"/>
              </a:cxn>
              <a:cxn ang="T11">
                <a:pos x="T2" y="T3"/>
              </a:cxn>
              <a:cxn ang="T12">
                <a:pos x="T4" y="T5"/>
              </a:cxn>
              <a:cxn ang="T13">
                <a:pos x="T6" y="T7"/>
              </a:cxn>
              <a:cxn ang="T14">
                <a:pos x="T8" y="T9"/>
              </a:cxn>
            </a:cxnLst>
            <a:rect l="T15" t="T16" r="T17" b="T18"/>
            <a:pathLst>
              <a:path w="91" h="91">
                <a:moveTo>
                  <a:pt x="73" y="0"/>
                </a:moveTo>
                <a:lnTo>
                  <a:pt x="0" y="74"/>
                </a:lnTo>
                <a:lnTo>
                  <a:pt x="17" y="91"/>
                </a:lnTo>
                <a:lnTo>
                  <a:pt x="91" y="17"/>
                </a:lnTo>
                <a:lnTo>
                  <a:pt x="73"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64" name="Freeform 212"/>
          <p:cNvSpPr>
            <a:spLocks/>
          </p:cNvSpPr>
          <p:nvPr/>
        </p:nvSpPr>
        <p:spPr bwMode="auto">
          <a:xfrm>
            <a:off x="7845425" y="2924175"/>
            <a:ext cx="9525" cy="7938"/>
          </a:xfrm>
          <a:custGeom>
            <a:avLst/>
            <a:gdLst>
              <a:gd name="T0" fmla="*/ 2147483647 w 91"/>
              <a:gd name="T1" fmla="*/ 0 h 73"/>
              <a:gd name="T2" fmla="*/ 2147483647 w 91"/>
              <a:gd name="T3" fmla="*/ 0 h 73"/>
              <a:gd name="T4" fmla="*/ 0 w 91"/>
              <a:gd name="T5" fmla="*/ 2147483647 h 73"/>
              <a:gd name="T6" fmla="*/ 2147483647 w 91"/>
              <a:gd name="T7" fmla="*/ 2147483647 h 73"/>
              <a:gd name="T8" fmla="*/ 2147483647 w 91"/>
              <a:gd name="T9" fmla="*/ 0 h 73"/>
              <a:gd name="T10" fmla="*/ 0 60000 65536"/>
              <a:gd name="T11" fmla="*/ 0 60000 65536"/>
              <a:gd name="T12" fmla="*/ 0 60000 65536"/>
              <a:gd name="T13" fmla="*/ 0 60000 65536"/>
              <a:gd name="T14" fmla="*/ 0 60000 65536"/>
              <a:gd name="T15" fmla="*/ 0 w 91"/>
              <a:gd name="T16" fmla="*/ 0 h 73"/>
              <a:gd name="T17" fmla="*/ 91 w 91"/>
              <a:gd name="T18" fmla="*/ 73 h 73"/>
            </a:gdLst>
            <a:ahLst/>
            <a:cxnLst>
              <a:cxn ang="T10">
                <a:pos x="T0" y="T1"/>
              </a:cxn>
              <a:cxn ang="T11">
                <a:pos x="T2" y="T3"/>
              </a:cxn>
              <a:cxn ang="T12">
                <a:pos x="T4" y="T5"/>
              </a:cxn>
              <a:cxn ang="T13">
                <a:pos x="T6" y="T7"/>
              </a:cxn>
              <a:cxn ang="T14">
                <a:pos x="T8" y="T9"/>
              </a:cxn>
            </a:cxnLst>
            <a:rect l="T15" t="T16" r="T17" b="T18"/>
            <a:pathLst>
              <a:path w="91" h="73">
                <a:moveTo>
                  <a:pt x="91" y="0"/>
                </a:moveTo>
                <a:lnTo>
                  <a:pt x="79" y="0"/>
                </a:lnTo>
                <a:lnTo>
                  <a:pt x="0" y="73"/>
                </a:lnTo>
                <a:lnTo>
                  <a:pt x="5" y="73"/>
                </a:lnTo>
                <a:lnTo>
                  <a:pt x="91"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65" name="Freeform 213"/>
          <p:cNvSpPr>
            <a:spLocks/>
          </p:cNvSpPr>
          <p:nvPr/>
        </p:nvSpPr>
        <p:spPr bwMode="auto">
          <a:xfrm>
            <a:off x="7866063" y="2952750"/>
            <a:ext cx="11112" cy="7938"/>
          </a:xfrm>
          <a:custGeom>
            <a:avLst/>
            <a:gdLst>
              <a:gd name="T0" fmla="*/ 2147483647 w 102"/>
              <a:gd name="T1" fmla="*/ 0 h 68"/>
              <a:gd name="T2" fmla="*/ 0 w 102"/>
              <a:gd name="T3" fmla="*/ 2147483647 h 68"/>
              <a:gd name="T4" fmla="*/ 2147483647 w 102"/>
              <a:gd name="T5" fmla="*/ 2147483647 h 68"/>
              <a:gd name="T6" fmla="*/ 2147483647 w 102"/>
              <a:gd name="T7" fmla="*/ 2147483647 h 68"/>
              <a:gd name="T8" fmla="*/ 2147483647 w 102"/>
              <a:gd name="T9" fmla="*/ 0 h 68"/>
              <a:gd name="T10" fmla="*/ 0 60000 65536"/>
              <a:gd name="T11" fmla="*/ 0 60000 65536"/>
              <a:gd name="T12" fmla="*/ 0 60000 65536"/>
              <a:gd name="T13" fmla="*/ 0 60000 65536"/>
              <a:gd name="T14" fmla="*/ 0 60000 65536"/>
              <a:gd name="T15" fmla="*/ 0 w 102"/>
              <a:gd name="T16" fmla="*/ 0 h 68"/>
              <a:gd name="T17" fmla="*/ 102 w 102"/>
              <a:gd name="T18" fmla="*/ 68 h 68"/>
            </a:gdLst>
            <a:ahLst/>
            <a:cxnLst>
              <a:cxn ang="T10">
                <a:pos x="T0" y="T1"/>
              </a:cxn>
              <a:cxn ang="T11">
                <a:pos x="T2" y="T3"/>
              </a:cxn>
              <a:cxn ang="T12">
                <a:pos x="T4" y="T5"/>
              </a:cxn>
              <a:cxn ang="T13">
                <a:pos x="T6" y="T7"/>
              </a:cxn>
              <a:cxn ang="T14">
                <a:pos x="T8" y="T9"/>
              </a:cxn>
            </a:cxnLst>
            <a:rect l="T15" t="T16" r="T17" b="T18"/>
            <a:pathLst>
              <a:path w="102" h="68">
                <a:moveTo>
                  <a:pt x="91" y="0"/>
                </a:moveTo>
                <a:lnTo>
                  <a:pt x="0" y="46"/>
                </a:lnTo>
                <a:lnTo>
                  <a:pt x="11" y="68"/>
                </a:lnTo>
                <a:lnTo>
                  <a:pt x="102" y="23"/>
                </a:lnTo>
                <a:lnTo>
                  <a:pt x="91"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66" name="Freeform 214"/>
          <p:cNvSpPr>
            <a:spLocks/>
          </p:cNvSpPr>
          <p:nvPr/>
        </p:nvSpPr>
        <p:spPr bwMode="auto">
          <a:xfrm>
            <a:off x="7867650" y="2954338"/>
            <a:ext cx="11113" cy="9525"/>
          </a:xfrm>
          <a:custGeom>
            <a:avLst/>
            <a:gdLst>
              <a:gd name="T0" fmla="*/ 2147483647 w 108"/>
              <a:gd name="T1" fmla="*/ 0 h 96"/>
              <a:gd name="T2" fmla="*/ 0 w 108"/>
              <a:gd name="T3" fmla="*/ 2147483647 h 96"/>
              <a:gd name="T4" fmla="*/ 2147483647 w 108"/>
              <a:gd name="T5" fmla="*/ 2147483647 h 96"/>
              <a:gd name="T6" fmla="*/ 2147483647 w 108"/>
              <a:gd name="T7" fmla="*/ 2147483647 h 96"/>
              <a:gd name="T8" fmla="*/ 2147483647 w 108"/>
              <a:gd name="T9" fmla="*/ 0 h 96"/>
              <a:gd name="T10" fmla="*/ 0 60000 65536"/>
              <a:gd name="T11" fmla="*/ 0 60000 65536"/>
              <a:gd name="T12" fmla="*/ 0 60000 65536"/>
              <a:gd name="T13" fmla="*/ 0 60000 65536"/>
              <a:gd name="T14" fmla="*/ 0 60000 65536"/>
              <a:gd name="T15" fmla="*/ 0 w 108"/>
              <a:gd name="T16" fmla="*/ 0 h 96"/>
              <a:gd name="T17" fmla="*/ 108 w 108"/>
              <a:gd name="T18" fmla="*/ 96 h 96"/>
            </a:gdLst>
            <a:ahLst/>
            <a:cxnLst>
              <a:cxn ang="T10">
                <a:pos x="T0" y="T1"/>
              </a:cxn>
              <a:cxn ang="T11">
                <a:pos x="T2" y="T3"/>
              </a:cxn>
              <a:cxn ang="T12">
                <a:pos x="T4" y="T5"/>
              </a:cxn>
              <a:cxn ang="T13">
                <a:pos x="T6" y="T7"/>
              </a:cxn>
              <a:cxn ang="T14">
                <a:pos x="T8" y="T9"/>
              </a:cxn>
            </a:cxnLst>
            <a:rect l="T15" t="T16" r="T17" b="T18"/>
            <a:pathLst>
              <a:path w="108" h="96">
                <a:moveTo>
                  <a:pt x="91" y="0"/>
                </a:moveTo>
                <a:lnTo>
                  <a:pt x="0" y="73"/>
                </a:lnTo>
                <a:lnTo>
                  <a:pt x="16" y="96"/>
                </a:lnTo>
                <a:lnTo>
                  <a:pt x="108" y="22"/>
                </a:lnTo>
                <a:lnTo>
                  <a:pt x="91"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67" name="Freeform 215"/>
          <p:cNvSpPr>
            <a:spLocks/>
          </p:cNvSpPr>
          <p:nvPr/>
        </p:nvSpPr>
        <p:spPr bwMode="auto">
          <a:xfrm>
            <a:off x="7867650" y="2954338"/>
            <a:ext cx="9525" cy="7937"/>
          </a:xfrm>
          <a:custGeom>
            <a:avLst/>
            <a:gdLst>
              <a:gd name="T0" fmla="*/ 2147483647 w 91"/>
              <a:gd name="T1" fmla="*/ 2147483647 h 74"/>
              <a:gd name="T2" fmla="*/ 2147483647 w 91"/>
              <a:gd name="T3" fmla="*/ 0 h 74"/>
              <a:gd name="T4" fmla="*/ 0 w 91"/>
              <a:gd name="T5" fmla="*/ 2147483647 h 74"/>
              <a:gd name="T6" fmla="*/ 0 w 91"/>
              <a:gd name="T7" fmla="*/ 2147483647 h 74"/>
              <a:gd name="T8" fmla="*/ 2147483647 w 91"/>
              <a:gd name="T9" fmla="*/ 2147483647 h 74"/>
              <a:gd name="T10" fmla="*/ 0 60000 65536"/>
              <a:gd name="T11" fmla="*/ 0 60000 65536"/>
              <a:gd name="T12" fmla="*/ 0 60000 65536"/>
              <a:gd name="T13" fmla="*/ 0 60000 65536"/>
              <a:gd name="T14" fmla="*/ 0 60000 65536"/>
              <a:gd name="T15" fmla="*/ 0 w 91"/>
              <a:gd name="T16" fmla="*/ 0 h 74"/>
              <a:gd name="T17" fmla="*/ 91 w 91"/>
              <a:gd name="T18" fmla="*/ 74 h 74"/>
            </a:gdLst>
            <a:ahLst/>
            <a:cxnLst>
              <a:cxn ang="T10">
                <a:pos x="T0" y="T1"/>
              </a:cxn>
              <a:cxn ang="T11">
                <a:pos x="T2" y="T3"/>
              </a:cxn>
              <a:cxn ang="T12">
                <a:pos x="T4" y="T5"/>
              </a:cxn>
              <a:cxn ang="T13">
                <a:pos x="T6" y="T7"/>
              </a:cxn>
              <a:cxn ang="T14">
                <a:pos x="T8" y="T9"/>
              </a:cxn>
            </a:cxnLst>
            <a:rect l="T15" t="T16" r="T17" b="T18"/>
            <a:pathLst>
              <a:path w="91" h="74">
                <a:moveTo>
                  <a:pt x="91" y="12"/>
                </a:moveTo>
                <a:lnTo>
                  <a:pt x="91" y="0"/>
                </a:lnTo>
                <a:lnTo>
                  <a:pt x="0" y="57"/>
                </a:lnTo>
                <a:lnTo>
                  <a:pt x="0" y="74"/>
                </a:lnTo>
                <a:lnTo>
                  <a:pt x="91" y="12"/>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68" name="Freeform 216"/>
          <p:cNvSpPr>
            <a:spLocks/>
          </p:cNvSpPr>
          <p:nvPr/>
        </p:nvSpPr>
        <p:spPr bwMode="auto">
          <a:xfrm>
            <a:off x="7885113" y="2984500"/>
            <a:ext cx="12700" cy="9525"/>
          </a:xfrm>
          <a:custGeom>
            <a:avLst/>
            <a:gdLst>
              <a:gd name="T0" fmla="*/ 2147483647 w 114"/>
              <a:gd name="T1" fmla="*/ 0 h 80"/>
              <a:gd name="T2" fmla="*/ 0 w 114"/>
              <a:gd name="T3" fmla="*/ 2147483647 h 80"/>
              <a:gd name="T4" fmla="*/ 2147483647 w 114"/>
              <a:gd name="T5" fmla="*/ 2147483647 h 80"/>
              <a:gd name="T6" fmla="*/ 2147483647 w 114"/>
              <a:gd name="T7" fmla="*/ 2147483647 h 80"/>
              <a:gd name="T8" fmla="*/ 2147483647 w 114"/>
              <a:gd name="T9" fmla="*/ 0 h 80"/>
              <a:gd name="T10" fmla="*/ 0 60000 65536"/>
              <a:gd name="T11" fmla="*/ 0 60000 65536"/>
              <a:gd name="T12" fmla="*/ 0 60000 65536"/>
              <a:gd name="T13" fmla="*/ 0 60000 65536"/>
              <a:gd name="T14" fmla="*/ 0 60000 65536"/>
              <a:gd name="T15" fmla="*/ 0 w 114"/>
              <a:gd name="T16" fmla="*/ 0 h 80"/>
              <a:gd name="T17" fmla="*/ 114 w 114"/>
              <a:gd name="T18" fmla="*/ 80 h 80"/>
            </a:gdLst>
            <a:ahLst/>
            <a:cxnLst>
              <a:cxn ang="T10">
                <a:pos x="T0" y="T1"/>
              </a:cxn>
              <a:cxn ang="T11">
                <a:pos x="T2" y="T3"/>
              </a:cxn>
              <a:cxn ang="T12">
                <a:pos x="T4" y="T5"/>
              </a:cxn>
              <a:cxn ang="T13">
                <a:pos x="T6" y="T7"/>
              </a:cxn>
              <a:cxn ang="T14">
                <a:pos x="T8" y="T9"/>
              </a:cxn>
            </a:cxnLst>
            <a:rect l="T15" t="T16" r="T17" b="T18"/>
            <a:pathLst>
              <a:path w="114" h="80">
                <a:moveTo>
                  <a:pt x="97" y="0"/>
                </a:moveTo>
                <a:lnTo>
                  <a:pt x="0" y="40"/>
                </a:lnTo>
                <a:lnTo>
                  <a:pt x="17" y="80"/>
                </a:lnTo>
                <a:lnTo>
                  <a:pt x="114" y="40"/>
                </a:lnTo>
                <a:lnTo>
                  <a:pt x="97"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69" name="Freeform 217"/>
          <p:cNvSpPr>
            <a:spLocks/>
          </p:cNvSpPr>
          <p:nvPr/>
        </p:nvSpPr>
        <p:spPr bwMode="auto">
          <a:xfrm>
            <a:off x="7885113" y="2984500"/>
            <a:ext cx="9525" cy="6350"/>
          </a:xfrm>
          <a:custGeom>
            <a:avLst/>
            <a:gdLst>
              <a:gd name="T0" fmla="*/ 2147483647 w 97"/>
              <a:gd name="T1" fmla="*/ 0 h 57"/>
              <a:gd name="T2" fmla="*/ 2147483647 w 97"/>
              <a:gd name="T3" fmla="*/ 2147483647 h 57"/>
              <a:gd name="T4" fmla="*/ 0 w 97"/>
              <a:gd name="T5" fmla="*/ 2147483647 h 57"/>
              <a:gd name="T6" fmla="*/ 0 w 97"/>
              <a:gd name="T7" fmla="*/ 2147483647 h 57"/>
              <a:gd name="T8" fmla="*/ 2147483647 w 97"/>
              <a:gd name="T9" fmla="*/ 0 h 57"/>
              <a:gd name="T10" fmla="*/ 0 60000 65536"/>
              <a:gd name="T11" fmla="*/ 0 60000 65536"/>
              <a:gd name="T12" fmla="*/ 0 60000 65536"/>
              <a:gd name="T13" fmla="*/ 0 60000 65536"/>
              <a:gd name="T14" fmla="*/ 0 60000 65536"/>
              <a:gd name="T15" fmla="*/ 0 w 97"/>
              <a:gd name="T16" fmla="*/ 0 h 57"/>
              <a:gd name="T17" fmla="*/ 97 w 97"/>
              <a:gd name="T18" fmla="*/ 57 h 57"/>
            </a:gdLst>
            <a:ahLst/>
            <a:cxnLst>
              <a:cxn ang="T10">
                <a:pos x="T0" y="T1"/>
              </a:cxn>
              <a:cxn ang="T11">
                <a:pos x="T2" y="T3"/>
              </a:cxn>
              <a:cxn ang="T12">
                <a:pos x="T4" y="T5"/>
              </a:cxn>
              <a:cxn ang="T13">
                <a:pos x="T6" y="T7"/>
              </a:cxn>
              <a:cxn ang="T14">
                <a:pos x="T8" y="T9"/>
              </a:cxn>
            </a:cxnLst>
            <a:rect l="T15" t="T16" r="T17" b="T18"/>
            <a:pathLst>
              <a:path w="97" h="57">
                <a:moveTo>
                  <a:pt x="97" y="0"/>
                </a:moveTo>
                <a:lnTo>
                  <a:pt x="97" y="13"/>
                </a:lnTo>
                <a:lnTo>
                  <a:pt x="0" y="57"/>
                </a:lnTo>
                <a:lnTo>
                  <a:pt x="0" y="52"/>
                </a:lnTo>
                <a:lnTo>
                  <a:pt x="97"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70" name="Freeform 218"/>
          <p:cNvSpPr>
            <a:spLocks/>
          </p:cNvSpPr>
          <p:nvPr/>
        </p:nvSpPr>
        <p:spPr bwMode="auto">
          <a:xfrm>
            <a:off x="7886700" y="2989263"/>
            <a:ext cx="11113" cy="6350"/>
          </a:xfrm>
          <a:custGeom>
            <a:avLst/>
            <a:gdLst>
              <a:gd name="T0" fmla="*/ 2147483647 w 102"/>
              <a:gd name="T1" fmla="*/ 0 h 68"/>
              <a:gd name="T2" fmla="*/ 0 w 102"/>
              <a:gd name="T3" fmla="*/ 2147483647 h 68"/>
              <a:gd name="T4" fmla="*/ 2147483647 w 102"/>
              <a:gd name="T5" fmla="*/ 2147483647 h 68"/>
              <a:gd name="T6" fmla="*/ 2147483647 w 102"/>
              <a:gd name="T7" fmla="*/ 2147483647 h 68"/>
              <a:gd name="T8" fmla="*/ 2147483647 w 102"/>
              <a:gd name="T9" fmla="*/ 0 h 68"/>
              <a:gd name="T10" fmla="*/ 0 60000 65536"/>
              <a:gd name="T11" fmla="*/ 0 60000 65536"/>
              <a:gd name="T12" fmla="*/ 0 60000 65536"/>
              <a:gd name="T13" fmla="*/ 0 60000 65536"/>
              <a:gd name="T14" fmla="*/ 0 60000 65536"/>
              <a:gd name="T15" fmla="*/ 0 w 102"/>
              <a:gd name="T16" fmla="*/ 0 h 68"/>
              <a:gd name="T17" fmla="*/ 102 w 102"/>
              <a:gd name="T18" fmla="*/ 68 h 68"/>
            </a:gdLst>
            <a:ahLst/>
            <a:cxnLst>
              <a:cxn ang="T10">
                <a:pos x="T0" y="T1"/>
              </a:cxn>
              <a:cxn ang="T11">
                <a:pos x="T2" y="T3"/>
              </a:cxn>
              <a:cxn ang="T12">
                <a:pos x="T4" y="T5"/>
              </a:cxn>
              <a:cxn ang="T13">
                <a:pos x="T6" y="T7"/>
              </a:cxn>
              <a:cxn ang="T14">
                <a:pos x="T8" y="T9"/>
              </a:cxn>
            </a:cxnLst>
            <a:rect l="T15" t="T16" r="T17" b="T18"/>
            <a:pathLst>
              <a:path w="102" h="68">
                <a:moveTo>
                  <a:pt x="97" y="0"/>
                </a:moveTo>
                <a:lnTo>
                  <a:pt x="0" y="56"/>
                </a:lnTo>
                <a:lnTo>
                  <a:pt x="6" y="68"/>
                </a:lnTo>
                <a:lnTo>
                  <a:pt x="102" y="11"/>
                </a:lnTo>
                <a:lnTo>
                  <a:pt x="97"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71" name="Freeform 219"/>
          <p:cNvSpPr>
            <a:spLocks/>
          </p:cNvSpPr>
          <p:nvPr/>
        </p:nvSpPr>
        <p:spPr bwMode="auto">
          <a:xfrm>
            <a:off x="7886700" y="2989263"/>
            <a:ext cx="9525" cy="4762"/>
          </a:xfrm>
          <a:custGeom>
            <a:avLst/>
            <a:gdLst>
              <a:gd name="T0" fmla="*/ 2147483647 w 97"/>
              <a:gd name="T1" fmla="*/ 2147483647 h 56"/>
              <a:gd name="T2" fmla="*/ 2147483647 w 97"/>
              <a:gd name="T3" fmla="*/ 0 h 56"/>
              <a:gd name="T4" fmla="*/ 0 w 97"/>
              <a:gd name="T5" fmla="*/ 2147483647 h 56"/>
              <a:gd name="T6" fmla="*/ 0 w 97"/>
              <a:gd name="T7" fmla="*/ 2147483647 h 56"/>
              <a:gd name="T8" fmla="*/ 2147483647 w 97"/>
              <a:gd name="T9" fmla="*/ 2147483647 h 56"/>
              <a:gd name="T10" fmla="*/ 0 60000 65536"/>
              <a:gd name="T11" fmla="*/ 0 60000 65536"/>
              <a:gd name="T12" fmla="*/ 0 60000 65536"/>
              <a:gd name="T13" fmla="*/ 0 60000 65536"/>
              <a:gd name="T14" fmla="*/ 0 60000 65536"/>
              <a:gd name="T15" fmla="*/ 0 w 97"/>
              <a:gd name="T16" fmla="*/ 0 h 56"/>
              <a:gd name="T17" fmla="*/ 97 w 97"/>
              <a:gd name="T18" fmla="*/ 56 h 56"/>
            </a:gdLst>
            <a:ahLst/>
            <a:cxnLst>
              <a:cxn ang="T10">
                <a:pos x="T0" y="T1"/>
              </a:cxn>
              <a:cxn ang="T11">
                <a:pos x="T2" y="T3"/>
              </a:cxn>
              <a:cxn ang="T12">
                <a:pos x="T4" y="T5"/>
              </a:cxn>
              <a:cxn ang="T13">
                <a:pos x="T6" y="T7"/>
              </a:cxn>
              <a:cxn ang="T14">
                <a:pos x="T8" y="T9"/>
              </a:cxn>
            </a:cxnLst>
            <a:rect l="T15" t="T16" r="T17" b="T18"/>
            <a:pathLst>
              <a:path w="97" h="56">
                <a:moveTo>
                  <a:pt x="97" y="11"/>
                </a:moveTo>
                <a:lnTo>
                  <a:pt x="97" y="0"/>
                </a:lnTo>
                <a:lnTo>
                  <a:pt x="0" y="51"/>
                </a:lnTo>
                <a:lnTo>
                  <a:pt x="0" y="56"/>
                </a:lnTo>
                <a:lnTo>
                  <a:pt x="97" y="11"/>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72" name="Freeform 220"/>
          <p:cNvSpPr>
            <a:spLocks/>
          </p:cNvSpPr>
          <p:nvPr/>
        </p:nvSpPr>
        <p:spPr bwMode="auto">
          <a:xfrm>
            <a:off x="7900988" y="3017838"/>
            <a:ext cx="12700" cy="7937"/>
          </a:xfrm>
          <a:custGeom>
            <a:avLst/>
            <a:gdLst>
              <a:gd name="T0" fmla="*/ 2147483647 w 114"/>
              <a:gd name="T1" fmla="*/ 0 h 79"/>
              <a:gd name="T2" fmla="*/ 0 w 114"/>
              <a:gd name="T3" fmla="*/ 2147483647 h 79"/>
              <a:gd name="T4" fmla="*/ 2147483647 w 114"/>
              <a:gd name="T5" fmla="*/ 2147483647 h 79"/>
              <a:gd name="T6" fmla="*/ 2147483647 w 114"/>
              <a:gd name="T7" fmla="*/ 2147483647 h 79"/>
              <a:gd name="T8" fmla="*/ 2147483647 w 114"/>
              <a:gd name="T9" fmla="*/ 0 h 79"/>
              <a:gd name="T10" fmla="*/ 0 60000 65536"/>
              <a:gd name="T11" fmla="*/ 0 60000 65536"/>
              <a:gd name="T12" fmla="*/ 0 60000 65536"/>
              <a:gd name="T13" fmla="*/ 0 60000 65536"/>
              <a:gd name="T14" fmla="*/ 0 60000 65536"/>
              <a:gd name="T15" fmla="*/ 0 w 114"/>
              <a:gd name="T16" fmla="*/ 0 h 79"/>
              <a:gd name="T17" fmla="*/ 114 w 114"/>
              <a:gd name="T18" fmla="*/ 79 h 79"/>
            </a:gdLst>
            <a:ahLst/>
            <a:cxnLst>
              <a:cxn ang="T10">
                <a:pos x="T0" y="T1"/>
              </a:cxn>
              <a:cxn ang="T11">
                <a:pos x="T2" y="T3"/>
              </a:cxn>
              <a:cxn ang="T12">
                <a:pos x="T4" y="T5"/>
              </a:cxn>
              <a:cxn ang="T13">
                <a:pos x="T6" y="T7"/>
              </a:cxn>
              <a:cxn ang="T14">
                <a:pos x="T8" y="T9"/>
              </a:cxn>
            </a:cxnLst>
            <a:rect l="T15" t="T16" r="T17" b="T18"/>
            <a:pathLst>
              <a:path w="114" h="79">
                <a:moveTo>
                  <a:pt x="97" y="0"/>
                </a:moveTo>
                <a:lnTo>
                  <a:pt x="0" y="46"/>
                </a:lnTo>
                <a:lnTo>
                  <a:pt x="17" y="79"/>
                </a:lnTo>
                <a:lnTo>
                  <a:pt x="114" y="35"/>
                </a:lnTo>
                <a:lnTo>
                  <a:pt x="97"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73" name="Freeform 221"/>
          <p:cNvSpPr>
            <a:spLocks/>
          </p:cNvSpPr>
          <p:nvPr/>
        </p:nvSpPr>
        <p:spPr bwMode="auto">
          <a:xfrm>
            <a:off x="7902575" y="3022600"/>
            <a:ext cx="11113" cy="4763"/>
          </a:xfrm>
          <a:custGeom>
            <a:avLst/>
            <a:gdLst>
              <a:gd name="T0" fmla="*/ 2147483647 w 114"/>
              <a:gd name="T1" fmla="*/ 0 h 51"/>
              <a:gd name="T2" fmla="*/ 0 w 114"/>
              <a:gd name="T3" fmla="*/ 2147483647 h 51"/>
              <a:gd name="T4" fmla="*/ 2147483647 w 114"/>
              <a:gd name="T5" fmla="*/ 2147483647 h 51"/>
              <a:gd name="T6" fmla="*/ 2147483647 w 114"/>
              <a:gd name="T7" fmla="*/ 2147483647 h 51"/>
              <a:gd name="T8" fmla="*/ 2147483647 w 114"/>
              <a:gd name="T9" fmla="*/ 0 h 51"/>
              <a:gd name="T10" fmla="*/ 0 60000 65536"/>
              <a:gd name="T11" fmla="*/ 0 60000 65536"/>
              <a:gd name="T12" fmla="*/ 0 60000 65536"/>
              <a:gd name="T13" fmla="*/ 0 60000 65536"/>
              <a:gd name="T14" fmla="*/ 0 60000 65536"/>
              <a:gd name="T15" fmla="*/ 0 w 114"/>
              <a:gd name="T16" fmla="*/ 0 h 51"/>
              <a:gd name="T17" fmla="*/ 114 w 114"/>
              <a:gd name="T18" fmla="*/ 51 h 51"/>
            </a:gdLst>
            <a:ahLst/>
            <a:cxnLst>
              <a:cxn ang="T10">
                <a:pos x="T0" y="T1"/>
              </a:cxn>
              <a:cxn ang="T11">
                <a:pos x="T2" y="T3"/>
              </a:cxn>
              <a:cxn ang="T12">
                <a:pos x="T4" y="T5"/>
              </a:cxn>
              <a:cxn ang="T13">
                <a:pos x="T6" y="T7"/>
              </a:cxn>
              <a:cxn ang="T14">
                <a:pos x="T8" y="T9"/>
              </a:cxn>
            </a:cxnLst>
            <a:rect l="T15" t="T16" r="T17" b="T18"/>
            <a:pathLst>
              <a:path w="114" h="51">
                <a:moveTo>
                  <a:pt x="109" y="0"/>
                </a:moveTo>
                <a:lnTo>
                  <a:pt x="0" y="34"/>
                </a:lnTo>
                <a:lnTo>
                  <a:pt x="5" y="51"/>
                </a:lnTo>
                <a:lnTo>
                  <a:pt x="114" y="17"/>
                </a:lnTo>
                <a:lnTo>
                  <a:pt x="109"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74" name="Freeform 222"/>
          <p:cNvSpPr>
            <a:spLocks/>
          </p:cNvSpPr>
          <p:nvPr/>
        </p:nvSpPr>
        <p:spPr bwMode="auto">
          <a:xfrm>
            <a:off x="7900988" y="3021013"/>
            <a:ext cx="12700" cy="4762"/>
          </a:xfrm>
          <a:custGeom>
            <a:avLst/>
            <a:gdLst>
              <a:gd name="T0" fmla="*/ 2147483647 w 108"/>
              <a:gd name="T1" fmla="*/ 0 h 44"/>
              <a:gd name="T2" fmla="*/ 2147483647 w 108"/>
              <a:gd name="T3" fmla="*/ 2147483647 h 44"/>
              <a:gd name="T4" fmla="*/ 2147483647 w 108"/>
              <a:gd name="T5" fmla="*/ 2147483647 h 44"/>
              <a:gd name="T6" fmla="*/ 0 w 108"/>
              <a:gd name="T7" fmla="*/ 2147483647 h 44"/>
              <a:gd name="T8" fmla="*/ 2147483647 w 108"/>
              <a:gd name="T9" fmla="*/ 0 h 44"/>
              <a:gd name="T10" fmla="*/ 0 60000 65536"/>
              <a:gd name="T11" fmla="*/ 0 60000 65536"/>
              <a:gd name="T12" fmla="*/ 0 60000 65536"/>
              <a:gd name="T13" fmla="*/ 0 60000 65536"/>
              <a:gd name="T14" fmla="*/ 0 60000 65536"/>
              <a:gd name="T15" fmla="*/ 0 w 108"/>
              <a:gd name="T16" fmla="*/ 0 h 44"/>
              <a:gd name="T17" fmla="*/ 108 w 108"/>
              <a:gd name="T18" fmla="*/ 44 h 44"/>
            </a:gdLst>
            <a:ahLst/>
            <a:cxnLst>
              <a:cxn ang="T10">
                <a:pos x="T0" y="T1"/>
              </a:cxn>
              <a:cxn ang="T11">
                <a:pos x="T2" y="T3"/>
              </a:cxn>
              <a:cxn ang="T12">
                <a:pos x="T4" y="T5"/>
              </a:cxn>
              <a:cxn ang="T13">
                <a:pos x="T6" y="T7"/>
              </a:cxn>
              <a:cxn ang="T14">
                <a:pos x="T8" y="T9"/>
              </a:cxn>
            </a:cxnLst>
            <a:rect l="T15" t="T16" r="T17" b="T18"/>
            <a:pathLst>
              <a:path w="108" h="44">
                <a:moveTo>
                  <a:pt x="102" y="0"/>
                </a:moveTo>
                <a:lnTo>
                  <a:pt x="108" y="5"/>
                </a:lnTo>
                <a:lnTo>
                  <a:pt x="6" y="44"/>
                </a:lnTo>
                <a:lnTo>
                  <a:pt x="0" y="39"/>
                </a:lnTo>
                <a:lnTo>
                  <a:pt x="102"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75" name="Freeform 223"/>
          <p:cNvSpPr>
            <a:spLocks/>
          </p:cNvSpPr>
          <p:nvPr/>
        </p:nvSpPr>
        <p:spPr bwMode="auto">
          <a:xfrm>
            <a:off x="7915275" y="3052763"/>
            <a:ext cx="11113" cy="6350"/>
          </a:xfrm>
          <a:custGeom>
            <a:avLst/>
            <a:gdLst>
              <a:gd name="T0" fmla="*/ 2147483647 w 108"/>
              <a:gd name="T1" fmla="*/ 0 h 68"/>
              <a:gd name="T2" fmla="*/ 0 w 108"/>
              <a:gd name="T3" fmla="*/ 2147483647 h 68"/>
              <a:gd name="T4" fmla="*/ 2147483647 w 108"/>
              <a:gd name="T5" fmla="*/ 2147483647 h 68"/>
              <a:gd name="T6" fmla="*/ 2147483647 w 108"/>
              <a:gd name="T7" fmla="*/ 2147483647 h 68"/>
              <a:gd name="T8" fmla="*/ 2147483647 w 108"/>
              <a:gd name="T9" fmla="*/ 0 h 68"/>
              <a:gd name="T10" fmla="*/ 0 60000 65536"/>
              <a:gd name="T11" fmla="*/ 0 60000 65536"/>
              <a:gd name="T12" fmla="*/ 0 60000 65536"/>
              <a:gd name="T13" fmla="*/ 0 60000 65536"/>
              <a:gd name="T14" fmla="*/ 0 60000 65536"/>
              <a:gd name="T15" fmla="*/ 0 w 108"/>
              <a:gd name="T16" fmla="*/ 0 h 68"/>
              <a:gd name="T17" fmla="*/ 108 w 108"/>
              <a:gd name="T18" fmla="*/ 68 h 68"/>
            </a:gdLst>
            <a:ahLst/>
            <a:cxnLst>
              <a:cxn ang="T10">
                <a:pos x="T0" y="T1"/>
              </a:cxn>
              <a:cxn ang="T11">
                <a:pos x="T2" y="T3"/>
              </a:cxn>
              <a:cxn ang="T12">
                <a:pos x="T4" y="T5"/>
              </a:cxn>
              <a:cxn ang="T13">
                <a:pos x="T6" y="T7"/>
              </a:cxn>
              <a:cxn ang="T14">
                <a:pos x="T8" y="T9"/>
              </a:cxn>
            </a:cxnLst>
            <a:rect l="T15" t="T16" r="T17" b="T18"/>
            <a:pathLst>
              <a:path w="108" h="68">
                <a:moveTo>
                  <a:pt x="97" y="0"/>
                </a:moveTo>
                <a:lnTo>
                  <a:pt x="0" y="46"/>
                </a:lnTo>
                <a:lnTo>
                  <a:pt x="11" y="68"/>
                </a:lnTo>
                <a:lnTo>
                  <a:pt x="108" y="23"/>
                </a:lnTo>
                <a:lnTo>
                  <a:pt x="97"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76" name="Freeform 224"/>
          <p:cNvSpPr>
            <a:spLocks/>
          </p:cNvSpPr>
          <p:nvPr/>
        </p:nvSpPr>
        <p:spPr bwMode="auto">
          <a:xfrm>
            <a:off x="7915275" y="3054350"/>
            <a:ext cx="12700" cy="7938"/>
          </a:xfrm>
          <a:custGeom>
            <a:avLst/>
            <a:gdLst>
              <a:gd name="T0" fmla="*/ 2147483647 w 121"/>
              <a:gd name="T1" fmla="*/ 0 h 63"/>
              <a:gd name="T2" fmla="*/ 0 w 121"/>
              <a:gd name="T3" fmla="*/ 2147483647 h 63"/>
              <a:gd name="T4" fmla="*/ 2147483647 w 121"/>
              <a:gd name="T5" fmla="*/ 2147483647 h 63"/>
              <a:gd name="T6" fmla="*/ 2147483647 w 121"/>
              <a:gd name="T7" fmla="*/ 2147483647 h 63"/>
              <a:gd name="T8" fmla="*/ 2147483647 w 121"/>
              <a:gd name="T9" fmla="*/ 0 h 63"/>
              <a:gd name="T10" fmla="*/ 0 60000 65536"/>
              <a:gd name="T11" fmla="*/ 0 60000 65536"/>
              <a:gd name="T12" fmla="*/ 0 60000 65536"/>
              <a:gd name="T13" fmla="*/ 0 60000 65536"/>
              <a:gd name="T14" fmla="*/ 0 60000 65536"/>
              <a:gd name="T15" fmla="*/ 0 w 121"/>
              <a:gd name="T16" fmla="*/ 0 h 63"/>
              <a:gd name="T17" fmla="*/ 121 w 121"/>
              <a:gd name="T18" fmla="*/ 63 h 63"/>
            </a:gdLst>
            <a:ahLst/>
            <a:cxnLst>
              <a:cxn ang="T10">
                <a:pos x="T0" y="T1"/>
              </a:cxn>
              <a:cxn ang="T11">
                <a:pos x="T2" y="T3"/>
              </a:cxn>
              <a:cxn ang="T12">
                <a:pos x="T4" y="T5"/>
              </a:cxn>
              <a:cxn ang="T13">
                <a:pos x="T6" y="T7"/>
              </a:cxn>
              <a:cxn ang="T14">
                <a:pos x="T8" y="T9"/>
              </a:cxn>
            </a:cxnLst>
            <a:rect l="T15" t="T16" r="T17" b="T18"/>
            <a:pathLst>
              <a:path w="121" h="63">
                <a:moveTo>
                  <a:pt x="108" y="0"/>
                </a:moveTo>
                <a:lnTo>
                  <a:pt x="0" y="28"/>
                </a:lnTo>
                <a:lnTo>
                  <a:pt x="11" y="63"/>
                </a:lnTo>
                <a:lnTo>
                  <a:pt x="121" y="34"/>
                </a:lnTo>
                <a:lnTo>
                  <a:pt x="108"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77" name="Freeform 225"/>
          <p:cNvSpPr>
            <a:spLocks/>
          </p:cNvSpPr>
          <p:nvPr/>
        </p:nvSpPr>
        <p:spPr bwMode="auto">
          <a:xfrm>
            <a:off x="7915275" y="3054350"/>
            <a:ext cx="11113" cy="4763"/>
          </a:xfrm>
          <a:custGeom>
            <a:avLst/>
            <a:gdLst>
              <a:gd name="T0" fmla="*/ 2147483647 w 108"/>
              <a:gd name="T1" fmla="*/ 0 h 45"/>
              <a:gd name="T2" fmla="*/ 2147483647 w 108"/>
              <a:gd name="T3" fmla="*/ 2147483647 h 45"/>
              <a:gd name="T4" fmla="*/ 2147483647 w 108"/>
              <a:gd name="T5" fmla="*/ 2147483647 h 45"/>
              <a:gd name="T6" fmla="*/ 0 w 108"/>
              <a:gd name="T7" fmla="*/ 2147483647 h 45"/>
              <a:gd name="T8" fmla="*/ 2147483647 w 108"/>
              <a:gd name="T9" fmla="*/ 0 h 45"/>
              <a:gd name="T10" fmla="*/ 0 60000 65536"/>
              <a:gd name="T11" fmla="*/ 0 60000 65536"/>
              <a:gd name="T12" fmla="*/ 0 60000 65536"/>
              <a:gd name="T13" fmla="*/ 0 60000 65536"/>
              <a:gd name="T14" fmla="*/ 0 60000 65536"/>
              <a:gd name="T15" fmla="*/ 0 w 108"/>
              <a:gd name="T16" fmla="*/ 0 h 45"/>
              <a:gd name="T17" fmla="*/ 108 w 108"/>
              <a:gd name="T18" fmla="*/ 45 h 45"/>
            </a:gdLst>
            <a:ahLst/>
            <a:cxnLst>
              <a:cxn ang="T10">
                <a:pos x="T0" y="T1"/>
              </a:cxn>
              <a:cxn ang="T11">
                <a:pos x="T2" y="T3"/>
              </a:cxn>
              <a:cxn ang="T12">
                <a:pos x="T4" y="T5"/>
              </a:cxn>
              <a:cxn ang="T13">
                <a:pos x="T6" y="T7"/>
              </a:cxn>
              <a:cxn ang="T14">
                <a:pos x="T8" y="T9"/>
              </a:cxn>
            </a:cxnLst>
            <a:rect l="T15" t="T16" r="T17" b="T18"/>
            <a:pathLst>
              <a:path w="108" h="45">
                <a:moveTo>
                  <a:pt x="102" y="0"/>
                </a:moveTo>
                <a:lnTo>
                  <a:pt x="108" y="12"/>
                </a:lnTo>
                <a:lnTo>
                  <a:pt x="5" y="45"/>
                </a:lnTo>
                <a:lnTo>
                  <a:pt x="0" y="40"/>
                </a:lnTo>
                <a:lnTo>
                  <a:pt x="102"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78" name="Freeform 226"/>
          <p:cNvSpPr>
            <a:spLocks/>
          </p:cNvSpPr>
          <p:nvPr/>
        </p:nvSpPr>
        <p:spPr bwMode="auto">
          <a:xfrm>
            <a:off x="7926388" y="3087688"/>
            <a:ext cx="12700" cy="9525"/>
          </a:xfrm>
          <a:custGeom>
            <a:avLst/>
            <a:gdLst>
              <a:gd name="T0" fmla="*/ 2147483647 w 126"/>
              <a:gd name="T1" fmla="*/ 0 h 86"/>
              <a:gd name="T2" fmla="*/ 0 w 126"/>
              <a:gd name="T3" fmla="*/ 2147483647 h 86"/>
              <a:gd name="T4" fmla="*/ 2147483647 w 126"/>
              <a:gd name="T5" fmla="*/ 2147483647 h 86"/>
              <a:gd name="T6" fmla="*/ 2147483647 w 126"/>
              <a:gd name="T7" fmla="*/ 2147483647 h 86"/>
              <a:gd name="T8" fmla="*/ 2147483647 w 126"/>
              <a:gd name="T9" fmla="*/ 0 h 86"/>
              <a:gd name="T10" fmla="*/ 0 60000 65536"/>
              <a:gd name="T11" fmla="*/ 0 60000 65536"/>
              <a:gd name="T12" fmla="*/ 0 60000 65536"/>
              <a:gd name="T13" fmla="*/ 0 60000 65536"/>
              <a:gd name="T14" fmla="*/ 0 60000 65536"/>
              <a:gd name="T15" fmla="*/ 0 w 126"/>
              <a:gd name="T16" fmla="*/ 0 h 86"/>
              <a:gd name="T17" fmla="*/ 126 w 126"/>
              <a:gd name="T18" fmla="*/ 86 h 86"/>
            </a:gdLst>
            <a:ahLst/>
            <a:cxnLst>
              <a:cxn ang="T10">
                <a:pos x="T0" y="T1"/>
              </a:cxn>
              <a:cxn ang="T11">
                <a:pos x="T2" y="T3"/>
              </a:cxn>
              <a:cxn ang="T12">
                <a:pos x="T4" y="T5"/>
              </a:cxn>
              <a:cxn ang="T13">
                <a:pos x="T6" y="T7"/>
              </a:cxn>
              <a:cxn ang="T14">
                <a:pos x="T8" y="T9"/>
              </a:cxn>
            </a:cxnLst>
            <a:rect l="T15" t="T16" r="T17" b="T18"/>
            <a:pathLst>
              <a:path w="126" h="86">
                <a:moveTo>
                  <a:pt x="108" y="0"/>
                </a:moveTo>
                <a:lnTo>
                  <a:pt x="0" y="29"/>
                </a:lnTo>
                <a:lnTo>
                  <a:pt x="18" y="86"/>
                </a:lnTo>
                <a:lnTo>
                  <a:pt x="126" y="57"/>
                </a:lnTo>
                <a:lnTo>
                  <a:pt x="108"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79" name="Freeform 227"/>
          <p:cNvSpPr>
            <a:spLocks/>
          </p:cNvSpPr>
          <p:nvPr/>
        </p:nvSpPr>
        <p:spPr bwMode="auto">
          <a:xfrm>
            <a:off x="7926388" y="3087688"/>
            <a:ext cx="11112" cy="4762"/>
          </a:xfrm>
          <a:custGeom>
            <a:avLst/>
            <a:gdLst>
              <a:gd name="T0" fmla="*/ 2147483647 w 108"/>
              <a:gd name="T1" fmla="*/ 0 h 35"/>
              <a:gd name="T2" fmla="*/ 2147483647 w 108"/>
              <a:gd name="T3" fmla="*/ 2147483647 h 35"/>
              <a:gd name="T4" fmla="*/ 2147483647 w 108"/>
              <a:gd name="T5" fmla="*/ 2147483647 h 35"/>
              <a:gd name="T6" fmla="*/ 0 w 108"/>
              <a:gd name="T7" fmla="*/ 2147483647 h 35"/>
              <a:gd name="T8" fmla="*/ 2147483647 w 108"/>
              <a:gd name="T9" fmla="*/ 0 h 35"/>
              <a:gd name="T10" fmla="*/ 0 60000 65536"/>
              <a:gd name="T11" fmla="*/ 0 60000 65536"/>
              <a:gd name="T12" fmla="*/ 0 60000 65536"/>
              <a:gd name="T13" fmla="*/ 0 60000 65536"/>
              <a:gd name="T14" fmla="*/ 0 60000 65536"/>
              <a:gd name="T15" fmla="*/ 0 w 108"/>
              <a:gd name="T16" fmla="*/ 0 h 35"/>
              <a:gd name="T17" fmla="*/ 108 w 108"/>
              <a:gd name="T18" fmla="*/ 35 h 35"/>
            </a:gdLst>
            <a:ahLst/>
            <a:cxnLst>
              <a:cxn ang="T10">
                <a:pos x="T0" y="T1"/>
              </a:cxn>
              <a:cxn ang="T11">
                <a:pos x="T2" y="T3"/>
              </a:cxn>
              <a:cxn ang="T12">
                <a:pos x="T4" y="T5"/>
              </a:cxn>
              <a:cxn ang="T13">
                <a:pos x="T6" y="T7"/>
              </a:cxn>
              <a:cxn ang="T14">
                <a:pos x="T8" y="T9"/>
              </a:cxn>
            </a:cxnLst>
            <a:rect l="T15" t="T16" r="T17" b="T18"/>
            <a:pathLst>
              <a:path w="108" h="35">
                <a:moveTo>
                  <a:pt x="108" y="0"/>
                </a:moveTo>
                <a:lnTo>
                  <a:pt x="108" y="6"/>
                </a:lnTo>
                <a:lnTo>
                  <a:pt x="6" y="35"/>
                </a:lnTo>
                <a:lnTo>
                  <a:pt x="0" y="35"/>
                </a:lnTo>
                <a:lnTo>
                  <a:pt x="108"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80" name="Freeform 228"/>
          <p:cNvSpPr>
            <a:spLocks/>
          </p:cNvSpPr>
          <p:nvPr/>
        </p:nvSpPr>
        <p:spPr bwMode="auto">
          <a:xfrm>
            <a:off x="7935913" y="3124200"/>
            <a:ext cx="12700" cy="4763"/>
          </a:xfrm>
          <a:custGeom>
            <a:avLst/>
            <a:gdLst>
              <a:gd name="T0" fmla="*/ 2147483647 w 109"/>
              <a:gd name="T1" fmla="*/ 0 h 56"/>
              <a:gd name="T2" fmla="*/ 0 w 109"/>
              <a:gd name="T3" fmla="*/ 2147483647 h 56"/>
              <a:gd name="T4" fmla="*/ 2147483647 w 109"/>
              <a:gd name="T5" fmla="*/ 2147483647 h 56"/>
              <a:gd name="T6" fmla="*/ 2147483647 w 109"/>
              <a:gd name="T7" fmla="*/ 2147483647 h 56"/>
              <a:gd name="T8" fmla="*/ 2147483647 w 109"/>
              <a:gd name="T9" fmla="*/ 0 h 56"/>
              <a:gd name="T10" fmla="*/ 0 60000 65536"/>
              <a:gd name="T11" fmla="*/ 0 60000 65536"/>
              <a:gd name="T12" fmla="*/ 0 60000 65536"/>
              <a:gd name="T13" fmla="*/ 0 60000 65536"/>
              <a:gd name="T14" fmla="*/ 0 60000 65536"/>
              <a:gd name="T15" fmla="*/ 0 w 109"/>
              <a:gd name="T16" fmla="*/ 0 h 56"/>
              <a:gd name="T17" fmla="*/ 109 w 109"/>
              <a:gd name="T18" fmla="*/ 56 h 56"/>
            </a:gdLst>
            <a:ahLst/>
            <a:cxnLst>
              <a:cxn ang="T10">
                <a:pos x="T0" y="T1"/>
              </a:cxn>
              <a:cxn ang="T11">
                <a:pos x="T2" y="T3"/>
              </a:cxn>
              <a:cxn ang="T12">
                <a:pos x="T4" y="T5"/>
              </a:cxn>
              <a:cxn ang="T13">
                <a:pos x="T6" y="T7"/>
              </a:cxn>
              <a:cxn ang="T14">
                <a:pos x="T8" y="T9"/>
              </a:cxn>
            </a:cxnLst>
            <a:rect l="T15" t="T16" r="T17" b="T18"/>
            <a:pathLst>
              <a:path w="109" h="56">
                <a:moveTo>
                  <a:pt x="102" y="0"/>
                </a:moveTo>
                <a:lnTo>
                  <a:pt x="0" y="29"/>
                </a:lnTo>
                <a:lnTo>
                  <a:pt x="5" y="56"/>
                </a:lnTo>
                <a:lnTo>
                  <a:pt x="109" y="29"/>
                </a:lnTo>
                <a:lnTo>
                  <a:pt x="102"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81" name="Freeform 229"/>
          <p:cNvSpPr>
            <a:spLocks/>
          </p:cNvSpPr>
          <p:nvPr/>
        </p:nvSpPr>
        <p:spPr bwMode="auto">
          <a:xfrm>
            <a:off x="7937500" y="3125788"/>
            <a:ext cx="11113" cy="6350"/>
          </a:xfrm>
          <a:custGeom>
            <a:avLst/>
            <a:gdLst>
              <a:gd name="T0" fmla="*/ 2147483647 w 109"/>
              <a:gd name="T1" fmla="*/ 0 h 56"/>
              <a:gd name="T2" fmla="*/ 0 w 109"/>
              <a:gd name="T3" fmla="*/ 2147483647 h 56"/>
              <a:gd name="T4" fmla="*/ 2147483647 w 109"/>
              <a:gd name="T5" fmla="*/ 2147483647 h 56"/>
              <a:gd name="T6" fmla="*/ 2147483647 w 109"/>
              <a:gd name="T7" fmla="*/ 2147483647 h 56"/>
              <a:gd name="T8" fmla="*/ 2147483647 w 109"/>
              <a:gd name="T9" fmla="*/ 0 h 56"/>
              <a:gd name="T10" fmla="*/ 0 60000 65536"/>
              <a:gd name="T11" fmla="*/ 0 60000 65536"/>
              <a:gd name="T12" fmla="*/ 0 60000 65536"/>
              <a:gd name="T13" fmla="*/ 0 60000 65536"/>
              <a:gd name="T14" fmla="*/ 0 60000 65536"/>
              <a:gd name="T15" fmla="*/ 0 w 109"/>
              <a:gd name="T16" fmla="*/ 0 h 56"/>
              <a:gd name="T17" fmla="*/ 109 w 109"/>
              <a:gd name="T18" fmla="*/ 56 h 56"/>
            </a:gdLst>
            <a:ahLst/>
            <a:cxnLst>
              <a:cxn ang="T10">
                <a:pos x="T0" y="T1"/>
              </a:cxn>
              <a:cxn ang="T11">
                <a:pos x="T2" y="T3"/>
              </a:cxn>
              <a:cxn ang="T12">
                <a:pos x="T4" y="T5"/>
              </a:cxn>
              <a:cxn ang="T13">
                <a:pos x="T6" y="T7"/>
              </a:cxn>
              <a:cxn ang="T14">
                <a:pos x="T8" y="T9"/>
              </a:cxn>
            </a:cxnLst>
            <a:rect l="T15" t="T16" r="T17" b="T18"/>
            <a:pathLst>
              <a:path w="109" h="56">
                <a:moveTo>
                  <a:pt x="104" y="0"/>
                </a:moveTo>
                <a:lnTo>
                  <a:pt x="0" y="27"/>
                </a:lnTo>
                <a:lnTo>
                  <a:pt x="6" y="56"/>
                </a:lnTo>
                <a:lnTo>
                  <a:pt x="109" y="27"/>
                </a:lnTo>
                <a:lnTo>
                  <a:pt x="104"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82" name="Freeform 230"/>
          <p:cNvSpPr>
            <a:spLocks/>
          </p:cNvSpPr>
          <p:nvPr/>
        </p:nvSpPr>
        <p:spPr bwMode="auto">
          <a:xfrm>
            <a:off x="7937500" y="3127375"/>
            <a:ext cx="11113" cy="3175"/>
          </a:xfrm>
          <a:custGeom>
            <a:avLst/>
            <a:gdLst>
              <a:gd name="T0" fmla="*/ 2147483647 w 104"/>
              <a:gd name="T1" fmla="*/ 0 h 28"/>
              <a:gd name="T2" fmla="*/ 2147483647 w 104"/>
              <a:gd name="T3" fmla="*/ 0 h 28"/>
              <a:gd name="T4" fmla="*/ 0 w 104"/>
              <a:gd name="T5" fmla="*/ 2147483647 h 28"/>
              <a:gd name="T6" fmla="*/ 0 w 104"/>
              <a:gd name="T7" fmla="*/ 2147483647 h 28"/>
              <a:gd name="T8" fmla="*/ 2147483647 w 104"/>
              <a:gd name="T9" fmla="*/ 0 h 28"/>
              <a:gd name="T10" fmla="*/ 0 60000 65536"/>
              <a:gd name="T11" fmla="*/ 0 60000 65536"/>
              <a:gd name="T12" fmla="*/ 0 60000 65536"/>
              <a:gd name="T13" fmla="*/ 0 60000 65536"/>
              <a:gd name="T14" fmla="*/ 0 60000 65536"/>
              <a:gd name="T15" fmla="*/ 0 w 104"/>
              <a:gd name="T16" fmla="*/ 0 h 28"/>
              <a:gd name="T17" fmla="*/ 104 w 104"/>
              <a:gd name="T18" fmla="*/ 28 h 28"/>
            </a:gdLst>
            <a:ahLst/>
            <a:cxnLst>
              <a:cxn ang="T10">
                <a:pos x="T0" y="T1"/>
              </a:cxn>
              <a:cxn ang="T11">
                <a:pos x="T2" y="T3"/>
              </a:cxn>
              <a:cxn ang="T12">
                <a:pos x="T4" y="T5"/>
              </a:cxn>
              <a:cxn ang="T13">
                <a:pos x="T6" y="T7"/>
              </a:cxn>
              <a:cxn ang="T14">
                <a:pos x="T8" y="T9"/>
              </a:cxn>
            </a:cxnLst>
            <a:rect l="T15" t="T16" r="T17" b="T18"/>
            <a:pathLst>
              <a:path w="104" h="28">
                <a:moveTo>
                  <a:pt x="104" y="0"/>
                </a:moveTo>
                <a:lnTo>
                  <a:pt x="104" y="0"/>
                </a:lnTo>
                <a:lnTo>
                  <a:pt x="0" y="28"/>
                </a:lnTo>
                <a:lnTo>
                  <a:pt x="104"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83" name="Freeform 231"/>
          <p:cNvSpPr>
            <a:spLocks/>
          </p:cNvSpPr>
          <p:nvPr/>
        </p:nvSpPr>
        <p:spPr bwMode="auto">
          <a:xfrm>
            <a:off x="7945438" y="3159125"/>
            <a:ext cx="12700" cy="6350"/>
          </a:xfrm>
          <a:custGeom>
            <a:avLst/>
            <a:gdLst>
              <a:gd name="T0" fmla="*/ 2147483647 w 115"/>
              <a:gd name="T1" fmla="*/ 0 h 55"/>
              <a:gd name="T2" fmla="*/ 0 w 115"/>
              <a:gd name="T3" fmla="*/ 2147483647 h 55"/>
              <a:gd name="T4" fmla="*/ 2147483647 w 115"/>
              <a:gd name="T5" fmla="*/ 2147483647 h 55"/>
              <a:gd name="T6" fmla="*/ 2147483647 w 115"/>
              <a:gd name="T7" fmla="*/ 2147483647 h 55"/>
              <a:gd name="T8" fmla="*/ 2147483647 w 115"/>
              <a:gd name="T9" fmla="*/ 0 h 55"/>
              <a:gd name="T10" fmla="*/ 0 60000 65536"/>
              <a:gd name="T11" fmla="*/ 0 60000 65536"/>
              <a:gd name="T12" fmla="*/ 0 60000 65536"/>
              <a:gd name="T13" fmla="*/ 0 60000 65536"/>
              <a:gd name="T14" fmla="*/ 0 60000 65536"/>
              <a:gd name="T15" fmla="*/ 0 w 115"/>
              <a:gd name="T16" fmla="*/ 0 h 55"/>
              <a:gd name="T17" fmla="*/ 115 w 115"/>
              <a:gd name="T18" fmla="*/ 55 h 55"/>
            </a:gdLst>
            <a:ahLst/>
            <a:cxnLst>
              <a:cxn ang="T10">
                <a:pos x="T0" y="T1"/>
              </a:cxn>
              <a:cxn ang="T11">
                <a:pos x="T2" y="T3"/>
              </a:cxn>
              <a:cxn ang="T12">
                <a:pos x="T4" y="T5"/>
              </a:cxn>
              <a:cxn ang="T13">
                <a:pos x="T6" y="T7"/>
              </a:cxn>
              <a:cxn ang="T14">
                <a:pos x="T8" y="T9"/>
              </a:cxn>
            </a:cxnLst>
            <a:rect l="T15" t="T16" r="T17" b="T18"/>
            <a:pathLst>
              <a:path w="115" h="55">
                <a:moveTo>
                  <a:pt x="109" y="0"/>
                </a:moveTo>
                <a:lnTo>
                  <a:pt x="0" y="28"/>
                </a:lnTo>
                <a:lnTo>
                  <a:pt x="6" y="55"/>
                </a:lnTo>
                <a:lnTo>
                  <a:pt x="115" y="28"/>
                </a:lnTo>
                <a:lnTo>
                  <a:pt x="109"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84" name="Freeform 232"/>
          <p:cNvSpPr>
            <a:spLocks/>
          </p:cNvSpPr>
          <p:nvPr/>
        </p:nvSpPr>
        <p:spPr bwMode="auto">
          <a:xfrm>
            <a:off x="7947025" y="3162300"/>
            <a:ext cx="11113" cy="6350"/>
          </a:xfrm>
          <a:custGeom>
            <a:avLst/>
            <a:gdLst>
              <a:gd name="T0" fmla="*/ 2147483647 w 115"/>
              <a:gd name="T1" fmla="*/ 0 h 46"/>
              <a:gd name="T2" fmla="*/ 0 w 115"/>
              <a:gd name="T3" fmla="*/ 2147483647 h 46"/>
              <a:gd name="T4" fmla="*/ 2147483647 w 115"/>
              <a:gd name="T5" fmla="*/ 2147483647 h 46"/>
              <a:gd name="T6" fmla="*/ 2147483647 w 115"/>
              <a:gd name="T7" fmla="*/ 2147483647 h 46"/>
              <a:gd name="T8" fmla="*/ 2147483647 w 115"/>
              <a:gd name="T9" fmla="*/ 0 h 46"/>
              <a:gd name="T10" fmla="*/ 0 60000 65536"/>
              <a:gd name="T11" fmla="*/ 0 60000 65536"/>
              <a:gd name="T12" fmla="*/ 0 60000 65536"/>
              <a:gd name="T13" fmla="*/ 0 60000 65536"/>
              <a:gd name="T14" fmla="*/ 0 60000 65536"/>
              <a:gd name="T15" fmla="*/ 0 w 115"/>
              <a:gd name="T16" fmla="*/ 0 h 46"/>
              <a:gd name="T17" fmla="*/ 115 w 115"/>
              <a:gd name="T18" fmla="*/ 46 h 46"/>
            </a:gdLst>
            <a:ahLst/>
            <a:cxnLst>
              <a:cxn ang="T10">
                <a:pos x="T0" y="T1"/>
              </a:cxn>
              <a:cxn ang="T11">
                <a:pos x="T2" y="T3"/>
              </a:cxn>
              <a:cxn ang="T12">
                <a:pos x="T4" y="T5"/>
              </a:cxn>
              <a:cxn ang="T13">
                <a:pos x="T6" y="T7"/>
              </a:cxn>
              <a:cxn ang="T14">
                <a:pos x="T8" y="T9"/>
              </a:cxn>
            </a:cxnLst>
            <a:rect l="T15" t="T16" r="T17" b="T18"/>
            <a:pathLst>
              <a:path w="115" h="46">
                <a:moveTo>
                  <a:pt x="109" y="0"/>
                </a:moveTo>
                <a:lnTo>
                  <a:pt x="0" y="17"/>
                </a:lnTo>
                <a:lnTo>
                  <a:pt x="6" y="46"/>
                </a:lnTo>
                <a:lnTo>
                  <a:pt x="115" y="29"/>
                </a:lnTo>
                <a:lnTo>
                  <a:pt x="109"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85" name="Freeform 233"/>
          <p:cNvSpPr>
            <a:spLocks/>
          </p:cNvSpPr>
          <p:nvPr/>
        </p:nvSpPr>
        <p:spPr bwMode="auto">
          <a:xfrm>
            <a:off x="7945438" y="3162300"/>
            <a:ext cx="11112" cy="3175"/>
          </a:xfrm>
          <a:custGeom>
            <a:avLst/>
            <a:gdLst>
              <a:gd name="T0" fmla="*/ 2147483647 w 109"/>
              <a:gd name="T1" fmla="*/ 0 h 29"/>
              <a:gd name="T2" fmla="*/ 2147483647 w 109"/>
              <a:gd name="T3" fmla="*/ 2147483647 h 29"/>
              <a:gd name="T4" fmla="*/ 0 w 109"/>
              <a:gd name="T5" fmla="*/ 2147483647 h 29"/>
              <a:gd name="T6" fmla="*/ 0 w 109"/>
              <a:gd name="T7" fmla="*/ 2147483647 h 29"/>
              <a:gd name="T8" fmla="*/ 2147483647 w 109"/>
              <a:gd name="T9" fmla="*/ 0 h 29"/>
              <a:gd name="T10" fmla="*/ 0 60000 65536"/>
              <a:gd name="T11" fmla="*/ 0 60000 65536"/>
              <a:gd name="T12" fmla="*/ 0 60000 65536"/>
              <a:gd name="T13" fmla="*/ 0 60000 65536"/>
              <a:gd name="T14" fmla="*/ 0 60000 65536"/>
              <a:gd name="T15" fmla="*/ 0 w 109"/>
              <a:gd name="T16" fmla="*/ 0 h 29"/>
              <a:gd name="T17" fmla="*/ 109 w 109"/>
              <a:gd name="T18" fmla="*/ 29 h 29"/>
            </a:gdLst>
            <a:ahLst/>
            <a:cxnLst>
              <a:cxn ang="T10">
                <a:pos x="T0" y="T1"/>
              </a:cxn>
              <a:cxn ang="T11">
                <a:pos x="T2" y="T3"/>
              </a:cxn>
              <a:cxn ang="T12">
                <a:pos x="T4" y="T5"/>
              </a:cxn>
              <a:cxn ang="T13">
                <a:pos x="T6" y="T7"/>
              </a:cxn>
              <a:cxn ang="T14">
                <a:pos x="T8" y="T9"/>
              </a:cxn>
            </a:cxnLst>
            <a:rect l="T15" t="T16" r="T17" b="T18"/>
            <a:pathLst>
              <a:path w="109" h="29">
                <a:moveTo>
                  <a:pt x="109" y="0"/>
                </a:moveTo>
                <a:lnTo>
                  <a:pt x="109" y="6"/>
                </a:lnTo>
                <a:lnTo>
                  <a:pt x="0" y="29"/>
                </a:lnTo>
                <a:lnTo>
                  <a:pt x="0" y="22"/>
                </a:lnTo>
                <a:lnTo>
                  <a:pt x="109"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86" name="Freeform 234"/>
          <p:cNvSpPr>
            <a:spLocks/>
          </p:cNvSpPr>
          <p:nvPr/>
        </p:nvSpPr>
        <p:spPr bwMode="auto">
          <a:xfrm>
            <a:off x="7953375" y="3197225"/>
            <a:ext cx="12700" cy="7938"/>
          </a:xfrm>
          <a:custGeom>
            <a:avLst/>
            <a:gdLst>
              <a:gd name="T0" fmla="*/ 2147483647 w 114"/>
              <a:gd name="T1" fmla="*/ 0 h 74"/>
              <a:gd name="T2" fmla="*/ 0 w 114"/>
              <a:gd name="T3" fmla="*/ 2147483647 h 74"/>
              <a:gd name="T4" fmla="*/ 2147483647 w 114"/>
              <a:gd name="T5" fmla="*/ 2147483647 h 74"/>
              <a:gd name="T6" fmla="*/ 2147483647 w 114"/>
              <a:gd name="T7" fmla="*/ 2147483647 h 74"/>
              <a:gd name="T8" fmla="*/ 2147483647 w 114"/>
              <a:gd name="T9" fmla="*/ 0 h 74"/>
              <a:gd name="T10" fmla="*/ 0 60000 65536"/>
              <a:gd name="T11" fmla="*/ 0 60000 65536"/>
              <a:gd name="T12" fmla="*/ 0 60000 65536"/>
              <a:gd name="T13" fmla="*/ 0 60000 65536"/>
              <a:gd name="T14" fmla="*/ 0 60000 65536"/>
              <a:gd name="T15" fmla="*/ 0 w 114"/>
              <a:gd name="T16" fmla="*/ 0 h 74"/>
              <a:gd name="T17" fmla="*/ 114 w 114"/>
              <a:gd name="T18" fmla="*/ 74 h 74"/>
            </a:gdLst>
            <a:ahLst/>
            <a:cxnLst>
              <a:cxn ang="T10">
                <a:pos x="T0" y="T1"/>
              </a:cxn>
              <a:cxn ang="T11">
                <a:pos x="T2" y="T3"/>
              </a:cxn>
              <a:cxn ang="T12">
                <a:pos x="T4" y="T5"/>
              </a:cxn>
              <a:cxn ang="T13">
                <a:pos x="T6" y="T7"/>
              </a:cxn>
              <a:cxn ang="T14">
                <a:pos x="T8" y="T9"/>
              </a:cxn>
            </a:cxnLst>
            <a:rect l="T15" t="T16" r="T17" b="T18"/>
            <a:pathLst>
              <a:path w="114" h="74">
                <a:moveTo>
                  <a:pt x="108" y="0"/>
                </a:moveTo>
                <a:lnTo>
                  <a:pt x="0" y="17"/>
                </a:lnTo>
                <a:lnTo>
                  <a:pt x="6" y="74"/>
                </a:lnTo>
                <a:lnTo>
                  <a:pt x="114" y="57"/>
                </a:lnTo>
                <a:lnTo>
                  <a:pt x="108"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87" name="Freeform 235"/>
          <p:cNvSpPr>
            <a:spLocks/>
          </p:cNvSpPr>
          <p:nvPr/>
        </p:nvSpPr>
        <p:spPr bwMode="auto">
          <a:xfrm>
            <a:off x="7959725" y="3233738"/>
            <a:ext cx="12700" cy="9525"/>
          </a:xfrm>
          <a:custGeom>
            <a:avLst/>
            <a:gdLst>
              <a:gd name="T0" fmla="*/ 2147483647 w 114"/>
              <a:gd name="T1" fmla="*/ 0 h 81"/>
              <a:gd name="T2" fmla="*/ 0 w 114"/>
              <a:gd name="T3" fmla="*/ 2147483647 h 81"/>
              <a:gd name="T4" fmla="*/ 2147483647 w 114"/>
              <a:gd name="T5" fmla="*/ 2147483647 h 81"/>
              <a:gd name="T6" fmla="*/ 2147483647 w 114"/>
              <a:gd name="T7" fmla="*/ 2147483647 h 81"/>
              <a:gd name="T8" fmla="*/ 2147483647 w 114"/>
              <a:gd name="T9" fmla="*/ 0 h 81"/>
              <a:gd name="T10" fmla="*/ 0 60000 65536"/>
              <a:gd name="T11" fmla="*/ 0 60000 65536"/>
              <a:gd name="T12" fmla="*/ 0 60000 65536"/>
              <a:gd name="T13" fmla="*/ 0 60000 65536"/>
              <a:gd name="T14" fmla="*/ 0 60000 65536"/>
              <a:gd name="T15" fmla="*/ 0 w 114"/>
              <a:gd name="T16" fmla="*/ 0 h 81"/>
              <a:gd name="T17" fmla="*/ 114 w 114"/>
              <a:gd name="T18" fmla="*/ 81 h 81"/>
            </a:gdLst>
            <a:ahLst/>
            <a:cxnLst>
              <a:cxn ang="T10">
                <a:pos x="T0" y="T1"/>
              </a:cxn>
              <a:cxn ang="T11">
                <a:pos x="T2" y="T3"/>
              </a:cxn>
              <a:cxn ang="T12">
                <a:pos x="T4" y="T5"/>
              </a:cxn>
              <a:cxn ang="T13">
                <a:pos x="T6" y="T7"/>
              </a:cxn>
              <a:cxn ang="T14">
                <a:pos x="T8" y="T9"/>
              </a:cxn>
            </a:cxnLst>
            <a:rect l="T15" t="T16" r="T17" b="T18"/>
            <a:pathLst>
              <a:path w="114" h="81">
                <a:moveTo>
                  <a:pt x="109" y="0"/>
                </a:moveTo>
                <a:lnTo>
                  <a:pt x="0" y="24"/>
                </a:lnTo>
                <a:lnTo>
                  <a:pt x="6" y="81"/>
                </a:lnTo>
                <a:lnTo>
                  <a:pt x="114" y="57"/>
                </a:lnTo>
                <a:lnTo>
                  <a:pt x="109"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88" name="Freeform 236"/>
          <p:cNvSpPr>
            <a:spLocks/>
          </p:cNvSpPr>
          <p:nvPr/>
        </p:nvSpPr>
        <p:spPr bwMode="auto">
          <a:xfrm>
            <a:off x="7966075" y="3271838"/>
            <a:ext cx="12700" cy="7937"/>
          </a:xfrm>
          <a:custGeom>
            <a:avLst/>
            <a:gdLst>
              <a:gd name="T0" fmla="*/ 2147483647 w 115"/>
              <a:gd name="T1" fmla="*/ 0 h 73"/>
              <a:gd name="T2" fmla="*/ 0 w 115"/>
              <a:gd name="T3" fmla="*/ 2147483647 h 73"/>
              <a:gd name="T4" fmla="*/ 2147483647 w 115"/>
              <a:gd name="T5" fmla="*/ 2147483647 h 73"/>
              <a:gd name="T6" fmla="*/ 2147483647 w 115"/>
              <a:gd name="T7" fmla="*/ 2147483647 h 73"/>
              <a:gd name="T8" fmla="*/ 2147483647 w 115"/>
              <a:gd name="T9" fmla="*/ 0 h 73"/>
              <a:gd name="T10" fmla="*/ 0 60000 65536"/>
              <a:gd name="T11" fmla="*/ 0 60000 65536"/>
              <a:gd name="T12" fmla="*/ 0 60000 65536"/>
              <a:gd name="T13" fmla="*/ 0 60000 65536"/>
              <a:gd name="T14" fmla="*/ 0 60000 65536"/>
              <a:gd name="T15" fmla="*/ 0 w 115"/>
              <a:gd name="T16" fmla="*/ 0 h 73"/>
              <a:gd name="T17" fmla="*/ 115 w 115"/>
              <a:gd name="T18" fmla="*/ 73 h 73"/>
            </a:gdLst>
            <a:ahLst/>
            <a:cxnLst>
              <a:cxn ang="T10">
                <a:pos x="T0" y="T1"/>
              </a:cxn>
              <a:cxn ang="T11">
                <a:pos x="T2" y="T3"/>
              </a:cxn>
              <a:cxn ang="T12">
                <a:pos x="T4" y="T5"/>
              </a:cxn>
              <a:cxn ang="T13">
                <a:pos x="T6" y="T7"/>
              </a:cxn>
              <a:cxn ang="T14">
                <a:pos x="T8" y="T9"/>
              </a:cxn>
            </a:cxnLst>
            <a:rect l="T15" t="T16" r="T17" b="T18"/>
            <a:pathLst>
              <a:path w="115" h="73">
                <a:moveTo>
                  <a:pt x="109" y="0"/>
                </a:moveTo>
                <a:lnTo>
                  <a:pt x="0" y="16"/>
                </a:lnTo>
                <a:lnTo>
                  <a:pt x="6" y="73"/>
                </a:lnTo>
                <a:lnTo>
                  <a:pt x="115" y="56"/>
                </a:lnTo>
                <a:lnTo>
                  <a:pt x="109"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89" name="Freeform 237"/>
          <p:cNvSpPr>
            <a:spLocks/>
          </p:cNvSpPr>
          <p:nvPr/>
        </p:nvSpPr>
        <p:spPr bwMode="auto">
          <a:xfrm>
            <a:off x="7972425" y="3309938"/>
            <a:ext cx="11113" cy="6350"/>
          </a:xfrm>
          <a:custGeom>
            <a:avLst/>
            <a:gdLst>
              <a:gd name="T0" fmla="*/ 2147483647 w 114"/>
              <a:gd name="T1" fmla="*/ 0 h 68"/>
              <a:gd name="T2" fmla="*/ 0 w 114"/>
              <a:gd name="T3" fmla="*/ 2147483647 h 68"/>
              <a:gd name="T4" fmla="*/ 2147483647 w 114"/>
              <a:gd name="T5" fmla="*/ 2147483647 h 68"/>
              <a:gd name="T6" fmla="*/ 2147483647 w 114"/>
              <a:gd name="T7" fmla="*/ 2147483647 h 68"/>
              <a:gd name="T8" fmla="*/ 2147483647 w 114"/>
              <a:gd name="T9" fmla="*/ 0 h 68"/>
              <a:gd name="T10" fmla="*/ 0 60000 65536"/>
              <a:gd name="T11" fmla="*/ 0 60000 65536"/>
              <a:gd name="T12" fmla="*/ 0 60000 65536"/>
              <a:gd name="T13" fmla="*/ 0 60000 65536"/>
              <a:gd name="T14" fmla="*/ 0 60000 65536"/>
              <a:gd name="T15" fmla="*/ 0 w 114"/>
              <a:gd name="T16" fmla="*/ 0 h 68"/>
              <a:gd name="T17" fmla="*/ 114 w 114"/>
              <a:gd name="T18" fmla="*/ 68 h 68"/>
            </a:gdLst>
            <a:ahLst/>
            <a:cxnLst>
              <a:cxn ang="T10">
                <a:pos x="T0" y="T1"/>
              </a:cxn>
              <a:cxn ang="T11">
                <a:pos x="T2" y="T3"/>
              </a:cxn>
              <a:cxn ang="T12">
                <a:pos x="T4" y="T5"/>
              </a:cxn>
              <a:cxn ang="T13">
                <a:pos x="T6" y="T7"/>
              </a:cxn>
              <a:cxn ang="T14">
                <a:pos x="T8" y="T9"/>
              </a:cxn>
            </a:cxnLst>
            <a:rect l="T15" t="T16" r="T17" b="T18"/>
            <a:pathLst>
              <a:path w="114" h="68">
                <a:moveTo>
                  <a:pt x="109" y="0"/>
                </a:moveTo>
                <a:lnTo>
                  <a:pt x="0" y="11"/>
                </a:lnTo>
                <a:lnTo>
                  <a:pt x="5" y="68"/>
                </a:lnTo>
                <a:lnTo>
                  <a:pt x="114" y="57"/>
                </a:lnTo>
                <a:lnTo>
                  <a:pt x="109"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90" name="Freeform 238"/>
          <p:cNvSpPr>
            <a:spLocks/>
          </p:cNvSpPr>
          <p:nvPr/>
        </p:nvSpPr>
        <p:spPr bwMode="auto">
          <a:xfrm>
            <a:off x="7977188" y="3346450"/>
            <a:ext cx="11112" cy="7938"/>
          </a:xfrm>
          <a:custGeom>
            <a:avLst/>
            <a:gdLst>
              <a:gd name="T0" fmla="*/ 2147483647 w 115"/>
              <a:gd name="T1" fmla="*/ 0 h 74"/>
              <a:gd name="T2" fmla="*/ 0 w 115"/>
              <a:gd name="T3" fmla="*/ 2147483647 h 74"/>
              <a:gd name="T4" fmla="*/ 2147483647 w 115"/>
              <a:gd name="T5" fmla="*/ 2147483647 h 74"/>
              <a:gd name="T6" fmla="*/ 2147483647 w 115"/>
              <a:gd name="T7" fmla="*/ 2147483647 h 74"/>
              <a:gd name="T8" fmla="*/ 2147483647 w 115"/>
              <a:gd name="T9" fmla="*/ 0 h 74"/>
              <a:gd name="T10" fmla="*/ 0 60000 65536"/>
              <a:gd name="T11" fmla="*/ 0 60000 65536"/>
              <a:gd name="T12" fmla="*/ 0 60000 65536"/>
              <a:gd name="T13" fmla="*/ 0 60000 65536"/>
              <a:gd name="T14" fmla="*/ 0 60000 65536"/>
              <a:gd name="T15" fmla="*/ 0 w 115"/>
              <a:gd name="T16" fmla="*/ 0 h 74"/>
              <a:gd name="T17" fmla="*/ 115 w 115"/>
              <a:gd name="T18" fmla="*/ 74 h 74"/>
            </a:gdLst>
            <a:ahLst/>
            <a:cxnLst>
              <a:cxn ang="T10">
                <a:pos x="T0" y="T1"/>
              </a:cxn>
              <a:cxn ang="T11">
                <a:pos x="T2" y="T3"/>
              </a:cxn>
              <a:cxn ang="T12">
                <a:pos x="T4" y="T5"/>
              </a:cxn>
              <a:cxn ang="T13">
                <a:pos x="T6" y="T7"/>
              </a:cxn>
              <a:cxn ang="T14">
                <a:pos x="T8" y="T9"/>
              </a:cxn>
            </a:cxnLst>
            <a:rect l="T15" t="T16" r="T17" b="T18"/>
            <a:pathLst>
              <a:path w="115" h="74">
                <a:moveTo>
                  <a:pt x="109" y="0"/>
                </a:moveTo>
                <a:lnTo>
                  <a:pt x="0" y="18"/>
                </a:lnTo>
                <a:lnTo>
                  <a:pt x="6" y="74"/>
                </a:lnTo>
                <a:lnTo>
                  <a:pt x="115" y="57"/>
                </a:lnTo>
                <a:lnTo>
                  <a:pt x="109"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91" name="Freeform 239"/>
          <p:cNvSpPr>
            <a:spLocks/>
          </p:cNvSpPr>
          <p:nvPr/>
        </p:nvSpPr>
        <p:spPr bwMode="auto">
          <a:xfrm>
            <a:off x="7980363" y="3384550"/>
            <a:ext cx="11112" cy="6350"/>
          </a:xfrm>
          <a:custGeom>
            <a:avLst/>
            <a:gdLst>
              <a:gd name="T0" fmla="*/ 2147483647 w 114"/>
              <a:gd name="T1" fmla="*/ 0 h 68"/>
              <a:gd name="T2" fmla="*/ 0 w 114"/>
              <a:gd name="T3" fmla="*/ 2147483647 h 68"/>
              <a:gd name="T4" fmla="*/ 2147483647 w 114"/>
              <a:gd name="T5" fmla="*/ 2147483647 h 68"/>
              <a:gd name="T6" fmla="*/ 2147483647 w 114"/>
              <a:gd name="T7" fmla="*/ 2147483647 h 68"/>
              <a:gd name="T8" fmla="*/ 2147483647 w 114"/>
              <a:gd name="T9" fmla="*/ 0 h 68"/>
              <a:gd name="T10" fmla="*/ 0 60000 65536"/>
              <a:gd name="T11" fmla="*/ 0 60000 65536"/>
              <a:gd name="T12" fmla="*/ 0 60000 65536"/>
              <a:gd name="T13" fmla="*/ 0 60000 65536"/>
              <a:gd name="T14" fmla="*/ 0 60000 65536"/>
              <a:gd name="T15" fmla="*/ 0 w 114"/>
              <a:gd name="T16" fmla="*/ 0 h 68"/>
              <a:gd name="T17" fmla="*/ 114 w 114"/>
              <a:gd name="T18" fmla="*/ 68 h 68"/>
            </a:gdLst>
            <a:ahLst/>
            <a:cxnLst>
              <a:cxn ang="T10">
                <a:pos x="T0" y="T1"/>
              </a:cxn>
              <a:cxn ang="T11">
                <a:pos x="T2" y="T3"/>
              </a:cxn>
              <a:cxn ang="T12">
                <a:pos x="T4" y="T5"/>
              </a:cxn>
              <a:cxn ang="T13">
                <a:pos x="T6" y="T7"/>
              </a:cxn>
              <a:cxn ang="T14">
                <a:pos x="T8" y="T9"/>
              </a:cxn>
            </a:cxnLst>
            <a:rect l="T15" t="T16" r="T17" b="T18"/>
            <a:pathLst>
              <a:path w="114" h="68">
                <a:moveTo>
                  <a:pt x="108" y="0"/>
                </a:moveTo>
                <a:lnTo>
                  <a:pt x="0" y="11"/>
                </a:lnTo>
                <a:lnTo>
                  <a:pt x="5" y="68"/>
                </a:lnTo>
                <a:lnTo>
                  <a:pt x="114" y="56"/>
                </a:lnTo>
                <a:lnTo>
                  <a:pt x="108"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92" name="Freeform 240"/>
          <p:cNvSpPr>
            <a:spLocks/>
          </p:cNvSpPr>
          <p:nvPr/>
        </p:nvSpPr>
        <p:spPr bwMode="auto">
          <a:xfrm>
            <a:off x="7985125" y="3421063"/>
            <a:ext cx="11113" cy="6350"/>
          </a:xfrm>
          <a:custGeom>
            <a:avLst/>
            <a:gdLst>
              <a:gd name="T0" fmla="*/ 2147483647 w 113"/>
              <a:gd name="T1" fmla="*/ 0 h 62"/>
              <a:gd name="T2" fmla="*/ 0 w 113"/>
              <a:gd name="T3" fmla="*/ 2147483647 h 62"/>
              <a:gd name="T4" fmla="*/ 2147483647 w 113"/>
              <a:gd name="T5" fmla="*/ 2147483647 h 62"/>
              <a:gd name="T6" fmla="*/ 2147483647 w 113"/>
              <a:gd name="T7" fmla="*/ 2147483647 h 62"/>
              <a:gd name="T8" fmla="*/ 2147483647 w 113"/>
              <a:gd name="T9" fmla="*/ 0 h 62"/>
              <a:gd name="T10" fmla="*/ 0 60000 65536"/>
              <a:gd name="T11" fmla="*/ 0 60000 65536"/>
              <a:gd name="T12" fmla="*/ 0 60000 65536"/>
              <a:gd name="T13" fmla="*/ 0 60000 65536"/>
              <a:gd name="T14" fmla="*/ 0 60000 65536"/>
              <a:gd name="T15" fmla="*/ 0 w 113"/>
              <a:gd name="T16" fmla="*/ 0 h 62"/>
              <a:gd name="T17" fmla="*/ 113 w 113"/>
              <a:gd name="T18" fmla="*/ 62 h 62"/>
            </a:gdLst>
            <a:ahLst/>
            <a:cxnLst>
              <a:cxn ang="T10">
                <a:pos x="T0" y="T1"/>
              </a:cxn>
              <a:cxn ang="T11">
                <a:pos x="T2" y="T3"/>
              </a:cxn>
              <a:cxn ang="T12">
                <a:pos x="T4" y="T5"/>
              </a:cxn>
              <a:cxn ang="T13">
                <a:pos x="T6" y="T7"/>
              </a:cxn>
              <a:cxn ang="T14">
                <a:pos x="T8" y="T9"/>
              </a:cxn>
            </a:cxnLst>
            <a:rect l="T15" t="T16" r="T17" b="T18"/>
            <a:pathLst>
              <a:path w="113" h="62">
                <a:moveTo>
                  <a:pt x="108" y="0"/>
                </a:moveTo>
                <a:lnTo>
                  <a:pt x="0" y="5"/>
                </a:lnTo>
                <a:lnTo>
                  <a:pt x="5" y="62"/>
                </a:lnTo>
                <a:lnTo>
                  <a:pt x="113" y="56"/>
                </a:lnTo>
                <a:lnTo>
                  <a:pt x="108"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93" name="Freeform 241"/>
          <p:cNvSpPr>
            <a:spLocks/>
          </p:cNvSpPr>
          <p:nvPr/>
        </p:nvSpPr>
        <p:spPr bwMode="auto">
          <a:xfrm>
            <a:off x="7986713" y="3457575"/>
            <a:ext cx="12700" cy="7938"/>
          </a:xfrm>
          <a:custGeom>
            <a:avLst/>
            <a:gdLst>
              <a:gd name="T0" fmla="*/ 2147483647 w 113"/>
              <a:gd name="T1" fmla="*/ 0 h 62"/>
              <a:gd name="T2" fmla="*/ 0 w 113"/>
              <a:gd name="T3" fmla="*/ 2147483647 h 62"/>
              <a:gd name="T4" fmla="*/ 2147483647 w 113"/>
              <a:gd name="T5" fmla="*/ 2147483647 h 62"/>
              <a:gd name="T6" fmla="*/ 2147483647 w 113"/>
              <a:gd name="T7" fmla="*/ 2147483647 h 62"/>
              <a:gd name="T8" fmla="*/ 2147483647 w 113"/>
              <a:gd name="T9" fmla="*/ 0 h 62"/>
              <a:gd name="T10" fmla="*/ 0 60000 65536"/>
              <a:gd name="T11" fmla="*/ 0 60000 65536"/>
              <a:gd name="T12" fmla="*/ 0 60000 65536"/>
              <a:gd name="T13" fmla="*/ 0 60000 65536"/>
              <a:gd name="T14" fmla="*/ 0 60000 65536"/>
              <a:gd name="T15" fmla="*/ 0 w 113"/>
              <a:gd name="T16" fmla="*/ 0 h 62"/>
              <a:gd name="T17" fmla="*/ 113 w 113"/>
              <a:gd name="T18" fmla="*/ 62 h 62"/>
            </a:gdLst>
            <a:ahLst/>
            <a:cxnLst>
              <a:cxn ang="T10">
                <a:pos x="T0" y="T1"/>
              </a:cxn>
              <a:cxn ang="T11">
                <a:pos x="T2" y="T3"/>
              </a:cxn>
              <a:cxn ang="T12">
                <a:pos x="T4" y="T5"/>
              </a:cxn>
              <a:cxn ang="T13">
                <a:pos x="T6" y="T7"/>
              </a:cxn>
              <a:cxn ang="T14">
                <a:pos x="T8" y="T9"/>
              </a:cxn>
            </a:cxnLst>
            <a:rect l="T15" t="T16" r="T17" b="T18"/>
            <a:pathLst>
              <a:path w="113" h="62">
                <a:moveTo>
                  <a:pt x="108" y="0"/>
                </a:moveTo>
                <a:lnTo>
                  <a:pt x="0" y="11"/>
                </a:lnTo>
                <a:lnTo>
                  <a:pt x="5" y="62"/>
                </a:lnTo>
                <a:lnTo>
                  <a:pt x="113" y="50"/>
                </a:lnTo>
                <a:lnTo>
                  <a:pt x="108"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94" name="Freeform 242"/>
          <p:cNvSpPr>
            <a:spLocks/>
          </p:cNvSpPr>
          <p:nvPr/>
        </p:nvSpPr>
        <p:spPr bwMode="auto">
          <a:xfrm>
            <a:off x="7988300" y="3463925"/>
            <a:ext cx="11113" cy="1588"/>
          </a:xfrm>
          <a:custGeom>
            <a:avLst/>
            <a:gdLst>
              <a:gd name="T0" fmla="*/ 2147483647 w 108"/>
              <a:gd name="T1" fmla="*/ 0 h 12"/>
              <a:gd name="T2" fmla="*/ 0 w 108"/>
              <a:gd name="T3" fmla="*/ 2147483647 h 12"/>
              <a:gd name="T4" fmla="*/ 0 w 108"/>
              <a:gd name="T5" fmla="*/ 2147483647 h 12"/>
              <a:gd name="T6" fmla="*/ 2147483647 w 108"/>
              <a:gd name="T7" fmla="*/ 2147483647 h 12"/>
              <a:gd name="T8" fmla="*/ 2147483647 w 108"/>
              <a:gd name="T9" fmla="*/ 0 h 12"/>
              <a:gd name="T10" fmla="*/ 0 60000 65536"/>
              <a:gd name="T11" fmla="*/ 0 60000 65536"/>
              <a:gd name="T12" fmla="*/ 0 60000 65536"/>
              <a:gd name="T13" fmla="*/ 0 60000 65536"/>
              <a:gd name="T14" fmla="*/ 0 60000 65536"/>
              <a:gd name="T15" fmla="*/ 0 w 108"/>
              <a:gd name="T16" fmla="*/ 0 h 12"/>
              <a:gd name="T17" fmla="*/ 108 w 108"/>
              <a:gd name="T18" fmla="*/ 12 h 12"/>
            </a:gdLst>
            <a:ahLst/>
            <a:cxnLst>
              <a:cxn ang="T10">
                <a:pos x="T0" y="T1"/>
              </a:cxn>
              <a:cxn ang="T11">
                <a:pos x="T2" y="T3"/>
              </a:cxn>
              <a:cxn ang="T12">
                <a:pos x="T4" y="T5"/>
              </a:cxn>
              <a:cxn ang="T13">
                <a:pos x="T6" y="T7"/>
              </a:cxn>
              <a:cxn ang="T14">
                <a:pos x="T8" y="T9"/>
              </a:cxn>
            </a:cxnLst>
            <a:rect l="T15" t="T16" r="T17" b="T18"/>
            <a:pathLst>
              <a:path w="108" h="12">
                <a:moveTo>
                  <a:pt x="108" y="0"/>
                </a:moveTo>
                <a:lnTo>
                  <a:pt x="0" y="6"/>
                </a:lnTo>
                <a:lnTo>
                  <a:pt x="0" y="12"/>
                </a:lnTo>
                <a:lnTo>
                  <a:pt x="108" y="6"/>
                </a:lnTo>
                <a:lnTo>
                  <a:pt x="108"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95" name="Freeform 243"/>
          <p:cNvSpPr>
            <a:spLocks/>
          </p:cNvSpPr>
          <p:nvPr/>
        </p:nvSpPr>
        <p:spPr bwMode="auto">
          <a:xfrm>
            <a:off x="7986713" y="3463925"/>
            <a:ext cx="12700" cy="1588"/>
          </a:xfrm>
          <a:custGeom>
            <a:avLst/>
            <a:gdLst>
              <a:gd name="T0" fmla="*/ 2147483647 w 108"/>
              <a:gd name="T1" fmla="*/ 0 h 12"/>
              <a:gd name="T2" fmla="*/ 2147483647 w 108"/>
              <a:gd name="T3" fmla="*/ 2147483647 h 12"/>
              <a:gd name="T4" fmla="*/ 0 w 108"/>
              <a:gd name="T5" fmla="*/ 2147483647 h 12"/>
              <a:gd name="T6" fmla="*/ 0 w 108"/>
              <a:gd name="T7" fmla="*/ 2147483647 h 12"/>
              <a:gd name="T8" fmla="*/ 2147483647 w 108"/>
              <a:gd name="T9" fmla="*/ 0 h 12"/>
              <a:gd name="T10" fmla="*/ 0 60000 65536"/>
              <a:gd name="T11" fmla="*/ 0 60000 65536"/>
              <a:gd name="T12" fmla="*/ 0 60000 65536"/>
              <a:gd name="T13" fmla="*/ 0 60000 65536"/>
              <a:gd name="T14" fmla="*/ 0 60000 65536"/>
              <a:gd name="T15" fmla="*/ 0 w 108"/>
              <a:gd name="T16" fmla="*/ 0 h 12"/>
              <a:gd name="T17" fmla="*/ 108 w 108"/>
              <a:gd name="T18" fmla="*/ 12 h 12"/>
            </a:gdLst>
            <a:ahLst/>
            <a:cxnLst>
              <a:cxn ang="T10">
                <a:pos x="T0" y="T1"/>
              </a:cxn>
              <a:cxn ang="T11">
                <a:pos x="T2" y="T3"/>
              </a:cxn>
              <a:cxn ang="T12">
                <a:pos x="T4" y="T5"/>
              </a:cxn>
              <a:cxn ang="T13">
                <a:pos x="T6" y="T7"/>
              </a:cxn>
              <a:cxn ang="T14">
                <a:pos x="T8" y="T9"/>
              </a:cxn>
            </a:cxnLst>
            <a:rect l="T15" t="T16" r="T17" b="T18"/>
            <a:pathLst>
              <a:path w="108" h="12">
                <a:moveTo>
                  <a:pt x="108" y="0"/>
                </a:moveTo>
                <a:lnTo>
                  <a:pt x="108" y="6"/>
                </a:lnTo>
                <a:lnTo>
                  <a:pt x="0" y="12"/>
                </a:lnTo>
                <a:lnTo>
                  <a:pt x="108"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96" name="Freeform 244"/>
          <p:cNvSpPr>
            <a:spLocks/>
          </p:cNvSpPr>
          <p:nvPr/>
        </p:nvSpPr>
        <p:spPr bwMode="auto">
          <a:xfrm>
            <a:off x="7989888" y="3495675"/>
            <a:ext cx="12700" cy="6350"/>
          </a:xfrm>
          <a:custGeom>
            <a:avLst/>
            <a:gdLst>
              <a:gd name="T0" fmla="*/ 2147483647 w 114"/>
              <a:gd name="T1" fmla="*/ 0 h 68"/>
              <a:gd name="T2" fmla="*/ 0 w 114"/>
              <a:gd name="T3" fmla="*/ 2147483647 h 68"/>
              <a:gd name="T4" fmla="*/ 2147483647 w 114"/>
              <a:gd name="T5" fmla="*/ 2147483647 h 68"/>
              <a:gd name="T6" fmla="*/ 2147483647 w 114"/>
              <a:gd name="T7" fmla="*/ 2147483647 h 68"/>
              <a:gd name="T8" fmla="*/ 2147483647 w 114"/>
              <a:gd name="T9" fmla="*/ 0 h 68"/>
              <a:gd name="T10" fmla="*/ 0 60000 65536"/>
              <a:gd name="T11" fmla="*/ 0 60000 65536"/>
              <a:gd name="T12" fmla="*/ 0 60000 65536"/>
              <a:gd name="T13" fmla="*/ 0 60000 65536"/>
              <a:gd name="T14" fmla="*/ 0 60000 65536"/>
              <a:gd name="T15" fmla="*/ 0 w 114"/>
              <a:gd name="T16" fmla="*/ 0 h 68"/>
              <a:gd name="T17" fmla="*/ 114 w 114"/>
              <a:gd name="T18" fmla="*/ 68 h 68"/>
            </a:gdLst>
            <a:ahLst/>
            <a:cxnLst>
              <a:cxn ang="T10">
                <a:pos x="T0" y="T1"/>
              </a:cxn>
              <a:cxn ang="T11">
                <a:pos x="T2" y="T3"/>
              </a:cxn>
              <a:cxn ang="T12">
                <a:pos x="T4" y="T5"/>
              </a:cxn>
              <a:cxn ang="T13">
                <a:pos x="T6" y="T7"/>
              </a:cxn>
              <a:cxn ang="T14">
                <a:pos x="T8" y="T9"/>
              </a:cxn>
            </a:cxnLst>
            <a:rect l="T15" t="T16" r="T17" b="T18"/>
            <a:pathLst>
              <a:path w="114" h="68">
                <a:moveTo>
                  <a:pt x="109" y="0"/>
                </a:moveTo>
                <a:lnTo>
                  <a:pt x="0" y="11"/>
                </a:lnTo>
                <a:lnTo>
                  <a:pt x="5" y="68"/>
                </a:lnTo>
                <a:lnTo>
                  <a:pt x="114" y="57"/>
                </a:lnTo>
                <a:lnTo>
                  <a:pt x="109"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97" name="Freeform 245"/>
          <p:cNvSpPr>
            <a:spLocks/>
          </p:cNvSpPr>
          <p:nvPr/>
        </p:nvSpPr>
        <p:spPr bwMode="auto">
          <a:xfrm>
            <a:off x="7993063" y="3532188"/>
            <a:ext cx="12700" cy="7937"/>
          </a:xfrm>
          <a:custGeom>
            <a:avLst/>
            <a:gdLst>
              <a:gd name="T0" fmla="*/ 2147483647 w 114"/>
              <a:gd name="T1" fmla="*/ 0 h 68"/>
              <a:gd name="T2" fmla="*/ 0 w 114"/>
              <a:gd name="T3" fmla="*/ 2147483647 h 68"/>
              <a:gd name="T4" fmla="*/ 2147483647 w 114"/>
              <a:gd name="T5" fmla="*/ 2147483647 h 68"/>
              <a:gd name="T6" fmla="*/ 2147483647 w 114"/>
              <a:gd name="T7" fmla="*/ 2147483647 h 68"/>
              <a:gd name="T8" fmla="*/ 2147483647 w 114"/>
              <a:gd name="T9" fmla="*/ 0 h 68"/>
              <a:gd name="T10" fmla="*/ 0 60000 65536"/>
              <a:gd name="T11" fmla="*/ 0 60000 65536"/>
              <a:gd name="T12" fmla="*/ 0 60000 65536"/>
              <a:gd name="T13" fmla="*/ 0 60000 65536"/>
              <a:gd name="T14" fmla="*/ 0 60000 65536"/>
              <a:gd name="T15" fmla="*/ 0 w 114"/>
              <a:gd name="T16" fmla="*/ 0 h 68"/>
              <a:gd name="T17" fmla="*/ 114 w 114"/>
              <a:gd name="T18" fmla="*/ 68 h 68"/>
            </a:gdLst>
            <a:ahLst/>
            <a:cxnLst>
              <a:cxn ang="T10">
                <a:pos x="T0" y="T1"/>
              </a:cxn>
              <a:cxn ang="T11">
                <a:pos x="T2" y="T3"/>
              </a:cxn>
              <a:cxn ang="T12">
                <a:pos x="T4" y="T5"/>
              </a:cxn>
              <a:cxn ang="T13">
                <a:pos x="T6" y="T7"/>
              </a:cxn>
              <a:cxn ang="T14">
                <a:pos x="T8" y="T9"/>
              </a:cxn>
            </a:cxnLst>
            <a:rect l="T15" t="T16" r="T17" b="T18"/>
            <a:pathLst>
              <a:path w="114" h="68">
                <a:moveTo>
                  <a:pt x="109" y="0"/>
                </a:moveTo>
                <a:lnTo>
                  <a:pt x="0" y="11"/>
                </a:lnTo>
                <a:lnTo>
                  <a:pt x="6" y="68"/>
                </a:lnTo>
                <a:lnTo>
                  <a:pt x="114" y="57"/>
                </a:lnTo>
                <a:lnTo>
                  <a:pt x="109"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98" name="Freeform 246"/>
          <p:cNvSpPr>
            <a:spLocks/>
          </p:cNvSpPr>
          <p:nvPr/>
        </p:nvSpPr>
        <p:spPr bwMode="auto">
          <a:xfrm>
            <a:off x="7996238" y="3570288"/>
            <a:ext cx="11112" cy="6350"/>
          </a:xfrm>
          <a:custGeom>
            <a:avLst/>
            <a:gdLst>
              <a:gd name="T0" fmla="*/ 2147483647 w 114"/>
              <a:gd name="T1" fmla="*/ 0 h 63"/>
              <a:gd name="T2" fmla="*/ 0 w 114"/>
              <a:gd name="T3" fmla="*/ 2147483647 h 63"/>
              <a:gd name="T4" fmla="*/ 2147483647 w 114"/>
              <a:gd name="T5" fmla="*/ 2147483647 h 63"/>
              <a:gd name="T6" fmla="*/ 2147483647 w 114"/>
              <a:gd name="T7" fmla="*/ 2147483647 h 63"/>
              <a:gd name="T8" fmla="*/ 2147483647 w 114"/>
              <a:gd name="T9" fmla="*/ 0 h 63"/>
              <a:gd name="T10" fmla="*/ 0 60000 65536"/>
              <a:gd name="T11" fmla="*/ 0 60000 65536"/>
              <a:gd name="T12" fmla="*/ 0 60000 65536"/>
              <a:gd name="T13" fmla="*/ 0 60000 65536"/>
              <a:gd name="T14" fmla="*/ 0 60000 65536"/>
              <a:gd name="T15" fmla="*/ 0 w 114"/>
              <a:gd name="T16" fmla="*/ 0 h 63"/>
              <a:gd name="T17" fmla="*/ 114 w 114"/>
              <a:gd name="T18" fmla="*/ 63 h 63"/>
            </a:gdLst>
            <a:ahLst/>
            <a:cxnLst>
              <a:cxn ang="T10">
                <a:pos x="T0" y="T1"/>
              </a:cxn>
              <a:cxn ang="T11">
                <a:pos x="T2" y="T3"/>
              </a:cxn>
              <a:cxn ang="T12">
                <a:pos x="T4" y="T5"/>
              </a:cxn>
              <a:cxn ang="T13">
                <a:pos x="T6" y="T7"/>
              </a:cxn>
              <a:cxn ang="T14">
                <a:pos x="T8" y="T9"/>
              </a:cxn>
            </a:cxnLst>
            <a:rect l="T15" t="T16" r="T17" b="T18"/>
            <a:pathLst>
              <a:path w="114" h="63">
                <a:moveTo>
                  <a:pt x="109" y="0"/>
                </a:moveTo>
                <a:lnTo>
                  <a:pt x="0" y="6"/>
                </a:lnTo>
                <a:lnTo>
                  <a:pt x="5" y="63"/>
                </a:lnTo>
                <a:lnTo>
                  <a:pt x="114" y="56"/>
                </a:lnTo>
                <a:lnTo>
                  <a:pt x="109"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799" name="Freeform 247"/>
          <p:cNvSpPr>
            <a:spLocks/>
          </p:cNvSpPr>
          <p:nvPr/>
        </p:nvSpPr>
        <p:spPr bwMode="auto">
          <a:xfrm>
            <a:off x="7997825" y="3606800"/>
            <a:ext cx="12700" cy="6350"/>
          </a:xfrm>
          <a:custGeom>
            <a:avLst/>
            <a:gdLst>
              <a:gd name="T0" fmla="*/ 2147483647 w 114"/>
              <a:gd name="T1" fmla="*/ 0 h 63"/>
              <a:gd name="T2" fmla="*/ 0 w 114"/>
              <a:gd name="T3" fmla="*/ 2147483647 h 63"/>
              <a:gd name="T4" fmla="*/ 2147483647 w 114"/>
              <a:gd name="T5" fmla="*/ 2147483647 h 63"/>
              <a:gd name="T6" fmla="*/ 2147483647 w 114"/>
              <a:gd name="T7" fmla="*/ 2147483647 h 63"/>
              <a:gd name="T8" fmla="*/ 2147483647 w 114"/>
              <a:gd name="T9" fmla="*/ 0 h 63"/>
              <a:gd name="T10" fmla="*/ 0 60000 65536"/>
              <a:gd name="T11" fmla="*/ 0 60000 65536"/>
              <a:gd name="T12" fmla="*/ 0 60000 65536"/>
              <a:gd name="T13" fmla="*/ 0 60000 65536"/>
              <a:gd name="T14" fmla="*/ 0 60000 65536"/>
              <a:gd name="T15" fmla="*/ 0 w 114"/>
              <a:gd name="T16" fmla="*/ 0 h 63"/>
              <a:gd name="T17" fmla="*/ 114 w 114"/>
              <a:gd name="T18" fmla="*/ 63 h 63"/>
            </a:gdLst>
            <a:ahLst/>
            <a:cxnLst>
              <a:cxn ang="T10">
                <a:pos x="T0" y="T1"/>
              </a:cxn>
              <a:cxn ang="T11">
                <a:pos x="T2" y="T3"/>
              </a:cxn>
              <a:cxn ang="T12">
                <a:pos x="T4" y="T5"/>
              </a:cxn>
              <a:cxn ang="T13">
                <a:pos x="T6" y="T7"/>
              </a:cxn>
              <a:cxn ang="T14">
                <a:pos x="T8" y="T9"/>
              </a:cxn>
            </a:cxnLst>
            <a:rect l="T15" t="T16" r="T17" b="T18"/>
            <a:pathLst>
              <a:path w="114" h="63">
                <a:moveTo>
                  <a:pt x="108" y="0"/>
                </a:moveTo>
                <a:lnTo>
                  <a:pt x="0" y="6"/>
                </a:lnTo>
                <a:lnTo>
                  <a:pt x="6" y="63"/>
                </a:lnTo>
                <a:lnTo>
                  <a:pt x="114" y="57"/>
                </a:lnTo>
                <a:lnTo>
                  <a:pt x="108"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00" name="Freeform 248"/>
          <p:cNvSpPr>
            <a:spLocks/>
          </p:cNvSpPr>
          <p:nvPr/>
        </p:nvSpPr>
        <p:spPr bwMode="auto">
          <a:xfrm>
            <a:off x="8001000" y="3644900"/>
            <a:ext cx="11113" cy="1588"/>
          </a:xfrm>
          <a:custGeom>
            <a:avLst/>
            <a:gdLst>
              <a:gd name="T0" fmla="*/ 2147483647 w 109"/>
              <a:gd name="T1" fmla="*/ 0 h 18"/>
              <a:gd name="T2" fmla="*/ 0 w 109"/>
              <a:gd name="T3" fmla="*/ 2147483647 h 18"/>
              <a:gd name="T4" fmla="*/ 0 w 109"/>
              <a:gd name="T5" fmla="*/ 2147483647 h 18"/>
              <a:gd name="T6" fmla="*/ 2147483647 w 109"/>
              <a:gd name="T7" fmla="*/ 2147483647 h 18"/>
              <a:gd name="T8" fmla="*/ 2147483647 w 109"/>
              <a:gd name="T9" fmla="*/ 0 h 18"/>
              <a:gd name="T10" fmla="*/ 0 60000 65536"/>
              <a:gd name="T11" fmla="*/ 0 60000 65536"/>
              <a:gd name="T12" fmla="*/ 0 60000 65536"/>
              <a:gd name="T13" fmla="*/ 0 60000 65536"/>
              <a:gd name="T14" fmla="*/ 0 60000 65536"/>
              <a:gd name="T15" fmla="*/ 0 w 109"/>
              <a:gd name="T16" fmla="*/ 0 h 18"/>
              <a:gd name="T17" fmla="*/ 109 w 109"/>
              <a:gd name="T18" fmla="*/ 18 h 18"/>
            </a:gdLst>
            <a:ahLst/>
            <a:cxnLst>
              <a:cxn ang="T10">
                <a:pos x="T0" y="T1"/>
              </a:cxn>
              <a:cxn ang="T11">
                <a:pos x="T2" y="T3"/>
              </a:cxn>
              <a:cxn ang="T12">
                <a:pos x="T4" y="T5"/>
              </a:cxn>
              <a:cxn ang="T13">
                <a:pos x="T6" y="T7"/>
              </a:cxn>
              <a:cxn ang="T14">
                <a:pos x="T8" y="T9"/>
              </a:cxn>
            </a:cxnLst>
            <a:rect l="T15" t="T16" r="T17" b="T18"/>
            <a:pathLst>
              <a:path w="109" h="18">
                <a:moveTo>
                  <a:pt x="109" y="0"/>
                </a:moveTo>
                <a:lnTo>
                  <a:pt x="0" y="6"/>
                </a:lnTo>
                <a:lnTo>
                  <a:pt x="0" y="18"/>
                </a:lnTo>
                <a:lnTo>
                  <a:pt x="109" y="12"/>
                </a:lnTo>
                <a:lnTo>
                  <a:pt x="109"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01" name="Freeform 249"/>
          <p:cNvSpPr>
            <a:spLocks/>
          </p:cNvSpPr>
          <p:nvPr/>
        </p:nvSpPr>
        <p:spPr bwMode="auto">
          <a:xfrm>
            <a:off x="8001000" y="3644900"/>
            <a:ext cx="11113" cy="6350"/>
          </a:xfrm>
          <a:custGeom>
            <a:avLst/>
            <a:gdLst>
              <a:gd name="T0" fmla="*/ 2147483647 w 109"/>
              <a:gd name="T1" fmla="*/ 0 h 51"/>
              <a:gd name="T2" fmla="*/ 0 w 109"/>
              <a:gd name="T3" fmla="*/ 2147483647 h 51"/>
              <a:gd name="T4" fmla="*/ 0 w 109"/>
              <a:gd name="T5" fmla="*/ 2147483647 h 51"/>
              <a:gd name="T6" fmla="*/ 2147483647 w 109"/>
              <a:gd name="T7" fmla="*/ 2147483647 h 51"/>
              <a:gd name="T8" fmla="*/ 2147483647 w 109"/>
              <a:gd name="T9" fmla="*/ 0 h 51"/>
              <a:gd name="T10" fmla="*/ 0 60000 65536"/>
              <a:gd name="T11" fmla="*/ 0 60000 65536"/>
              <a:gd name="T12" fmla="*/ 0 60000 65536"/>
              <a:gd name="T13" fmla="*/ 0 60000 65536"/>
              <a:gd name="T14" fmla="*/ 0 60000 65536"/>
              <a:gd name="T15" fmla="*/ 0 w 109"/>
              <a:gd name="T16" fmla="*/ 0 h 51"/>
              <a:gd name="T17" fmla="*/ 109 w 109"/>
              <a:gd name="T18" fmla="*/ 51 h 51"/>
            </a:gdLst>
            <a:ahLst/>
            <a:cxnLst>
              <a:cxn ang="T10">
                <a:pos x="T0" y="T1"/>
              </a:cxn>
              <a:cxn ang="T11">
                <a:pos x="T2" y="T3"/>
              </a:cxn>
              <a:cxn ang="T12">
                <a:pos x="T4" y="T5"/>
              </a:cxn>
              <a:cxn ang="T13">
                <a:pos x="T6" y="T7"/>
              </a:cxn>
              <a:cxn ang="T14">
                <a:pos x="T8" y="T9"/>
              </a:cxn>
            </a:cxnLst>
            <a:rect l="T15" t="T16" r="T17" b="T18"/>
            <a:pathLst>
              <a:path w="109" h="51">
                <a:moveTo>
                  <a:pt x="109" y="0"/>
                </a:moveTo>
                <a:lnTo>
                  <a:pt x="0" y="6"/>
                </a:lnTo>
                <a:lnTo>
                  <a:pt x="0" y="51"/>
                </a:lnTo>
                <a:lnTo>
                  <a:pt x="109" y="45"/>
                </a:lnTo>
                <a:lnTo>
                  <a:pt x="109"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02" name="Freeform 250"/>
          <p:cNvSpPr>
            <a:spLocks/>
          </p:cNvSpPr>
          <p:nvPr/>
        </p:nvSpPr>
        <p:spPr bwMode="auto">
          <a:xfrm>
            <a:off x="8001000" y="3646488"/>
            <a:ext cx="11113" cy="1587"/>
          </a:xfrm>
          <a:custGeom>
            <a:avLst/>
            <a:gdLst>
              <a:gd name="T0" fmla="*/ 2147483647 w 110"/>
              <a:gd name="T1" fmla="*/ 0 h 6"/>
              <a:gd name="T2" fmla="*/ 2147483647 w 110"/>
              <a:gd name="T3" fmla="*/ 0 h 6"/>
              <a:gd name="T4" fmla="*/ 0 w 110"/>
              <a:gd name="T5" fmla="*/ 2147483647 h 6"/>
              <a:gd name="T6" fmla="*/ 0 w 110"/>
              <a:gd name="T7" fmla="*/ 2147483647 h 6"/>
              <a:gd name="T8" fmla="*/ 2147483647 w 110"/>
              <a:gd name="T9" fmla="*/ 0 h 6"/>
              <a:gd name="T10" fmla="*/ 0 60000 65536"/>
              <a:gd name="T11" fmla="*/ 0 60000 65536"/>
              <a:gd name="T12" fmla="*/ 0 60000 65536"/>
              <a:gd name="T13" fmla="*/ 0 60000 65536"/>
              <a:gd name="T14" fmla="*/ 0 60000 65536"/>
              <a:gd name="T15" fmla="*/ 0 w 110"/>
              <a:gd name="T16" fmla="*/ 0 h 6"/>
              <a:gd name="T17" fmla="*/ 110 w 110"/>
              <a:gd name="T18" fmla="*/ 6 h 6"/>
            </a:gdLst>
            <a:ahLst/>
            <a:cxnLst>
              <a:cxn ang="T10">
                <a:pos x="T0" y="T1"/>
              </a:cxn>
              <a:cxn ang="T11">
                <a:pos x="T2" y="T3"/>
              </a:cxn>
              <a:cxn ang="T12">
                <a:pos x="T4" y="T5"/>
              </a:cxn>
              <a:cxn ang="T13">
                <a:pos x="T6" y="T7"/>
              </a:cxn>
              <a:cxn ang="T14">
                <a:pos x="T8" y="T9"/>
              </a:cxn>
            </a:cxnLst>
            <a:rect l="T15" t="T16" r="T17" b="T18"/>
            <a:pathLst>
              <a:path w="110" h="6">
                <a:moveTo>
                  <a:pt x="110" y="0"/>
                </a:moveTo>
                <a:lnTo>
                  <a:pt x="110" y="0"/>
                </a:lnTo>
                <a:lnTo>
                  <a:pt x="0" y="6"/>
                </a:lnTo>
                <a:lnTo>
                  <a:pt x="110"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03" name="Freeform 251"/>
          <p:cNvSpPr>
            <a:spLocks/>
          </p:cNvSpPr>
          <p:nvPr/>
        </p:nvSpPr>
        <p:spPr bwMode="auto">
          <a:xfrm>
            <a:off x="8004175" y="3681413"/>
            <a:ext cx="11113" cy="7937"/>
          </a:xfrm>
          <a:custGeom>
            <a:avLst/>
            <a:gdLst>
              <a:gd name="T0" fmla="*/ 2147483647 w 114"/>
              <a:gd name="T1" fmla="*/ 0 h 68"/>
              <a:gd name="T2" fmla="*/ 0 w 114"/>
              <a:gd name="T3" fmla="*/ 2147483647 h 68"/>
              <a:gd name="T4" fmla="*/ 2147483647 w 114"/>
              <a:gd name="T5" fmla="*/ 2147483647 h 68"/>
              <a:gd name="T6" fmla="*/ 2147483647 w 114"/>
              <a:gd name="T7" fmla="*/ 2147483647 h 68"/>
              <a:gd name="T8" fmla="*/ 2147483647 w 114"/>
              <a:gd name="T9" fmla="*/ 0 h 68"/>
              <a:gd name="T10" fmla="*/ 0 60000 65536"/>
              <a:gd name="T11" fmla="*/ 0 60000 65536"/>
              <a:gd name="T12" fmla="*/ 0 60000 65536"/>
              <a:gd name="T13" fmla="*/ 0 60000 65536"/>
              <a:gd name="T14" fmla="*/ 0 60000 65536"/>
              <a:gd name="T15" fmla="*/ 0 w 114"/>
              <a:gd name="T16" fmla="*/ 0 h 68"/>
              <a:gd name="T17" fmla="*/ 114 w 114"/>
              <a:gd name="T18" fmla="*/ 68 h 68"/>
            </a:gdLst>
            <a:ahLst/>
            <a:cxnLst>
              <a:cxn ang="T10">
                <a:pos x="T0" y="T1"/>
              </a:cxn>
              <a:cxn ang="T11">
                <a:pos x="T2" y="T3"/>
              </a:cxn>
              <a:cxn ang="T12">
                <a:pos x="T4" y="T5"/>
              </a:cxn>
              <a:cxn ang="T13">
                <a:pos x="T6" y="T7"/>
              </a:cxn>
              <a:cxn ang="T14">
                <a:pos x="T8" y="T9"/>
              </a:cxn>
            </a:cxnLst>
            <a:rect l="T15" t="T16" r="T17" b="T18"/>
            <a:pathLst>
              <a:path w="114" h="68">
                <a:moveTo>
                  <a:pt x="108" y="0"/>
                </a:moveTo>
                <a:lnTo>
                  <a:pt x="0" y="11"/>
                </a:lnTo>
                <a:lnTo>
                  <a:pt x="6" y="68"/>
                </a:lnTo>
                <a:lnTo>
                  <a:pt x="114" y="56"/>
                </a:lnTo>
                <a:lnTo>
                  <a:pt x="108"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04" name="Freeform 252"/>
          <p:cNvSpPr>
            <a:spLocks/>
          </p:cNvSpPr>
          <p:nvPr/>
        </p:nvSpPr>
        <p:spPr bwMode="auto">
          <a:xfrm>
            <a:off x="8008938" y="3716338"/>
            <a:ext cx="11112" cy="7937"/>
          </a:xfrm>
          <a:custGeom>
            <a:avLst/>
            <a:gdLst>
              <a:gd name="T0" fmla="*/ 2147483647 w 102"/>
              <a:gd name="T1" fmla="*/ 0 h 68"/>
              <a:gd name="T2" fmla="*/ 0 w 102"/>
              <a:gd name="T3" fmla="*/ 2147483647 h 68"/>
              <a:gd name="T4" fmla="*/ 2147483647 w 102"/>
              <a:gd name="T5" fmla="*/ 2147483647 h 68"/>
              <a:gd name="T6" fmla="*/ 2147483647 w 102"/>
              <a:gd name="T7" fmla="*/ 2147483647 h 68"/>
              <a:gd name="T8" fmla="*/ 2147483647 w 102"/>
              <a:gd name="T9" fmla="*/ 0 h 68"/>
              <a:gd name="T10" fmla="*/ 0 60000 65536"/>
              <a:gd name="T11" fmla="*/ 0 60000 65536"/>
              <a:gd name="T12" fmla="*/ 0 60000 65536"/>
              <a:gd name="T13" fmla="*/ 0 60000 65536"/>
              <a:gd name="T14" fmla="*/ 0 60000 65536"/>
              <a:gd name="T15" fmla="*/ 0 w 102"/>
              <a:gd name="T16" fmla="*/ 0 h 68"/>
              <a:gd name="T17" fmla="*/ 102 w 102"/>
              <a:gd name="T18" fmla="*/ 68 h 68"/>
            </a:gdLst>
            <a:ahLst/>
            <a:cxnLst>
              <a:cxn ang="T10">
                <a:pos x="T0" y="T1"/>
              </a:cxn>
              <a:cxn ang="T11">
                <a:pos x="T2" y="T3"/>
              </a:cxn>
              <a:cxn ang="T12">
                <a:pos x="T4" y="T5"/>
              </a:cxn>
              <a:cxn ang="T13">
                <a:pos x="T6" y="T7"/>
              </a:cxn>
              <a:cxn ang="T14">
                <a:pos x="T8" y="T9"/>
              </a:cxn>
            </a:cxnLst>
            <a:rect l="T15" t="T16" r="T17" b="T18"/>
            <a:pathLst>
              <a:path w="102" h="68">
                <a:moveTo>
                  <a:pt x="91" y="0"/>
                </a:moveTo>
                <a:lnTo>
                  <a:pt x="0" y="45"/>
                </a:lnTo>
                <a:lnTo>
                  <a:pt x="11" y="68"/>
                </a:lnTo>
                <a:lnTo>
                  <a:pt x="102" y="22"/>
                </a:lnTo>
                <a:lnTo>
                  <a:pt x="91"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05" name="Freeform 253"/>
          <p:cNvSpPr>
            <a:spLocks/>
          </p:cNvSpPr>
          <p:nvPr/>
        </p:nvSpPr>
        <p:spPr bwMode="auto">
          <a:xfrm>
            <a:off x="8010525" y="3716338"/>
            <a:ext cx="11113" cy="6350"/>
          </a:xfrm>
          <a:custGeom>
            <a:avLst/>
            <a:gdLst>
              <a:gd name="T0" fmla="*/ 0 w 102"/>
              <a:gd name="T1" fmla="*/ 2147483647 h 57"/>
              <a:gd name="T2" fmla="*/ 2147483647 w 102"/>
              <a:gd name="T3" fmla="*/ 2147483647 h 57"/>
              <a:gd name="T4" fmla="*/ 2147483647 w 102"/>
              <a:gd name="T5" fmla="*/ 2147483647 h 57"/>
              <a:gd name="T6" fmla="*/ 2147483647 w 102"/>
              <a:gd name="T7" fmla="*/ 0 h 57"/>
              <a:gd name="T8" fmla="*/ 0 w 102"/>
              <a:gd name="T9" fmla="*/ 2147483647 h 57"/>
              <a:gd name="T10" fmla="*/ 0 60000 65536"/>
              <a:gd name="T11" fmla="*/ 0 60000 65536"/>
              <a:gd name="T12" fmla="*/ 0 60000 65536"/>
              <a:gd name="T13" fmla="*/ 0 60000 65536"/>
              <a:gd name="T14" fmla="*/ 0 60000 65536"/>
              <a:gd name="T15" fmla="*/ 0 w 102"/>
              <a:gd name="T16" fmla="*/ 0 h 57"/>
              <a:gd name="T17" fmla="*/ 102 w 102"/>
              <a:gd name="T18" fmla="*/ 57 h 57"/>
            </a:gdLst>
            <a:ahLst/>
            <a:cxnLst>
              <a:cxn ang="T10">
                <a:pos x="T0" y="T1"/>
              </a:cxn>
              <a:cxn ang="T11">
                <a:pos x="T2" y="T3"/>
              </a:cxn>
              <a:cxn ang="T12">
                <a:pos x="T4" y="T5"/>
              </a:cxn>
              <a:cxn ang="T13">
                <a:pos x="T6" y="T7"/>
              </a:cxn>
              <a:cxn ang="T14">
                <a:pos x="T8" y="T9"/>
              </a:cxn>
            </a:cxnLst>
            <a:rect l="T15" t="T16" r="T17" b="T18"/>
            <a:pathLst>
              <a:path w="102" h="57">
                <a:moveTo>
                  <a:pt x="0" y="28"/>
                </a:moveTo>
                <a:lnTo>
                  <a:pt x="97" y="57"/>
                </a:lnTo>
                <a:lnTo>
                  <a:pt x="102" y="28"/>
                </a:lnTo>
                <a:lnTo>
                  <a:pt x="5" y="0"/>
                </a:lnTo>
                <a:lnTo>
                  <a:pt x="0" y="28"/>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06" name="Freeform 254"/>
          <p:cNvSpPr>
            <a:spLocks/>
          </p:cNvSpPr>
          <p:nvPr/>
        </p:nvSpPr>
        <p:spPr bwMode="auto">
          <a:xfrm>
            <a:off x="8010525" y="3719513"/>
            <a:ext cx="9525" cy="4762"/>
          </a:xfrm>
          <a:custGeom>
            <a:avLst/>
            <a:gdLst>
              <a:gd name="T0" fmla="*/ 2147483647 w 97"/>
              <a:gd name="T1" fmla="*/ 0 h 46"/>
              <a:gd name="T2" fmla="*/ 0 w 97"/>
              <a:gd name="T3" fmla="*/ 2147483647 h 46"/>
              <a:gd name="T4" fmla="*/ 0 w 97"/>
              <a:gd name="T5" fmla="*/ 2147483647 h 46"/>
              <a:gd name="T6" fmla="*/ 2147483647 w 97"/>
              <a:gd name="T7" fmla="*/ 2147483647 h 46"/>
              <a:gd name="T8" fmla="*/ 2147483647 w 97"/>
              <a:gd name="T9" fmla="*/ 0 h 46"/>
              <a:gd name="T10" fmla="*/ 0 60000 65536"/>
              <a:gd name="T11" fmla="*/ 0 60000 65536"/>
              <a:gd name="T12" fmla="*/ 0 60000 65536"/>
              <a:gd name="T13" fmla="*/ 0 60000 65536"/>
              <a:gd name="T14" fmla="*/ 0 60000 65536"/>
              <a:gd name="T15" fmla="*/ 0 w 97"/>
              <a:gd name="T16" fmla="*/ 0 h 46"/>
              <a:gd name="T17" fmla="*/ 97 w 97"/>
              <a:gd name="T18" fmla="*/ 46 h 46"/>
            </a:gdLst>
            <a:ahLst/>
            <a:cxnLst>
              <a:cxn ang="T10">
                <a:pos x="T0" y="T1"/>
              </a:cxn>
              <a:cxn ang="T11">
                <a:pos x="T2" y="T3"/>
              </a:cxn>
              <a:cxn ang="T12">
                <a:pos x="T4" y="T5"/>
              </a:cxn>
              <a:cxn ang="T13">
                <a:pos x="T6" y="T7"/>
              </a:cxn>
              <a:cxn ang="T14">
                <a:pos x="T8" y="T9"/>
              </a:cxn>
            </a:cxnLst>
            <a:rect l="T15" t="T16" r="T17" b="T18"/>
            <a:pathLst>
              <a:path w="97" h="46">
                <a:moveTo>
                  <a:pt x="91" y="0"/>
                </a:moveTo>
                <a:lnTo>
                  <a:pt x="0" y="11"/>
                </a:lnTo>
                <a:lnTo>
                  <a:pt x="0" y="46"/>
                </a:lnTo>
                <a:lnTo>
                  <a:pt x="97" y="40"/>
                </a:lnTo>
                <a:lnTo>
                  <a:pt x="91"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07" name="Freeform 255"/>
          <p:cNvSpPr>
            <a:spLocks/>
          </p:cNvSpPr>
          <p:nvPr/>
        </p:nvSpPr>
        <p:spPr bwMode="auto">
          <a:xfrm>
            <a:off x="8015288" y="3681413"/>
            <a:ext cx="11112" cy="6350"/>
          </a:xfrm>
          <a:custGeom>
            <a:avLst/>
            <a:gdLst>
              <a:gd name="T0" fmla="*/ 0 w 110"/>
              <a:gd name="T1" fmla="*/ 2147483647 h 62"/>
              <a:gd name="T2" fmla="*/ 2147483647 w 110"/>
              <a:gd name="T3" fmla="*/ 2147483647 h 62"/>
              <a:gd name="T4" fmla="*/ 2147483647 w 110"/>
              <a:gd name="T5" fmla="*/ 2147483647 h 62"/>
              <a:gd name="T6" fmla="*/ 2147483647 w 110"/>
              <a:gd name="T7" fmla="*/ 0 h 62"/>
              <a:gd name="T8" fmla="*/ 0 w 110"/>
              <a:gd name="T9" fmla="*/ 2147483647 h 62"/>
              <a:gd name="T10" fmla="*/ 0 60000 65536"/>
              <a:gd name="T11" fmla="*/ 0 60000 65536"/>
              <a:gd name="T12" fmla="*/ 0 60000 65536"/>
              <a:gd name="T13" fmla="*/ 0 60000 65536"/>
              <a:gd name="T14" fmla="*/ 0 60000 65536"/>
              <a:gd name="T15" fmla="*/ 0 w 110"/>
              <a:gd name="T16" fmla="*/ 0 h 62"/>
              <a:gd name="T17" fmla="*/ 110 w 110"/>
              <a:gd name="T18" fmla="*/ 62 h 62"/>
            </a:gdLst>
            <a:ahLst/>
            <a:cxnLst>
              <a:cxn ang="T10">
                <a:pos x="T0" y="T1"/>
              </a:cxn>
              <a:cxn ang="T11">
                <a:pos x="T2" y="T3"/>
              </a:cxn>
              <a:cxn ang="T12">
                <a:pos x="T4" y="T5"/>
              </a:cxn>
              <a:cxn ang="T13">
                <a:pos x="T6" y="T7"/>
              </a:cxn>
              <a:cxn ang="T14">
                <a:pos x="T8" y="T9"/>
              </a:cxn>
            </a:cxnLst>
            <a:rect l="T15" t="T16" r="T17" b="T18"/>
            <a:pathLst>
              <a:path w="110" h="62">
                <a:moveTo>
                  <a:pt x="0" y="56"/>
                </a:moveTo>
                <a:lnTo>
                  <a:pt x="103" y="62"/>
                </a:lnTo>
                <a:lnTo>
                  <a:pt x="110" y="5"/>
                </a:lnTo>
                <a:lnTo>
                  <a:pt x="6" y="0"/>
                </a:lnTo>
                <a:lnTo>
                  <a:pt x="0" y="56"/>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08" name="Freeform 256"/>
          <p:cNvSpPr>
            <a:spLocks/>
          </p:cNvSpPr>
          <p:nvPr/>
        </p:nvSpPr>
        <p:spPr bwMode="auto">
          <a:xfrm>
            <a:off x="8018463" y="3644900"/>
            <a:ext cx="11112" cy="6350"/>
          </a:xfrm>
          <a:custGeom>
            <a:avLst/>
            <a:gdLst>
              <a:gd name="T0" fmla="*/ 0 w 103"/>
              <a:gd name="T1" fmla="*/ 2147483647 h 63"/>
              <a:gd name="T2" fmla="*/ 2147483647 w 103"/>
              <a:gd name="T3" fmla="*/ 2147483647 h 63"/>
              <a:gd name="T4" fmla="*/ 2147483647 w 103"/>
              <a:gd name="T5" fmla="*/ 2147483647 h 63"/>
              <a:gd name="T6" fmla="*/ 0 w 103"/>
              <a:gd name="T7" fmla="*/ 0 h 63"/>
              <a:gd name="T8" fmla="*/ 0 w 103"/>
              <a:gd name="T9" fmla="*/ 2147483647 h 63"/>
              <a:gd name="T10" fmla="*/ 0 60000 65536"/>
              <a:gd name="T11" fmla="*/ 0 60000 65536"/>
              <a:gd name="T12" fmla="*/ 0 60000 65536"/>
              <a:gd name="T13" fmla="*/ 0 60000 65536"/>
              <a:gd name="T14" fmla="*/ 0 60000 65536"/>
              <a:gd name="T15" fmla="*/ 0 w 103"/>
              <a:gd name="T16" fmla="*/ 0 h 63"/>
              <a:gd name="T17" fmla="*/ 103 w 103"/>
              <a:gd name="T18" fmla="*/ 63 h 63"/>
            </a:gdLst>
            <a:ahLst/>
            <a:cxnLst>
              <a:cxn ang="T10">
                <a:pos x="T0" y="T1"/>
              </a:cxn>
              <a:cxn ang="T11">
                <a:pos x="T2" y="T3"/>
              </a:cxn>
              <a:cxn ang="T12">
                <a:pos x="T4" y="T5"/>
              </a:cxn>
              <a:cxn ang="T13">
                <a:pos x="T6" y="T7"/>
              </a:cxn>
              <a:cxn ang="T14">
                <a:pos x="T8" y="T9"/>
              </a:cxn>
            </a:cxnLst>
            <a:rect l="T15" t="T16" r="T17" b="T18"/>
            <a:pathLst>
              <a:path w="103" h="63">
                <a:moveTo>
                  <a:pt x="0" y="57"/>
                </a:moveTo>
                <a:lnTo>
                  <a:pt x="103" y="63"/>
                </a:lnTo>
                <a:lnTo>
                  <a:pt x="103" y="6"/>
                </a:lnTo>
                <a:lnTo>
                  <a:pt x="0" y="0"/>
                </a:lnTo>
                <a:lnTo>
                  <a:pt x="0" y="57"/>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09" name="Freeform 257"/>
          <p:cNvSpPr>
            <a:spLocks/>
          </p:cNvSpPr>
          <p:nvPr/>
        </p:nvSpPr>
        <p:spPr bwMode="auto">
          <a:xfrm>
            <a:off x="8020050" y="3606800"/>
            <a:ext cx="11113" cy="6350"/>
          </a:xfrm>
          <a:custGeom>
            <a:avLst/>
            <a:gdLst>
              <a:gd name="T0" fmla="*/ 0 w 103"/>
              <a:gd name="T1" fmla="*/ 2147483647 h 63"/>
              <a:gd name="T2" fmla="*/ 2147483647 w 103"/>
              <a:gd name="T3" fmla="*/ 2147483647 h 63"/>
              <a:gd name="T4" fmla="*/ 2147483647 w 103"/>
              <a:gd name="T5" fmla="*/ 2147483647 h 63"/>
              <a:gd name="T6" fmla="*/ 0 w 103"/>
              <a:gd name="T7" fmla="*/ 0 h 63"/>
              <a:gd name="T8" fmla="*/ 0 w 103"/>
              <a:gd name="T9" fmla="*/ 2147483647 h 63"/>
              <a:gd name="T10" fmla="*/ 0 60000 65536"/>
              <a:gd name="T11" fmla="*/ 0 60000 65536"/>
              <a:gd name="T12" fmla="*/ 0 60000 65536"/>
              <a:gd name="T13" fmla="*/ 0 60000 65536"/>
              <a:gd name="T14" fmla="*/ 0 60000 65536"/>
              <a:gd name="T15" fmla="*/ 0 w 103"/>
              <a:gd name="T16" fmla="*/ 0 h 63"/>
              <a:gd name="T17" fmla="*/ 103 w 103"/>
              <a:gd name="T18" fmla="*/ 63 h 63"/>
            </a:gdLst>
            <a:ahLst/>
            <a:cxnLst>
              <a:cxn ang="T10">
                <a:pos x="T0" y="T1"/>
              </a:cxn>
              <a:cxn ang="T11">
                <a:pos x="T2" y="T3"/>
              </a:cxn>
              <a:cxn ang="T12">
                <a:pos x="T4" y="T5"/>
              </a:cxn>
              <a:cxn ang="T13">
                <a:pos x="T6" y="T7"/>
              </a:cxn>
              <a:cxn ang="T14">
                <a:pos x="T8" y="T9"/>
              </a:cxn>
            </a:cxnLst>
            <a:rect l="T15" t="T16" r="T17" b="T18"/>
            <a:pathLst>
              <a:path w="103" h="63">
                <a:moveTo>
                  <a:pt x="0" y="57"/>
                </a:moveTo>
                <a:lnTo>
                  <a:pt x="103" y="63"/>
                </a:lnTo>
                <a:lnTo>
                  <a:pt x="103" y="6"/>
                </a:lnTo>
                <a:lnTo>
                  <a:pt x="0" y="0"/>
                </a:lnTo>
                <a:lnTo>
                  <a:pt x="0" y="57"/>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10" name="Freeform 258"/>
          <p:cNvSpPr>
            <a:spLocks/>
          </p:cNvSpPr>
          <p:nvPr/>
        </p:nvSpPr>
        <p:spPr bwMode="auto">
          <a:xfrm>
            <a:off x="8023225" y="3570288"/>
            <a:ext cx="11113" cy="6350"/>
          </a:xfrm>
          <a:custGeom>
            <a:avLst/>
            <a:gdLst>
              <a:gd name="T0" fmla="*/ 0 w 103"/>
              <a:gd name="T1" fmla="*/ 2147483647 h 63"/>
              <a:gd name="T2" fmla="*/ 2147483647 w 103"/>
              <a:gd name="T3" fmla="*/ 2147483647 h 63"/>
              <a:gd name="T4" fmla="*/ 2147483647 w 103"/>
              <a:gd name="T5" fmla="*/ 2147483647 h 63"/>
              <a:gd name="T6" fmla="*/ 0 w 103"/>
              <a:gd name="T7" fmla="*/ 0 h 63"/>
              <a:gd name="T8" fmla="*/ 0 w 103"/>
              <a:gd name="T9" fmla="*/ 2147483647 h 63"/>
              <a:gd name="T10" fmla="*/ 0 60000 65536"/>
              <a:gd name="T11" fmla="*/ 0 60000 65536"/>
              <a:gd name="T12" fmla="*/ 0 60000 65536"/>
              <a:gd name="T13" fmla="*/ 0 60000 65536"/>
              <a:gd name="T14" fmla="*/ 0 60000 65536"/>
              <a:gd name="T15" fmla="*/ 0 w 103"/>
              <a:gd name="T16" fmla="*/ 0 h 63"/>
              <a:gd name="T17" fmla="*/ 103 w 103"/>
              <a:gd name="T18" fmla="*/ 63 h 63"/>
            </a:gdLst>
            <a:ahLst/>
            <a:cxnLst>
              <a:cxn ang="T10">
                <a:pos x="T0" y="T1"/>
              </a:cxn>
              <a:cxn ang="T11">
                <a:pos x="T2" y="T3"/>
              </a:cxn>
              <a:cxn ang="T12">
                <a:pos x="T4" y="T5"/>
              </a:cxn>
              <a:cxn ang="T13">
                <a:pos x="T6" y="T7"/>
              </a:cxn>
              <a:cxn ang="T14">
                <a:pos x="T8" y="T9"/>
              </a:cxn>
            </a:cxnLst>
            <a:rect l="T15" t="T16" r="T17" b="T18"/>
            <a:pathLst>
              <a:path w="103" h="63">
                <a:moveTo>
                  <a:pt x="0" y="56"/>
                </a:moveTo>
                <a:lnTo>
                  <a:pt x="103" y="63"/>
                </a:lnTo>
                <a:lnTo>
                  <a:pt x="103" y="6"/>
                </a:lnTo>
                <a:lnTo>
                  <a:pt x="0" y="0"/>
                </a:lnTo>
                <a:lnTo>
                  <a:pt x="0" y="56"/>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11" name="Freeform 259"/>
          <p:cNvSpPr>
            <a:spLocks/>
          </p:cNvSpPr>
          <p:nvPr/>
        </p:nvSpPr>
        <p:spPr bwMode="auto">
          <a:xfrm>
            <a:off x="8024813" y="3532188"/>
            <a:ext cx="12700" cy="6350"/>
          </a:xfrm>
          <a:custGeom>
            <a:avLst/>
            <a:gdLst>
              <a:gd name="T0" fmla="*/ 0 w 109"/>
              <a:gd name="T1" fmla="*/ 2147483647 h 62"/>
              <a:gd name="T2" fmla="*/ 2147483647 w 109"/>
              <a:gd name="T3" fmla="*/ 2147483647 h 62"/>
              <a:gd name="T4" fmla="*/ 2147483647 w 109"/>
              <a:gd name="T5" fmla="*/ 2147483647 h 62"/>
              <a:gd name="T6" fmla="*/ 2147483647 w 109"/>
              <a:gd name="T7" fmla="*/ 0 h 62"/>
              <a:gd name="T8" fmla="*/ 0 w 109"/>
              <a:gd name="T9" fmla="*/ 2147483647 h 62"/>
              <a:gd name="T10" fmla="*/ 0 60000 65536"/>
              <a:gd name="T11" fmla="*/ 0 60000 65536"/>
              <a:gd name="T12" fmla="*/ 0 60000 65536"/>
              <a:gd name="T13" fmla="*/ 0 60000 65536"/>
              <a:gd name="T14" fmla="*/ 0 60000 65536"/>
              <a:gd name="T15" fmla="*/ 0 w 109"/>
              <a:gd name="T16" fmla="*/ 0 h 62"/>
              <a:gd name="T17" fmla="*/ 109 w 109"/>
              <a:gd name="T18" fmla="*/ 62 h 62"/>
            </a:gdLst>
            <a:ahLst/>
            <a:cxnLst>
              <a:cxn ang="T10">
                <a:pos x="T0" y="T1"/>
              </a:cxn>
              <a:cxn ang="T11">
                <a:pos x="T2" y="T3"/>
              </a:cxn>
              <a:cxn ang="T12">
                <a:pos x="T4" y="T5"/>
              </a:cxn>
              <a:cxn ang="T13">
                <a:pos x="T6" y="T7"/>
              </a:cxn>
              <a:cxn ang="T14">
                <a:pos x="T8" y="T9"/>
              </a:cxn>
            </a:cxnLst>
            <a:rect l="T15" t="T16" r="T17" b="T18"/>
            <a:pathLst>
              <a:path w="109" h="62">
                <a:moveTo>
                  <a:pt x="0" y="57"/>
                </a:moveTo>
                <a:lnTo>
                  <a:pt x="104" y="62"/>
                </a:lnTo>
                <a:lnTo>
                  <a:pt x="109" y="6"/>
                </a:lnTo>
                <a:lnTo>
                  <a:pt x="6" y="0"/>
                </a:lnTo>
                <a:lnTo>
                  <a:pt x="0" y="57"/>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12" name="Freeform 260"/>
          <p:cNvSpPr>
            <a:spLocks/>
          </p:cNvSpPr>
          <p:nvPr/>
        </p:nvSpPr>
        <p:spPr bwMode="auto">
          <a:xfrm>
            <a:off x="8027988" y="3495675"/>
            <a:ext cx="11112" cy="6350"/>
          </a:xfrm>
          <a:custGeom>
            <a:avLst/>
            <a:gdLst>
              <a:gd name="T0" fmla="*/ 0 w 108"/>
              <a:gd name="T1" fmla="*/ 2147483647 h 68"/>
              <a:gd name="T2" fmla="*/ 2147483647 w 108"/>
              <a:gd name="T3" fmla="*/ 2147483647 h 68"/>
              <a:gd name="T4" fmla="*/ 2147483647 w 108"/>
              <a:gd name="T5" fmla="*/ 2147483647 h 68"/>
              <a:gd name="T6" fmla="*/ 2147483647 w 108"/>
              <a:gd name="T7" fmla="*/ 0 h 68"/>
              <a:gd name="T8" fmla="*/ 0 w 108"/>
              <a:gd name="T9" fmla="*/ 2147483647 h 68"/>
              <a:gd name="T10" fmla="*/ 0 60000 65536"/>
              <a:gd name="T11" fmla="*/ 0 60000 65536"/>
              <a:gd name="T12" fmla="*/ 0 60000 65536"/>
              <a:gd name="T13" fmla="*/ 0 60000 65536"/>
              <a:gd name="T14" fmla="*/ 0 60000 65536"/>
              <a:gd name="T15" fmla="*/ 0 w 108"/>
              <a:gd name="T16" fmla="*/ 0 h 68"/>
              <a:gd name="T17" fmla="*/ 108 w 108"/>
              <a:gd name="T18" fmla="*/ 68 h 68"/>
            </a:gdLst>
            <a:ahLst/>
            <a:cxnLst>
              <a:cxn ang="T10">
                <a:pos x="T0" y="T1"/>
              </a:cxn>
              <a:cxn ang="T11">
                <a:pos x="T2" y="T3"/>
              </a:cxn>
              <a:cxn ang="T12">
                <a:pos x="T4" y="T5"/>
              </a:cxn>
              <a:cxn ang="T13">
                <a:pos x="T6" y="T7"/>
              </a:cxn>
              <a:cxn ang="T14">
                <a:pos x="T8" y="T9"/>
              </a:cxn>
            </a:cxnLst>
            <a:rect l="T15" t="T16" r="T17" b="T18"/>
            <a:pathLst>
              <a:path w="108" h="68">
                <a:moveTo>
                  <a:pt x="0" y="57"/>
                </a:moveTo>
                <a:lnTo>
                  <a:pt x="102" y="68"/>
                </a:lnTo>
                <a:lnTo>
                  <a:pt x="108" y="11"/>
                </a:lnTo>
                <a:lnTo>
                  <a:pt x="5" y="0"/>
                </a:lnTo>
                <a:lnTo>
                  <a:pt x="0" y="57"/>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13" name="Freeform 261"/>
          <p:cNvSpPr>
            <a:spLocks/>
          </p:cNvSpPr>
          <p:nvPr/>
        </p:nvSpPr>
        <p:spPr bwMode="auto">
          <a:xfrm>
            <a:off x="8031163" y="3457575"/>
            <a:ext cx="11112" cy="7938"/>
          </a:xfrm>
          <a:custGeom>
            <a:avLst/>
            <a:gdLst>
              <a:gd name="T0" fmla="*/ 0 w 103"/>
              <a:gd name="T1" fmla="*/ 2147483647 h 68"/>
              <a:gd name="T2" fmla="*/ 2147483647 w 103"/>
              <a:gd name="T3" fmla="*/ 2147483647 h 68"/>
              <a:gd name="T4" fmla="*/ 2147483647 w 103"/>
              <a:gd name="T5" fmla="*/ 2147483647 h 68"/>
              <a:gd name="T6" fmla="*/ 0 w 103"/>
              <a:gd name="T7" fmla="*/ 0 h 68"/>
              <a:gd name="T8" fmla="*/ 0 w 103"/>
              <a:gd name="T9" fmla="*/ 2147483647 h 68"/>
              <a:gd name="T10" fmla="*/ 0 60000 65536"/>
              <a:gd name="T11" fmla="*/ 0 60000 65536"/>
              <a:gd name="T12" fmla="*/ 0 60000 65536"/>
              <a:gd name="T13" fmla="*/ 0 60000 65536"/>
              <a:gd name="T14" fmla="*/ 0 60000 65536"/>
              <a:gd name="T15" fmla="*/ 0 w 103"/>
              <a:gd name="T16" fmla="*/ 0 h 68"/>
              <a:gd name="T17" fmla="*/ 103 w 103"/>
              <a:gd name="T18" fmla="*/ 68 h 68"/>
            </a:gdLst>
            <a:ahLst/>
            <a:cxnLst>
              <a:cxn ang="T10">
                <a:pos x="T0" y="T1"/>
              </a:cxn>
              <a:cxn ang="T11">
                <a:pos x="T2" y="T3"/>
              </a:cxn>
              <a:cxn ang="T12">
                <a:pos x="T4" y="T5"/>
              </a:cxn>
              <a:cxn ang="T13">
                <a:pos x="T6" y="T7"/>
              </a:cxn>
              <a:cxn ang="T14">
                <a:pos x="T8" y="T9"/>
              </a:cxn>
            </a:cxnLst>
            <a:rect l="T15" t="T16" r="T17" b="T18"/>
            <a:pathLst>
              <a:path w="103" h="68">
                <a:moveTo>
                  <a:pt x="0" y="56"/>
                </a:moveTo>
                <a:lnTo>
                  <a:pt x="103" y="68"/>
                </a:lnTo>
                <a:lnTo>
                  <a:pt x="103" y="11"/>
                </a:lnTo>
                <a:lnTo>
                  <a:pt x="0" y="0"/>
                </a:lnTo>
                <a:lnTo>
                  <a:pt x="0" y="56"/>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14" name="Freeform 262"/>
          <p:cNvSpPr>
            <a:spLocks/>
          </p:cNvSpPr>
          <p:nvPr/>
        </p:nvSpPr>
        <p:spPr bwMode="auto">
          <a:xfrm>
            <a:off x="8034338" y="3422650"/>
            <a:ext cx="11112" cy="4763"/>
          </a:xfrm>
          <a:custGeom>
            <a:avLst/>
            <a:gdLst>
              <a:gd name="T0" fmla="*/ 0 w 103"/>
              <a:gd name="T1" fmla="*/ 2147483647 h 46"/>
              <a:gd name="T2" fmla="*/ 2147483647 w 103"/>
              <a:gd name="T3" fmla="*/ 2147483647 h 46"/>
              <a:gd name="T4" fmla="*/ 2147483647 w 103"/>
              <a:gd name="T5" fmla="*/ 2147483647 h 46"/>
              <a:gd name="T6" fmla="*/ 0 w 103"/>
              <a:gd name="T7" fmla="*/ 0 h 46"/>
              <a:gd name="T8" fmla="*/ 0 w 103"/>
              <a:gd name="T9" fmla="*/ 2147483647 h 46"/>
              <a:gd name="T10" fmla="*/ 0 60000 65536"/>
              <a:gd name="T11" fmla="*/ 0 60000 65536"/>
              <a:gd name="T12" fmla="*/ 0 60000 65536"/>
              <a:gd name="T13" fmla="*/ 0 60000 65536"/>
              <a:gd name="T14" fmla="*/ 0 60000 65536"/>
              <a:gd name="T15" fmla="*/ 0 w 103"/>
              <a:gd name="T16" fmla="*/ 0 h 46"/>
              <a:gd name="T17" fmla="*/ 103 w 103"/>
              <a:gd name="T18" fmla="*/ 46 h 46"/>
            </a:gdLst>
            <a:ahLst/>
            <a:cxnLst>
              <a:cxn ang="T10">
                <a:pos x="T0" y="T1"/>
              </a:cxn>
              <a:cxn ang="T11">
                <a:pos x="T2" y="T3"/>
              </a:cxn>
              <a:cxn ang="T12">
                <a:pos x="T4" y="T5"/>
              </a:cxn>
              <a:cxn ang="T13">
                <a:pos x="T6" y="T7"/>
              </a:cxn>
              <a:cxn ang="T14">
                <a:pos x="T8" y="T9"/>
              </a:cxn>
            </a:cxnLst>
            <a:rect l="T15" t="T16" r="T17" b="T18"/>
            <a:pathLst>
              <a:path w="103" h="46">
                <a:moveTo>
                  <a:pt x="0" y="40"/>
                </a:moveTo>
                <a:lnTo>
                  <a:pt x="103" y="46"/>
                </a:lnTo>
                <a:lnTo>
                  <a:pt x="103" y="7"/>
                </a:lnTo>
                <a:lnTo>
                  <a:pt x="0" y="0"/>
                </a:lnTo>
                <a:lnTo>
                  <a:pt x="0" y="4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15" name="Freeform 263"/>
          <p:cNvSpPr>
            <a:spLocks/>
          </p:cNvSpPr>
          <p:nvPr/>
        </p:nvSpPr>
        <p:spPr bwMode="auto">
          <a:xfrm>
            <a:off x="8034338" y="3421063"/>
            <a:ext cx="11112" cy="3175"/>
          </a:xfrm>
          <a:custGeom>
            <a:avLst/>
            <a:gdLst>
              <a:gd name="T0" fmla="*/ 0 w 103"/>
              <a:gd name="T1" fmla="*/ 2147483647 h 29"/>
              <a:gd name="T2" fmla="*/ 2147483647 w 103"/>
              <a:gd name="T3" fmla="*/ 2147483647 h 29"/>
              <a:gd name="T4" fmla="*/ 2147483647 w 103"/>
              <a:gd name="T5" fmla="*/ 2147483647 h 29"/>
              <a:gd name="T6" fmla="*/ 0 w 103"/>
              <a:gd name="T7" fmla="*/ 0 h 29"/>
              <a:gd name="T8" fmla="*/ 0 w 103"/>
              <a:gd name="T9" fmla="*/ 2147483647 h 29"/>
              <a:gd name="T10" fmla="*/ 0 60000 65536"/>
              <a:gd name="T11" fmla="*/ 0 60000 65536"/>
              <a:gd name="T12" fmla="*/ 0 60000 65536"/>
              <a:gd name="T13" fmla="*/ 0 60000 65536"/>
              <a:gd name="T14" fmla="*/ 0 60000 65536"/>
              <a:gd name="T15" fmla="*/ 0 w 103"/>
              <a:gd name="T16" fmla="*/ 0 h 29"/>
              <a:gd name="T17" fmla="*/ 103 w 103"/>
              <a:gd name="T18" fmla="*/ 29 h 29"/>
            </a:gdLst>
            <a:ahLst/>
            <a:cxnLst>
              <a:cxn ang="T10">
                <a:pos x="T0" y="T1"/>
              </a:cxn>
              <a:cxn ang="T11">
                <a:pos x="T2" y="T3"/>
              </a:cxn>
              <a:cxn ang="T12">
                <a:pos x="T4" y="T5"/>
              </a:cxn>
              <a:cxn ang="T13">
                <a:pos x="T6" y="T7"/>
              </a:cxn>
              <a:cxn ang="T14">
                <a:pos x="T8" y="T9"/>
              </a:cxn>
            </a:cxnLst>
            <a:rect l="T15" t="T16" r="T17" b="T18"/>
            <a:pathLst>
              <a:path w="103" h="29">
                <a:moveTo>
                  <a:pt x="0" y="16"/>
                </a:moveTo>
                <a:lnTo>
                  <a:pt x="103" y="29"/>
                </a:lnTo>
                <a:lnTo>
                  <a:pt x="103" y="11"/>
                </a:lnTo>
                <a:lnTo>
                  <a:pt x="0" y="0"/>
                </a:lnTo>
                <a:lnTo>
                  <a:pt x="0" y="16"/>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16" name="Freeform 264"/>
          <p:cNvSpPr>
            <a:spLocks/>
          </p:cNvSpPr>
          <p:nvPr/>
        </p:nvSpPr>
        <p:spPr bwMode="auto">
          <a:xfrm>
            <a:off x="8034338" y="3422650"/>
            <a:ext cx="11112" cy="1588"/>
          </a:xfrm>
          <a:custGeom>
            <a:avLst/>
            <a:gdLst>
              <a:gd name="T0" fmla="*/ 0 w 102"/>
              <a:gd name="T1" fmla="*/ 2147483647 h 13"/>
              <a:gd name="T2" fmla="*/ 0 w 102"/>
              <a:gd name="T3" fmla="*/ 0 h 13"/>
              <a:gd name="T4" fmla="*/ 2147483647 w 102"/>
              <a:gd name="T5" fmla="*/ 2147483647 h 13"/>
              <a:gd name="T6" fmla="*/ 2147483647 w 102"/>
              <a:gd name="T7" fmla="*/ 2147483647 h 13"/>
              <a:gd name="T8" fmla="*/ 0 w 102"/>
              <a:gd name="T9" fmla="*/ 2147483647 h 13"/>
              <a:gd name="T10" fmla="*/ 0 60000 65536"/>
              <a:gd name="T11" fmla="*/ 0 60000 65536"/>
              <a:gd name="T12" fmla="*/ 0 60000 65536"/>
              <a:gd name="T13" fmla="*/ 0 60000 65536"/>
              <a:gd name="T14" fmla="*/ 0 60000 65536"/>
              <a:gd name="T15" fmla="*/ 0 w 102"/>
              <a:gd name="T16" fmla="*/ 0 h 13"/>
              <a:gd name="T17" fmla="*/ 102 w 102"/>
              <a:gd name="T18" fmla="*/ 13 h 13"/>
            </a:gdLst>
            <a:ahLst/>
            <a:cxnLst>
              <a:cxn ang="T10">
                <a:pos x="T0" y="T1"/>
              </a:cxn>
              <a:cxn ang="T11">
                <a:pos x="T2" y="T3"/>
              </a:cxn>
              <a:cxn ang="T12">
                <a:pos x="T4" y="T5"/>
              </a:cxn>
              <a:cxn ang="T13">
                <a:pos x="T6" y="T7"/>
              </a:cxn>
              <a:cxn ang="T14">
                <a:pos x="T8" y="T9"/>
              </a:cxn>
            </a:cxnLst>
            <a:rect l="T15" t="T16" r="T17" b="T18"/>
            <a:pathLst>
              <a:path w="102" h="13">
                <a:moveTo>
                  <a:pt x="0" y="7"/>
                </a:moveTo>
                <a:lnTo>
                  <a:pt x="0" y="0"/>
                </a:lnTo>
                <a:lnTo>
                  <a:pt x="102" y="13"/>
                </a:lnTo>
                <a:lnTo>
                  <a:pt x="0" y="7"/>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17" name="Freeform 265"/>
          <p:cNvSpPr>
            <a:spLocks/>
          </p:cNvSpPr>
          <p:nvPr/>
        </p:nvSpPr>
        <p:spPr bwMode="auto">
          <a:xfrm>
            <a:off x="8037513" y="3384550"/>
            <a:ext cx="12700" cy="6350"/>
          </a:xfrm>
          <a:custGeom>
            <a:avLst/>
            <a:gdLst>
              <a:gd name="T0" fmla="*/ 0 w 108"/>
              <a:gd name="T1" fmla="*/ 2147483647 h 68"/>
              <a:gd name="T2" fmla="*/ 2147483647 w 108"/>
              <a:gd name="T3" fmla="*/ 2147483647 h 68"/>
              <a:gd name="T4" fmla="*/ 2147483647 w 108"/>
              <a:gd name="T5" fmla="*/ 2147483647 h 68"/>
              <a:gd name="T6" fmla="*/ 2147483647 w 108"/>
              <a:gd name="T7" fmla="*/ 0 h 68"/>
              <a:gd name="T8" fmla="*/ 0 w 108"/>
              <a:gd name="T9" fmla="*/ 2147483647 h 68"/>
              <a:gd name="T10" fmla="*/ 0 60000 65536"/>
              <a:gd name="T11" fmla="*/ 0 60000 65536"/>
              <a:gd name="T12" fmla="*/ 0 60000 65536"/>
              <a:gd name="T13" fmla="*/ 0 60000 65536"/>
              <a:gd name="T14" fmla="*/ 0 60000 65536"/>
              <a:gd name="T15" fmla="*/ 0 w 108"/>
              <a:gd name="T16" fmla="*/ 0 h 68"/>
              <a:gd name="T17" fmla="*/ 108 w 108"/>
              <a:gd name="T18" fmla="*/ 68 h 68"/>
            </a:gdLst>
            <a:ahLst/>
            <a:cxnLst>
              <a:cxn ang="T10">
                <a:pos x="T0" y="T1"/>
              </a:cxn>
              <a:cxn ang="T11">
                <a:pos x="T2" y="T3"/>
              </a:cxn>
              <a:cxn ang="T12">
                <a:pos x="T4" y="T5"/>
              </a:cxn>
              <a:cxn ang="T13">
                <a:pos x="T6" y="T7"/>
              </a:cxn>
              <a:cxn ang="T14">
                <a:pos x="T8" y="T9"/>
              </a:cxn>
            </a:cxnLst>
            <a:rect l="T15" t="T16" r="T17" b="T18"/>
            <a:pathLst>
              <a:path w="108" h="68">
                <a:moveTo>
                  <a:pt x="0" y="56"/>
                </a:moveTo>
                <a:lnTo>
                  <a:pt x="102" y="68"/>
                </a:lnTo>
                <a:lnTo>
                  <a:pt x="108" y="11"/>
                </a:lnTo>
                <a:lnTo>
                  <a:pt x="5" y="0"/>
                </a:lnTo>
                <a:lnTo>
                  <a:pt x="0" y="56"/>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18" name="Freeform 266"/>
          <p:cNvSpPr>
            <a:spLocks/>
          </p:cNvSpPr>
          <p:nvPr/>
        </p:nvSpPr>
        <p:spPr bwMode="auto">
          <a:xfrm>
            <a:off x="8042275" y="3346450"/>
            <a:ext cx="11113" cy="7938"/>
          </a:xfrm>
          <a:custGeom>
            <a:avLst/>
            <a:gdLst>
              <a:gd name="T0" fmla="*/ 0 w 108"/>
              <a:gd name="T1" fmla="*/ 2147483647 h 68"/>
              <a:gd name="T2" fmla="*/ 2147483647 w 108"/>
              <a:gd name="T3" fmla="*/ 2147483647 h 68"/>
              <a:gd name="T4" fmla="*/ 2147483647 w 108"/>
              <a:gd name="T5" fmla="*/ 2147483647 h 68"/>
              <a:gd name="T6" fmla="*/ 2147483647 w 108"/>
              <a:gd name="T7" fmla="*/ 0 h 68"/>
              <a:gd name="T8" fmla="*/ 0 w 108"/>
              <a:gd name="T9" fmla="*/ 2147483647 h 68"/>
              <a:gd name="T10" fmla="*/ 0 60000 65536"/>
              <a:gd name="T11" fmla="*/ 0 60000 65536"/>
              <a:gd name="T12" fmla="*/ 0 60000 65536"/>
              <a:gd name="T13" fmla="*/ 0 60000 65536"/>
              <a:gd name="T14" fmla="*/ 0 60000 65536"/>
              <a:gd name="T15" fmla="*/ 0 w 108"/>
              <a:gd name="T16" fmla="*/ 0 h 68"/>
              <a:gd name="T17" fmla="*/ 108 w 108"/>
              <a:gd name="T18" fmla="*/ 68 h 68"/>
            </a:gdLst>
            <a:ahLst/>
            <a:cxnLst>
              <a:cxn ang="T10">
                <a:pos x="T0" y="T1"/>
              </a:cxn>
              <a:cxn ang="T11">
                <a:pos x="T2" y="T3"/>
              </a:cxn>
              <a:cxn ang="T12">
                <a:pos x="T4" y="T5"/>
              </a:cxn>
              <a:cxn ang="T13">
                <a:pos x="T6" y="T7"/>
              </a:cxn>
              <a:cxn ang="T14">
                <a:pos x="T8" y="T9"/>
              </a:cxn>
            </a:cxnLst>
            <a:rect l="T15" t="T16" r="T17" b="T18"/>
            <a:pathLst>
              <a:path w="108" h="68">
                <a:moveTo>
                  <a:pt x="0" y="56"/>
                </a:moveTo>
                <a:lnTo>
                  <a:pt x="103" y="68"/>
                </a:lnTo>
                <a:lnTo>
                  <a:pt x="108" y="12"/>
                </a:lnTo>
                <a:lnTo>
                  <a:pt x="6" y="0"/>
                </a:lnTo>
                <a:lnTo>
                  <a:pt x="0" y="56"/>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19" name="Freeform 267"/>
          <p:cNvSpPr>
            <a:spLocks/>
          </p:cNvSpPr>
          <p:nvPr/>
        </p:nvSpPr>
        <p:spPr bwMode="auto">
          <a:xfrm>
            <a:off x="8047038" y="3309938"/>
            <a:ext cx="11112" cy="6350"/>
          </a:xfrm>
          <a:custGeom>
            <a:avLst/>
            <a:gdLst>
              <a:gd name="T0" fmla="*/ 0 w 108"/>
              <a:gd name="T1" fmla="*/ 2147483647 h 68"/>
              <a:gd name="T2" fmla="*/ 2147483647 w 108"/>
              <a:gd name="T3" fmla="*/ 2147483647 h 68"/>
              <a:gd name="T4" fmla="*/ 2147483647 w 108"/>
              <a:gd name="T5" fmla="*/ 2147483647 h 68"/>
              <a:gd name="T6" fmla="*/ 2147483647 w 108"/>
              <a:gd name="T7" fmla="*/ 0 h 68"/>
              <a:gd name="T8" fmla="*/ 0 w 108"/>
              <a:gd name="T9" fmla="*/ 2147483647 h 68"/>
              <a:gd name="T10" fmla="*/ 0 60000 65536"/>
              <a:gd name="T11" fmla="*/ 0 60000 65536"/>
              <a:gd name="T12" fmla="*/ 0 60000 65536"/>
              <a:gd name="T13" fmla="*/ 0 60000 65536"/>
              <a:gd name="T14" fmla="*/ 0 60000 65536"/>
              <a:gd name="T15" fmla="*/ 0 w 108"/>
              <a:gd name="T16" fmla="*/ 0 h 68"/>
              <a:gd name="T17" fmla="*/ 108 w 108"/>
              <a:gd name="T18" fmla="*/ 68 h 68"/>
            </a:gdLst>
            <a:ahLst/>
            <a:cxnLst>
              <a:cxn ang="T10">
                <a:pos x="T0" y="T1"/>
              </a:cxn>
              <a:cxn ang="T11">
                <a:pos x="T2" y="T3"/>
              </a:cxn>
              <a:cxn ang="T12">
                <a:pos x="T4" y="T5"/>
              </a:cxn>
              <a:cxn ang="T13">
                <a:pos x="T6" y="T7"/>
              </a:cxn>
              <a:cxn ang="T14">
                <a:pos x="T8" y="T9"/>
              </a:cxn>
            </a:cxnLst>
            <a:rect l="T15" t="T16" r="T17" b="T18"/>
            <a:pathLst>
              <a:path w="108" h="68">
                <a:moveTo>
                  <a:pt x="0" y="57"/>
                </a:moveTo>
                <a:lnTo>
                  <a:pt x="102" y="68"/>
                </a:lnTo>
                <a:lnTo>
                  <a:pt x="108" y="11"/>
                </a:lnTo>
                <a:lnTo>
                  <a:pt x="5" y="0"/>
                </a:lnTo>
                <a:lnTo>
                  <a:pt x="0" y="57"/>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20" name="Freeform 268"/>
          <p:cNvSpPr>
            <a:spLocks/>
          </p:cNvSpPr>
          <p:nvPr/>
        </p:nvSpPr>
        <p:spPr bwMode="auto">
          <a:xfrm>
            <a:off x="8051800" y="3271838"/>
            <a:ext cx="11113" cy="7937"/>
          </a:xfrm>
          <a:custGeom>
            <a:avLst/>
            <a:gdLst>
              <a:gd name="T0" fmla="*/ 0 w 108"/>
              <a:gd name="T1" fmla="*/ 2147483647 h 68"/>
              <a:gd name="T2" fmla="*/ 2147483647 w 108"/>
              <a:gd name="T3" fmla="*/ 2147483647 h 68"/>
              <a:gd name="T4" fmla="*/ 2147483647 w 108"/>
              <a:gd name="T5" fmla="*/ 2147483647 h 68"/>
              <a:gd name="T6" fmla="*/ 2147483647 w 108"/>
              <a:gd name="T7" fmla="*/ 0 h 68"/>
              <a:gd name="T8" fmla="*/ 0 w 108"/>
              <a:gd name="T9" fmla="*/ 2147483647 h 68"/>
              <a:gd name="T10" fmla="*/ 0 60000 65536"/>
              <a:gd name="T11" fmla="*/ 0 60000 65536"/>
              <a:gd name="T12" fmla="*/ 0 60000 65536"/>
              <a:gd name="T13" fmla="*/ 0 60000 65536"/>
              <a:gd name="T14" fmla="*/ 0 60000 65536"/>
              <a:gd name="T15" fmla="*/ 0 w 108"/>
              <a:gd name="T16" fmla="*/ 0 h 68"/>
              <a:gd name="T17" fmla="*/ 108 w 108"/>
              <a:gd name="T18" fmla="*/ 68 h 68"/>
            </a:gdLst>
            <a:ahLst/>
            <a:cxnLst>
              <a:cxn ang="T10">
                <a:pos x="T0" y="T1"/>
              </a:cxn>
              <a:cxn ang="T11">
                <a:pos x="T2" y="T3"/>
              </a:cxn>
              <a:cxn ang="T12">
                <a:pos x="T4" y="T5"/>
              </a:cxn>
              <a:cxn ang="T13">
                <a:pos x="T6" y="T7"/>
              </a:cxn>
              <a:cxn ang="T14">
                <a:pos x="T8" y="T9"/>
              </a:cxn>
            </a:cxnLst>
            <a:rect l="T15" t="T16" r="T17" b="T18"/>
            <a:pathLst>
              <a:path w="108" h="68">
                <a:moveTo>
                  <a:pt x="0" y="51"/>
                </a:moveTo>
                <a:lnTo>
                  <a:pt x="102" y="68"/>
                </a:lnTo>
                <a:lnTo>
                  <a:pt x="108" y="17"/>
                </a:lnTo>
                <a:lnTo>
                  <a:pt x="6" y="0"/>
                </a:lnTo>
                <a:lnTo>
                  <a:pt x="0" y="51"/>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21" name="Freeform 269"/>
          <p:cNvSpPr>
            <a:spLocks/>
          </p:cNvSpPr>
          <p:nvPr/>
        </p:nvSpPr>
        <p:spPr bwMode="auto">
          <a:xfrm>
            <a:off x="8053388" y="3271838"/>
            <a:ext cx="9525" cy="1587"/>
          </a:xfrm>
          <a:custGeom>
            <a:avLst/>
            <a:gdLst>
              <a:gd name="T0" fmla="*/ 0 w 102"/>
              <a:gd name="T1" fmla="*/ 2147483647 h 17"/>
              <a:gd name="T2" fmla="*/ 2147483647 w 102"/>
              <a:gd name="T3" fmla="*/ 2147483647 h 17"/>
              <a:gd name="T4" fmla="*/ 2147483647 w 102"/>
              <a:gd name="T5" fmla="*/ 2147483647 h 17"/>
              <a:gd name="T6" fmla="*/ 0 w 102"/>
              <a:gd name="T7" fmla="*/ 0 h 17"/>
              <a:gd name="T8" fmla="*/ 0 w 102"/>
              <a:gd name="T9" fmla="*/ 2147483647 h 17"/>
              <a:gd name="T10" fmla="*/ 0 60000 65536"/>
              <a:gd name="T11" fmla="*/ 0 60000 65536"/>
              <a:gd name="T12" fmla="*/ 0 60000 65536"/>
              <a:gd name="T13" fmla="*/ 0 60000 65536"/>
              <a:gd name="T14" fmla="*/ 0 60000 65536"/>
              <a:gd name="T15" fmla="*/ 0 w 102"/>
              <a:gd name="T16" fmla="*/ 0 h 17"/>
              <a:gd name="T17" fmla="*/ 102 w 102"/>
              <a:gd name="T18" fmla="*/ 17 h 17"/>
            </a:gdLst>
            <a:ahLst/>
            <a:cxnLst>
              <a:cxn ang="T10">
                <a:pos x="T0" y="T1"/>
              </a:cxn>
              <a:cxn ang="T11">
                <a:pos x="T2" y="T3"/>
              </a:cxn>
              <a:cxn ang="T12">
                <a:pos x="T4" y="T5"/>
              </a:cxn>
              <a:cxn ang="T13">
                <a:pos x="T6" y="T7"/>
              </a:cxn>
              <a:cxn ang="T14">
                <a:pos x="T8" y="T9"/>
              </a:cxn>
            </a:cxnLst>
            <a:rect l="T15" t="T16" r="T17" b="T18"/>
            <a:pathLst>
              <a:path w="102" h="17">
                <a:moveTo>
                  <a:pt x="0" y="6"/>
                </a:moveTo>
                <a:lnTo>
                  <a:pt x="102" y="17"/>
                </a:lnTo>
                <a:lnTo>
                  <a:pt x="102" y="11"/>
                </a:lnTo>
                <a:lnTo>
                  <a:pt x="0" y="0"/>
                </a:lnTo>
                <a:lnTo>
                  <a:pt x="0" y="6"/>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22" name="Freeform 270"/>
          <p:cNvSpPr>
            <a:spLocks/>
          </p:cNvSpPr>
          <p:nvPr/>
        </p:nvSpPr>
        <p:spPr bwMode="auto">
          <a:xfrm>
            <a:off x="8051800" y="3273425"/>
            <a:ext cx="11113" cy="1588"/>
          </a:xfrm>
          <a:custGeom>
            <a:avLst/>
            <a:gdLst>
              <a:gd name="T0" fmla="*/ 0 w 102"/>
              <a:gd name="T1" fmla="*/ 0 h 16"/>
              <a:gd name="T2" fmla="*/ 0 w 102"/>
              <a:gd name="T3" fmla="*/ 0 h 16"/>
              <a:gd name="T4" fmla="*/ 2147483647 w 102"/>
              <a:gd name="T5" fmla="*/ 2147483647 h 16"/>
              <a:gd name="T6" fmla="*/ 2147483647 w 102"/>
              <a:gd name="T7" fmla="*/ 2147483647 h 16"/>
              <a:gd name="T8" fmla="*/ 0 w 102"/>
              <a:gd name="T9" fmla="*/ 0 h 16"/>
              <a:gd name="T10" fmla="*/ 0 60000 65536"/>
              <a:gd name="T11" fmla="*/ 0 60000 65536"/>
              <a:gd name="T12" fmla="*/ 0 60000 65536"/>
              <a:gd name="T13" fmla="*/ 0 60000 65536"/>
              <a:gd name="T14" fmla="*/ 0 60000 65536"/>
              <a:gd name="T15" fmla="*/ 0 w 102"/>
              <a:gd name="T16" fmla="*/ 0 h 16"/>
              <a:gd name="T17" fmla="*/ 102 w 102"/>
              <a:gd name="T18" fmla="*/ 16 h 16"/>
            </a:gdLst>
            <a:ahLst/>
            <a:cxnLst>
              <a:cxn ang="T10">
                <a:pos x="T0" y="T1"/>
              </a:cxn>
              <a:cxn ang="T11">
                <a:pos x="T2" y="T3"/>
              </a:cxn>
              <a:cxn ang="T12">
                <a:pos x="T4" y="T5"/>
              </a:cxn>
              <a:cxn ang="T13">
                <a:pos x="T6" y="T7"/>
              </a:cxn>
              <a:cxn ang="T14">
                <a:pos x="T8" y="T9"/>
              </a:cxn>
            </a:cxnLst>
            <a:rect l="T15" t="T16" r="T17" b="T18"/>
            <a:pathLst>
              <a:path w="102" h="16">
                <a:moveTo>
                  <a:pt x="0" y="0"/>
                </a:moveTo>
                <a:lnTo>
                  <a:pt x="0" y="0"/>
                </a:lnTo>
                <a:lnTo>
                  <a:pt x="102" y="16"/>
                </a:lnTo>
                <a:lnTo>
                  <a:pt x="102" y="11"/>
                </a:lnTo>
                <a:lnTo>
                  <a:pt x="0"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23" name="Freeform 271"/>
          <p:cNvSpPr>
            <a:spLocks/>
          </p:cNvSpPr>
          <p:nvPr/>
        </p:nvSpPr>
        <p:spPr bwMode="auto">
          <a:xfrm>
            <a:off x="8058150" y="3233738"/>
            <a:ext cx="11113" cy="7937"/>
          </a:xfrm>
          <a:custGeom>
            <a:avLst/>
            <a:gdLst>
              <a:gd name="T0" fmla="*/ 0 w 108"/>
              <a:gd name="T1" fmla="*/ 2147483647 h 74"/>
              <a:gd name="T2" fmla="*/ 2147483647 w 108"/>
              <a:gd name="T3" fmla="*/ 2147483647 h 74"/>
              <a:gd name="T4" fmla="*/ 2147483647 w 108"/>
              <a:gd name="T5" fmla="*/ 2147483647 h 74"/>
              <a:gd name="T6" fmla="*/ 2147483647 w 108"/>
              <a:gd name="T7" fmla="*/ 0 h 74"/>
              <a:gd name="T8" fmla="*/ 0 w 108"/>
              <a:gd name="T9" fmla="*/ 2147483647 h 74"/>
              <a:gd name="T10" fmla="*/ 0 60000 65536"/>
              <a:gd name="T11" fmla="*/ 0 60000 65536"/>
              <a:gd name="T12" fmla="*/ 0 60000 65536"/>
              <a:gd name="T13" fmla="*/ 0 60000 65536"/>
              <a:gd name="T14" fmla="*/ 0 60000 65536"/>
              <a:gd name="T15" fmla="*/ 0 w 108"/>
              <a:gd name="T16" fmla="*/ 0 h 74"/>
              <a:gd name="T17" fmla="*/ 108 w 108"/>
              <a:gd name="T18" fmla="*/ 74 h 74"/>
            </a:gdLst>
            <a:ahLst/>
            <a:cxnLst>
              <a:cxn ang="T10">
                <a:pos x="T0" y="T1"/>
              </a:cxn>
              <a:cxn ang="T11">
                <a:pos x="T2" y="T3"/>
              </a:cxn>
              <a:cxn ang="T12">
                <a:pos x="T4" y="T5"/>
              </a:cxn>
              <a:cxn ang="T13">
                <a:pos x="T6" y="T7"/>
              </a:cxn>
              <a:cxn ang="T14">
                <a:pos x="T8" y="T9"/>
              </a:cxn>
            </a:cxnLst>
            <a:rect l="T15" t="T16" r="T17" b="T18"/>
            <a:pathLst>
              <a:path w="108" h="74">
                <a:moveTo>
                  <a:pt x="0" y="57"/>
                </a:moveTo>
                <a:lnTo>
                  <a:pt x="103" y="74"/>
                </a:lnTo>
                <a:lnTo>
                  <a:pt x="108" y="18"/>
                </a:lnTo>
                <a:lnTo>
                  <a:pt x="6" y="0"/>
                </a:lnTo>
                <a:lnTo>
                  <a:pt x="0" y="57"/>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24" name="Freeform 272"/>
          <p:cNvSpPr>
            <a:spLocks/>
          </p:cNvSpPr>
          <p:nvPr/>
        </p:nvSpPr>
        <p:spPr bwMode="auto">
          <a:xfrm>
            <a:off x="8064500" y="3198813"/>
            <a:ext cx="11113" cy="6350"/>
          </a:xfrm>
          <a:custGeom>
            <a:avLst/>
            <a:gdLst>
              <a:gd name="T0" fmla="*/ 0 w 109"/>
              <a:gd name="T1" fmla="*/ 2147483647 h 63"/>
              <a:gd name="T2" fmla="*/ 2147483647 w 109"/>
              <a:gd name="T3" fmla="*/ 2147483647 h 63"/>
              <a:gd name="T4" fmla="*/ 2147483647 w 109"/>
              <a:gd name="T5" fmla="*/ 2147483647 h 63"/>
              <a:gd name="T6" fmla="*/ 2147483647 w 109"/>
              <a:gd name="T7" fmla="*/ 0 h 63"/>
              <a:gd name="T8" fmla="*/ 0 w 109"/>
              <a:gd name="T9" fmla="*/ 2147483647 h 63"/>
              <a:gd name="T10" fmla="*/ 0 60000 65536"/>
              <a:gd name="T11" fmla="*/ 0 60000 65536"/>
              <a:gd name="T12" fmla="*/ 0 60000 65536"/>
              <a:gd name="T13" fmla="*/ 0 60000 65536"/>
              <a:gd name="T14" fmla="*/ 0 60000 65536"/>
              <a:gd name="T15" fmla="*/ 0 w 109"/>
              <a:gd name="T16" fmla="*/ 0 h 63"/>
              <a:gd name="T17" fmla="*/ 109 w 109"/>
              <a:gd name="T18" fmla="*/ 63 h 63"/>
            </a:gdLst>
            <a:ahLst/>
            <a:cxnLst>
              <a:cxn ang="T10">
                <a:pos x="T0" y="T1"/>
              </a:cxn>
              <a:cxn ang="T11">
                <a:pos x="T2" y="T3"/>
              </a:cxn>
              <a:cxn ang="T12">
                <a:pos x="T4" y="T5"/>
              </a:cxn>
              <a:cxn ang="T13">
                <a:pos x="T6" y="T7"/>
              </a:cxn>
              <a:cxn ang="T14">
                <a:pos x="T8" y="T9"/>
              </a:cxn>
            </a:cxnLst>
            <a:rect l="T15" t="T16" r="T17" b="T18"/>
            <a:pathLst>
              <a:path w="109" h="63">
                <a:moveTo>
                  <a:pt x="0" y="46"/>
                </a:moveTo>
                <a:lnTo>
                  <a:pt x="104" y="63"/>
                </a:lnTo>
                <a:lnTo>
                  <a:pt x="109" y="17"/>
                </a:lnTo>
                <a:lnTo>
                  <a:pt x="6" y="0"/>
                </a:lnTo>
                <a:lnTo>
                  <a:pt x="0" y="46"/>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25" name="Freeform 273"/>
          <p:cNvSpPr>
            <a:spLocks/>
          </p:cNvSpPr>
          <p:nvPr/>
        </p:nvSpPr>
        <p:spPr bwMode="auto">
          <a:xfrm>
            <a:off x="8064500" y="3197225"/>
            <a:ext cx="12700" cy="3175"/>
          </a:xfrm>
          <a:custGeom>
            <a:avLst/>
            <a:gdLst>
              <a:gd name="T0" fmla="*/ 0 w 109"/>
              <a:gd name="T1" fmla="*/ 2147483647 h 40"/>
              <a:gd name="T2" fmla="*/ 2147483647 w 109"/>
              <a:gd name="T3" fmla="*/ 2147483647 h 40"/>
              <a:gd name="T4" fmla="*/ 2147483647 w 109"/>
              <a:gd name="T5" fmla="*/ 2147483647 h 40"/>
              <a:gd name="T6" fmla="*/ 2147483647 w 109"/>
              <a:gd name="T7" fmla="*/ 0 h 40"/>
              <a:gd name="T8" fmla="*/ 0 w 109"/>
              <a:gd name="T9" fmla="*/ 2147483647 h 40"/>
              <a:gd name="T10" fmla="*/ 0 60000 65536"/>
              <a:gd name="T11" fmla="*/ 0 60000 65536"/>
              <a:gd name="T12" fmla="*/ 0 60000 65536"/>
              <a:gd name="T13" fmla="*/ 0 60000 65536"/>
              <a:gd name="T14" fmla="*/ 0 60000 65536"/>
              <a:gd name="T15" fmla="*/ 0 w 109"/>
              <a:gd name="T16" fmla="*/ 0 h 40"/>
              <a:gd name="T17" fmla="*/ 109 w 109"/>
              <a:gd name="T18" fmla="*/ 40 h 40"/>
            </a:gdLst>
            <a:ahLst/>
            <a:cxnLst>
              <a:cxn ang="T10">
                <a:pos x="T0" y="T1"/>
              </a:cxn>
              <a:cxn ang="T11">
                <a:pos x="T2" y="T3"/>
              </a:cxn>
              <a:cxn ang="T12">
                <a:pos x="T4" y="T5"/>
              </a:cxn>
              <a:cxn ang="T13">
                <a:pos x="T6" y="T7"/>
              </a:cxn>
              <a:cxn ang="T14">
                <a:pos x="T8" y="T9"/>
              </a:cxn>
            </a:cxnLst>
            <a:rect l="T15" t="T16" r="T17" b="T18"/>
            <a:pathLst>
              <a:path w="109" h="40">
                <a:moveTo>
                  <a:pt x="0" y="11"/>
                </a:moveTo>
                <a:lnTo>
                  <a:pt x="103" y="40"/>
                </a:lnTo>
                <a:lnTo>
                  <a:pt x="109" y="28"/>
                </a:lnTo>
                <a:lnTo>
                  <a:pt x="6" y="0"/>
                </a:lnTo>
                <a:lnTo>
                  <a:pt x="0" y="11"/>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26" name="Freeform 274"/>
          <p:cNvSpPr>
            <a:spLocks/>
          </p:cNvSpPr>
          <p:nvPr/>
        </p:nvSpPr>
        <p:spPr bwMode="auto">
          <a:xfrm>
            <a:off x="8064500" y="3198813"/>
            <a:ext cx="11113" cy="3175"/>
          </a:xfrm>
          <a:custGeom>
            <a:avLst/>
            <a:gdLst>
              <a:gd name="T0" fmla="*/ 0 w 104"/>
              <a:gd name="T1" fmla="*/ 2147483647 h 29"/>
              <a:gd name="T2" fmla="*/ 0 w 104"/>
              <a:gd name="T3" fmla="*/ 0 h 29"/>
              <a:gd name="T4" fmla="*/ 2147483647 w 104"/>
              <a:gd name="T5" fmla="*/ 2147483647 h 29"/>
              <a:gd name="T6" fmla="*/ 2147483647 w 104"/>
              <a:gd name="T7" fmla="*/ 2147483647 h 29"/>
              <a:gd name="T8" fmla="*/ 0 w 104"/>
              <a:gd name="T9" fmla="*/ 2147483647 h 29"/>
              <a:gd name="T10" fmla="*/ 0 60000 65536"/>
              <a:gd name="T11" fmla="*/ 0 60000 65536"/>
              <a:gd name="T12" fmla="*/ 0 60000 65536"/>
              <a:gd name="T13" fmla="*/ 0 60000 65536"/>
              <a:gd name="T14" fmla="*/ 0 60000 65536"/>
              <a:gd name="T15" fmla="*/ 0 w 104"/>
              <a:gd name="T16" fmla="*/ 0 h 29"/>
              <a:gd name="T17" fmla="*/ 104 w 104"/>
              <a:gd name="T18" fmla="*/ 29 h 29"/>
            </a:gdLst>
            <a:ahLst/>
            <a:cxnLst>
              <a:cxn ang="T10">
                <a:pos x="T0" y="T1"/>
              </a:cxn>
              <a:cxn ang="T11">
                <a:pos x="T2" y="T3"/>
              </a:cxn>
              <a:cxn ang="T12">
                <a:pos x="T4" y="T5"/>
              </a:cxn>
              <a:cxn ang="T13">
                <a:pos x="T6" y="T7"/>
              </a:cxn>
              <a:cxn ang="T14">
                <a:pos x="T8" y="T9"/>
              </a:cxn>
            </a:cxnLst>
            <a:rect l="T15" t="T16" r="T17" b="T18"/>
            <a:pathLst>
              <a:path w="104" h="29">
                <a:moveTo>
                  <a:pt x="0" y="6"/>
                </a:moveTo>
                <a:lnTo>
                  <a:pt x="0" y="0"/>
                </a:lnTo>
                <a:lnTo>
                  <a:pt x="104" y="24"/>
                </a:lnTo>
                <a:lnTo>
                  <a:pt x="104" y="29"/>
                </a:lnTo>
                <a:lnTo>
                  <a:pt x="0" y="6"/>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27" name="Freeform 275"/>
          <p:cNvSpPr>
            <a:spLocks/>
          </p:cNvSpPr>
          <p:nvPr/>
        </p:nvSpPr>
        <p:spPr bwMode="auto">
          <a:xfrm>
            <a:off x="8072438" y="3162300"/>
            <a:ext cx="12700" cy="6350"/>
          </a:xfrm>
          <a:custGeom>
            <a:avLst/>
            <a:gdLst>
              <a:gd name="T0" fmla="*/ 0 w 108"/>
              <a:gd name="T1" fmla="*/ 2147483647 h 62"/>
              <a:gd name="T2" fmla="*/ 2147483647 w 108"/>
              <a:gd name="T3" fmla="*/ 2147483647 h 62"/>
              <a:gd name="T4" fmla="*/ 2147483647 w 108"/>
              <a:gd name="T5" fmla="*/ 2147483647 h 62"/>
              <a:gd name="T6" fmla="*/ 2147483647 w 108"/>
              <a:gd name="T7" fmla="*/ 0 h 62"/>
              <a:gd name="T8" fmla="*/ 0 w 108"/>
              <a:gd name="T9" fmla="*/ 2147483647 h 62"/>
              <a:gd name="T10" fmla="*/ 0 60000 65536"/>
              <a:gd name="T11" fmla="*/ 0 60000 65536"/>
              <a:gd name="T12" fmla="*/ 0 60000 65536"/>
              <a:gd name="T13" fmla="*/ 0 60000 65536"/>
              <a:gd name="T14" fmla="*/ 0 60000 65536"/>
              <a:gd name="T15" fmla="*/ 0 w 108"/>
              <a:gd name="T16" fmla="*/ 0 h 62"/>
              <a:gd name="T17" fmla="*/ 108 w 108"/>
              <a:gd name="T18" fmla="*/ 62 h 62"/>
            </a:gdLst>
            <a:ahLst/>
            <a:cxnLst>
              <a:cxn ang="T10">
                <a:pos x="T0" y="T1"/>
              </a:cxn>
              <a:cxn ang="T11">
                <a:pos x="T2" y="T3"/>
              </a:cxn>
              <a:cxn ang="T12">
                <a:pos x="T4" y="T5"/>
              </a:cxn>
              <a:cxn ang="T13">
                <a:pos x="T6" y="T7"/>
              </a:cxn>
              <a:cxn ang="T14">
                <a:pos x="T8" y="T9"/>
              </a:cxn>
            </a:cxnLst>
            <a:rect l="T15" t="T16" r="T17" b="T18"/>
            <a:pathLst>
              <a:path w="108" h="62">
                <a:moveTo>
                  <a:pt x="0" y="34"/>
                </a:moveTo>
                <a:lnTo>
                  <a:pt x="97" y="62"/>
                </a:lnTo>
                <a:lnTo>
                  <a:pt x="108" y="27"/>
                </a:lnTo>
                <a:lnTo>
                  <a:pt x="12" y="0"/>
                </a:lnTo>
                <a:lnTo>
                  <a:pt x="0" y="34"/>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28" name="Freeform 276"/>
          <p:cNvSpPr>
            <a:spLocks/>
          </p:cNvSpPr>
          <p:nvPr/>
        </p:nvSpPr>
        <p:spPr bwMode="auto">
          <a:xfrm>
            <a:off x="8074025" y="3160713"/>
            <a:ext cx="11113" cy="4762"/>
          </a:xfrm>
          <a:custGeom>
            <a:avLst/>
            <a:gdLst>
              <a:gd name="T0" fmla="*/ 0 w 103"/>
              <a:gd name="T1" fmla="*/ 2147483647 h 44"/>
              <a:gd name="T2" fmla="*/ 2147483647 w 103"/>
              <a:gd name="T3" fmla="*/ 2147483647 h 44"/>
              <a:gd name="T4" fmla="*/ 2147483647 w 103"/>
              <a:gd name="T5" fmla="*/ 2147483647 h 44"/>
              <a:gd name="T6" fmla="*/ 2147483647 w 103"/>
              <a:gd name="T7" fmla="*/ 0 h 44"/>
              <a:gd name="T8" fmla="*/ 0 w 103"/>
              <a:gd name="T9" fmla="*/ 2147483647 h 44"/>
              <a:gd name="T10" fmla="*/ 0 60000 65536"/>
              <a:gd name="T11" fmla="*/ 0 60000 65536"/>
              <a:gd name="T12" fmla="*/ 0 60000 65536"/>
              <a:gd name="T13" fmla="*/ 0 60000 65536"/>
              <a:gd name="T14" fmla="*/ 0 60000 65536"/>
              <a:gd name="T15" fmla="*/ 0 w 103"/>
              <a:gd name="T16" fmla="*/ 0 h 44"/>
              <a:gd name="T17" fmla="*/ 103 w 103"/>
              <a:gd name="T18" fmla="*/ 44 h 44"/>
            </a:gdLst>
            <a:ahLst/>
            <a:cxnLst>
              <a:cxn ang="T10">
                <a:pos x="T0" y="T1"/>
              </a:cxn>
              <a:cxn ang="T11">
                <a:pos x="T2" y="T3"/>
              </a:cxn>
              <a:cxn ang="T12">
                <a:pos x="T4" y="T5"/>
              </a:cxn>
              <a:cxn ang="T13">
                <a:pos x="T6" y="T7"/>
              </a:cxn>
              <a:cxn ang="T14">
                <a:pos x="T8" y="T9"/>
              </a:cxn>
            </a:cxnLst>
            <a:rect l="T15" t="T16" r="T17" b="T18"/>
            <a:pathLst>
              <a:path w="103" h="44">
                <a:moveTo>
                  <a:pt x="0" y="17"/>
                </a:moveTo>
                <a:lnTo>
                  <a:pt x="96" y="44"/>
                </a:lnTo>
                <a:lnTo>
                  <a:pt x="103" y="28"/>
                </a:lnTo>
                <a:lnTo>
                  <a:pt x="5" y="0"/>
                </a:lnTo>
                <a:lnTo>
                  <a:pt x="0" y="17"/>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29" name="Freeform 277"/>
          <p:cNvSpPr>
            <a:spLocks/>
          </p:cNvSpPr>
          <p:nvPr/>
        </p:nvSpPr>
        <p:spPr bwMode="auto">
          <a:xfrm>
            <a:off x="8074025" y="3162300"/>
            <a:ext cx="11113" cy="3175"/>
          </a:xfrm>
          <a:custGeom>
            <a:avLst/>
            <a:gdLst>
              <a:gd name="T0" fmla="*/ 0 w 96"/>
              <a:gd name="T1" fmla="*/ 0 h 29"/>
              <a:gd name="T2" fmla="*/ 0 w 96"/>
              <a:gd name="T3" fmla="*/ 0 h 29"/>
              <a:gd name="T4" fmla="*/ 2147483647 w 96"/>
              <a:gd name="T5" fmla="*/ 2147483647 h 29"/>
              <a:gd name="T6" fmla="*/ 2147483647 w 96"/>
              <a:gd name="T7" fmla="*/ 2147483647 h 29"/>
              <a:gd name="T8" fmla="*/ 0 w 96"/>
              <a:gd name="T9" fmla="*/ 0 h 29"/>
              <a:gd name="T10" fmla="*/ 0 60000 65536"/>
              <a:gd name="T11" fmla="*/ 0 60000 65536"/>
              <a:gd name="T12" fmla="*/ 0 60000 65536"/>
              <a:gd name="T13" fmla="*/ 0 60000 65536"/>
              <a:gd name="T14" fmla="*/ 0 60000 65536"/>
              <a:gd name="T15" fmla="*/ 0 w 96"/>
              <a:gd name="T16" fmla="*/ 0 h 29"/>
              <a:gd name="T17" fmla="*/ 96 w 96"/>
              <a:gd name="T18" fmla="*/ 29 h 29"/>
            </a:gdLst>
            <a:ahLst/>
            <a:cxnLst>
              <a:cxn ang="T10">
                <a:pos x="T0" y="T1"/>
              </a:cxn>
              <a:cxn ang="T11">
                <a:pos x="T2" y="T3"/>
              </a:cxn>
              <a:cxn ang="T12">
                <a:pos x="T4" y="T5"/>
              </a:cxn>
              <a:cxn ang="T13">
                <a:pos x="T6" y="T7"/>
              </a:cxn>
              <a:cxn ang="T14">
                <a:pos x="T8" y="T9"/>
              </a:cxn>
            </a:cxnLst>
            <a:rect l="T15" t="T16" r="T17" b="T18"/>
            <a:pathLst>
              <a:path w="96" h="29">
                <a:moveTo>
                  <a:pt x="0" y="0"/>
                </a:moveTo>
                <a:lnTo>
                  <a:pt x="0" y="0"/>
                </a:lnTo>
                <a:lnTo>
                  <a:pt x="96" y="29"/>
                </a:lnTo>
                <a:lnTo>
                  <a:pt x="0"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30" name="Freeform 278"/>
          <p:cNvSpPr>
            <a:spLocks/>
          </p:cNvSpPr>
          <p:nvPr/>
        </p:nvSpPr>
        <p:spPr bwMode="auto">
          <a:xfrm>
            <a:off x="8085138" y="3128963"/>
            <a:ext cx="11112" cy="6350"/>
          </a:xfrm>
          <a:custGeom>
            <a:avLst/>
            <a:gdLst>
              <a:gd name="T0" fmla="*/ 0 w 110"/>
              <a:gd name="T1" fmla="*/ 2147483647 h 52"/>
              <a:gd name="T2" fmla="*/ 2147483647 w 110"/>
              <a:gd name="T3" fmla="*/ 2147483647 h 52"/>
              <a:gd name="T4" fmla="*/ 2147483647 w 110"/>
              <a:gd name="T5" fmla="*/ 2147483647 h 52"/>
              <a:gd name="T6" fmla="*/ 2147483647 w 110"/>
              <a:gd name="T7" fmla="*/ 0 h 52"/>
              <a:gd name="T8" fmla="*/ 0 w 110"/>
              <a:gd name="T9" fmla="*/ 2147483647 h 52"/>
              <a:gd name="T10" fmla="*/ 0 60000 65536"/>
              <a:gd name="T11" fmla="*/ 0 60000 65536"/>
              <a:gd name="T12" fmla="*/ 0 60000 65536"/>
              <a:gd name="T13" fmla="*/ 0 60000 65536"/>
              <a:gd name="T14" fmla="*/ 0 60000 65536"/>
              <a:gd name="T15" fmla="*/ 0 w 110"/>
              <a:gd name="T16" fmla="*/ 0 h 52"/>
              <a:gd name="T17" fmla="*/ 110 w 110"/>
              <a:gd name="T18" fmla="*/ 52 h 52"/>
            </a:gdLst>
            <a:ahLst/>
            <a:cxnLst>
              <a:cxn ang="T10">
                <a:pos x="T0" y="T1"/>
              </a:cxn>
              <a:cxn ang="T11">
                <a:pos x="T2" y="T3"/>
              </a:cxn>
              <a:cxn ang="T12">
                <a:pos x="T4" y="T5"/>
              </a:cxn>
              <a:cxn ang="T13">
                <a:pos x="T6" y="T7"/>
              </a:cxn>
              <a:cxn ang="T14">
                <a:pos x="T8" y="T9"/>
              </a:cxn>
            </a:cxnLst>
            <a:rect l="T15" t="T16" r="T17" b="T18"/>
            <a:pathLst>
              <a:path w="110" h="52">
                <a:moveTo>
                  <a:pt x="0" y="18"/>
                </a:moveTo>
                <a:lnTo>
                  <a:pt x="104" y="52"/>
                </a:lnTo>
                <a:lnTo>
                  <a:pt x="110" y="35"/>
                </a:lnTo>
                <a:lnTo>
                  <a:pt x="7" y="0"/>
                </a:lnTo>
                <a:lnTo>
                  <a:pt x="0" y="18"/>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31" name="Freeform 279"/>
          <p:cNvSpPr>
            <a:spLocks/>
          </p:cNvSpPr>
          <p:nvPr/>
        </p:nvSpPr>
        <p:spPr bwMode="auto">
          <a:xfrm>
            <a:off x="8085138" y="3125788"/>
            <a:ext cx="12700" cy="7937"/>
          </a:xfrm>
          <a:custGeom>
            <a:avLst/>
            <a:gdLst>
              <a:gd name="T0" fmla="*/ 0 w 108"/>
              <a:gd name="T1" fmla="*/ 2147483647 h 80"/>
              <a:gd name="T2" fmla="*/ 2147483647 w 108"/>
              <a:gd name="T3" fmla="*/ 2147483647 h 80"/>
              <a:gd name="T4" fmla="*/ 2147483647 w 108"/>
              <a:gd name="T5" fmla="*/ 2147483647 h 80"/>
              <a:gd name="T6" fmla="*/ 2147483647 w 108"/>
              <a:gd name="T7" fmla="*/ 0 h 80"/>
              <a:gd name="T8" fmla="*/ 0 w 108"/>
              <a:gd name="T9" fmla="*/ 2147483647 h 80"/>
              <a:gd name="T10" fmla="*/ 0 60000 65536"/>
              <a:gd name="T11" fmla="*/ 0 60000 65536"/>
              <a:gd name="T12" fmla="*/ 0 60000 65536"/>
              <a:gd name="T13" fmla="*/ 0 60000 65536"/>
              <a:gd name="T14" fmla="*/ 0 60000 65536"/>
              <a:gd name="T15" fmla="*/ 0 w 108"/>
              <a:gd name="T16" fmla="*/ 0 h 80"/>
              <a:gd name="T17" fmla="*/ 108 w 108"/>
              <a:gd name="T18" fmla="*/ 80 h 80"/>
            </a:gdLst>
            <a:ahLst/>
            <a:cxnLst>
              <a:cxn ang="T10">
                <a:pos x="T0" y="T1"/>
              </a:cxn>
              <a:cxn ang="T11">
                <a:pos x="T2" y="T3"/>
              </a:cxn>
              <a:cxn ang="T12">
                <a:pos x="T4" y="T5"/>
              </a:cxn>
              <a:cxn ang="T13">
                <a:pos x="T6" y="T7"/>
              </a:cxn>
              <a:cxn ang="T14">
                <a:pos x="T8" y="T9"/>
              </a:cxn>
            </a:cxnLst>
            <a:rect l="T15" t="T16" r="T17" b="T18"/>
            <a:pathLst>
              <a:path w="108" h="80">
                <a:moveTo>
                  <a:pt x="0" y="34"/>
                </a:moveTo>
                <a:lnTo>
                  <a:pt x="91" y="80"/>
                </a:lnTo>
                <a:lnTo>
                  <a:pt x="108" y="45"/>
                </a:lnTo>
                <a:lnTo>
                  <a:pt x="16" y="0"/>
                </a:lnTo>
                <a:lnTo>
                  <a:pt x="0" y="34"/>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32" name="Freeform 280"/>
          <p:cNvSpPr>
            <a:spLocks/>
          </p:cNvSpPr>
          <p:nvPr/>
        </p:nvSpPr>
        <p:spPr bwMode="auto">
          <a:xfrm>
            <a:off x="8085138" y="3128963"/>
            <a:ext cx="11112" cy="4762"/>
          </a:xfrm>
          <a:custGeom>
            <a:avLst/>
            <a:gdLst>
              <a:gd name="T0" fmla="*/ 0 w 104"/>
              <a:gd name="T1" fmla="*/ 2147483647 h 46"/>
              <a:gd name="T2" fmla="*/ 2147483647 w 104"/>
              <a:gd name="T3" fmla="*/ 0 h 46"/>
              <a:gd name="T4" fmla="*/ 2147483647 w 104"/>
              <a:gd name="T5" fmla="*/ 2147483647 h 46"/>
              <a:gd name="T6" fmla="*/ 2147483647 w 104"/>
              <a:gd name="T7" fmla="*/ 2147483647 h 46"/>
              <a:gd name="T8" fmla="*/ 0 w 104"/>
              <a:gd name="T9" fmla="*/ 2147483647 h 46"/>
              <a:gd name="T10" fmla="*/ 0 60000 65536"/>
              <a:gd name="T11" fmla="*/ 0 60000 65536"/>
              <a:gd name="T12" fmla="*/ 0 60000 65536"/>
              <a:gd name="T13" fmla="*/ 0 60000 65536"/>
              <a:gd name="T14" fmla="*/ 0 60000 65536"/>
              <a:gd name="T15" fmla="*/ 0 w 104"/>
              <a:gd name="T16" fmla="*/ 0 h 46"/>
              <a:gd name="T17" fmla="*/ 104 w 104"/>
              <a:gd name="T18" fmla="*/ 46 h 46"/>
            </a:gdLst>
            <a:ahLst/>
            <a:cxnLst>
              <a:cxn ang="T10">
                <a:pos x="T0" y="T1"/>
              </a:cxn>
              <a:cxn ang="T11">
                <a:pos x="T2" y="T3"/>
              </a:cxn>
              <a:cxn ang="T12">
                <a:pos x="T4" y="T5"/>
              </a:cxn>
              <a:cxn ang="T13">
                <a:pos x="T6" y="T7"/>
              </a:cxn>
              <a:cxn ang="T14">
                <a:pos x="T8" y="T9"/>
              </a:cxn>
            </a:cxnLst>
            <a:rect l="T15" t="T16" r="T17" b="T18"/>
            <a:pathLst>
              <a:path w="104" h="46">
                <a:moveTo>
                  <a:pt x="0" y="5"/>
                </a:moveTo>
                <a:lnTo>
                  <a:pt x="7" y="0"/>
                </a:lnTo>
                <a:lnTo>
                  <a:pt x="104" y="40"/>
                </a:lnTo>
                <a:lnTo>
                  <a:pt x="98" y="46"/>
                </a:lnTo>
                <a:lnTo>
                  <a:pt x="0" y="5"/>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33" name="Freeform 281"/>
          <p:cNvSpPr>
            <a:spLocks/>
          </p:cNvSpPr>
          <p:nvPr/>
        </p:nvSpPr>
        <p:spPr bwMode="auto">
          <a:xfrm>
            <a:off x="8105775" y="3097213"/>
            <a:ext cx="7938" cy="9525"/>
          </a:xfrm>
          <a:custGeom>
            <a:avLst/>
            <a:gdLst>
              <a:gd name="T0" fmla="*/ 0 w 68"/>
              <a:gd name="T1" fmla="*/ 2147483647 h 90"/>
              <a:gd name="T2" fmla="*/ 2147483647 w 68"/>
              <a:gd name="T3" fmla="*/ 2147483647 h 90"/>
              <a:gd name="T4" fmla="*/ 2147483647 w 68"/>
              <a:gd name="T5" fmla="*/ 2147483647 h 90"/>
              <a:gd name="T6" fmla="*/ 2147483647 w 68"/>
              <a:gd name="T7" fmla="*/ 0 h 90"/>
              <a:gd name="T8" fmla="*/ 0 w 68"/>
              <a:gd name="T9" fmla="*/ 2147483647 h 90"/>
              <a:gd name="T10" fmla="*/ 0 60000 65536"/>
              <a:gd name="T11" fmla="*/ 0 60000 65536"/>
              <a:gd name="T12" fmla="*/ 0 60000 65536"/>
              <a:gd name="T13" fmla="*/ 0 60000 65536"/>
              <a:gd name="T14" fmla="*/ 0 60000 65536"/>
              <a:gd name="T15" fmla="*/ 0 w 68"/>
              <a:gd name="T16" fmla="*/ 0 h 90"/>
              <a:gd name="T17" fmla="*/ 68 w 68"/>
              <a:gd name="T18" fmla="*/ 90 h 90"/>
            </a:gdLst>
            <a:ahLst/>
            <a:cxnLst>
              <a:cxn ang="T10">
                <a:pos x="T0" y="T1"/>
              </a:cxn>
              <a:cxn ang="T11">
                <a:pos x="T2" y="T3"/>
              </a:cxn>
              <a:cxn ang="T12">
                <a:pos x="T4" y="T5"/>
              </a:cxn>
              <a:cxn ang="T13">
                <a:pos x="T6" y="T7"/>
              </a:cxn>
              <a:cxn ang="T14">
                <a:pos x="T8" y="T9"/>
              </a:cxn>
            </a:cxnLst>
            <a:rect l="T15" t="T16" r="T17" b="T18"/>
            <a:pathLst>
              <a:path w="68" h="90">
                <a:moveTo>
                  <a:pt x="0" y="6"/>
                </a:moveTo>
                <a:lnTo>
                  <a:pt x="57" y="90"/>
                </a:lnTo>
                <a:lnTo>
                  <a:pt x="68" y="85"/>
                </a:lnTo>
                <a:lnTo>
                  <a:pt x="12" y="0"/>
                </a:lnTo>
                <a:lnTo>
                  <a:pt x="0" y="6"/>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34" name="Freeform 282"/>
          <p:cNvSpPr>
            <a:spLocks/>
          </p:cNvSpPr>
          <p:nvPr/>
        </p:nvSpPr>
        <p:spPr bwMode="auto">
          <a:xfrm>
            <a:off x="8108950" y="3095625"/>
            <a:ext cx="4763" cy="11113"/>
          </a:xfrm>
          <a:custGeom>
            <a:avLst/>
            <a:gdLst>
              <a:gd name="T0" fmla="*/ 0 w 46"/>
              <a:gd name="T1" fmla="*/ 2147483647 h 114"/>
              <a:gd name="T2" fmla="*/ 2147483647 w 46"/>
              <a:gd name="T3" fmla="*/ 2147483647 h 114"/>
              <a:gd name="T4" fmla="*/ 2147483647 w 46"/>
              <a:gd name="T5" fmla="*/ 2147483647 h 114"/>
              <a:gd name="T6" fmla="*/ 2147483647 w 46"/>
              <a:gd name="T7" fmla="*/ 0 h 114"/>
              <a:gd name="T8" fmla="*/ 0 w 46"/>
              <a:gd name="T9" fmla="*/ 2147483647 h 114"/>
              <a:gd name="T10" fmla="*/ 0 60000 65536"/>
              <a:gd name="T11" fmla="*/ 0 60000 65536"/>
              <a:gd name="T12" fmla="*/ 0 60000 65536"/>
              <a:gd name="T13" fmla="*/ 0 60000 65536"/>
              <a:gd name="T14" fmla="*/ 0 60000 65536"/>
              <a:gd name="T15" fmla="*/ 0 w 46"/>
              <a:gd name="T16" fmla="*/ 0 h 114"/>
              <a:gd name="T17" fmla="*/ 46 w 46"/>
              <a:gd name="T18" fmla="*/ 114 h 114"/>
            </a:gdLst>
            <a:ahLst/>
            <a:cxnLst>
              <a:cxn ang="T10">
                <a:pos x="T0" y="T1"/>
              </a:cxn>
              <a:cxn ang="T11">
                <a:pos x="T2" y="T3"/>
              </a:cxn>
              <a:cxn ang="T12">
                <a:pos x="T4" y="T5"/>
              </a:cxn>
              <a:cxn ang="T13">
                <a:pos x="T6" y="T7"/>
              </a:cxn>
              <a:cxn ang="T14">
                <a:pos x="T8" y="T9"/>
              </a:cxn>
            </a:cxnLst>
            <a:rect l="T15" t="T16" r="T17" b="T18"/>
            <a:pathLst>
              <a:path w="46" h="114">
                <a:moveTo>
                  <a:pt x="0" y="6"/>
                </a:moveTo>
                <a:lnTo>
                  <a:pt x="24" y="114"/>
                </a:lnTo>
                <a:lnTo>
                  <a:pt x="46" y="108"/>
                </a:lnTo>
                <a:lnTo>
                  <a:pt x="24" y="0"/>
                </a:lnTo>
                <a:lnTo>
                  <a:pt x="0" y="6"/>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35" name="Freeform 283"/>
          <p:cNvSpPr>
            <a:spLocks/>
          </p:cNvSpPr>
          <p:nvPr/>
        </p:nvSpPr>
        <p:spPr bwMode="auto">
          <a:xfrm>
            <a:off x="8107363" y="3097213"/>
            <a:ext cx="6350" cy="11112"/>
          </a:xfrm>
          <a:custGeom>
            <a:avLst/>
            <a:gdLst>
              <a:gd name="T0" fmla="*/ 0 w 57"/>
              <a:gd name="T1" fmla="*/ 2147483647 h 108"/>
              <a:gd name="T2" fmla="*/ 2147483647 w 57"/>
              <a:gd name="T3" fmla="*/ 0 h 108"/>
              <a:gd name="T4" fmla="*/ 2147483647 w 57"/>
              <a:gd name="T5" fmla="*/ 2147483647 h 108"/>
              <a:gd name="T6" fmla="*/ 2147483647 w 57"/>
              <a:gd name="T7" fmla="*/ 2147483647 h 108"/>
              <a:gd name="T8" fmla="*/ 0 w 57"/>
              <a:gd name="T9" fmla="*/ 2147483647 h 108"/>
              <a:gd name="T10" fmla="*/ 0 60000 65536"/>
              <a:gd name="T11" fmla="*/ 0 60000 65536"/>
              <a:gd name="T12" fmla="*/ 0 60000 65536"/>
              <a:gd name="T13" fmla="*/ 0 60000 65536"/>
              <a:gd name="T14" fmla="*/ 0 60000 65536"/>
              <a:gd name="T15" fmla="*/ 0 w 57"/>
              <a:gd name="T16" fmla="*/ 0 h 108"/>
              <a:gd name="T17" fmla="*/ 57 w 57"/>
              <a:gd name="T18" fmla="*/ 108 h 108"/>
            </a:gdLst>
            <a:ahLst/>
            <a:cxnLst>
              <a:cxn ang="T10">
                <a:pos x="T0" y="T1"/>
              </a:cxn>
              <a:cxn ang="T11">
                <a:pos x="T2" y="T3"/>
              </a:cxn>
              <a:cxn ang="T12">
                <a:pos x="T4" y="T5"/>
              </a:cxn>
              <a:cxn ang="T13">
                <a:pos x="T6" y="T7"/>
              </a:cxn>
              <a:cxn ang="T14">
                <a:pos x="T8" y="T9"/>
              </a:cxn>
            </a:cxnLst>
            <a:rect l="T15" t="T16" r="T17" b="T18"/>
            <a:pathLst>
              <a:path w="57" h="108">
                <a:moveTo>
                  <a:pt x="0" y="12"/>
                </a:moveTo>
                <a:lnTo>
                  <a:pt x="17" y="0"/>
                </a:lnTo>
                <a:lnTo>
                  <a:pt x="57" y="96"/>
                </a:lnTo>
                <a:lnTo>
                  <a:pt x="40" y="108"/>
                </a:lnTo>
                <a:lnTo>
                  <a:pt x="0" y="12"/>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36" name="Freeform 284"/>
          <p:cNvSpPr>
            <a:spLocks/>
          </p:cNvSpPr>
          <p:nvPr/>
        </p:nvSpPr>
        <p:spPr bwMode="auto">
          <a:xfrm>
            <a:off x="8110538" y="3094038"/>
            <a:ext cx="4762" cy="12700"/>
          </a:xfrm>
          <a:custGeom>
            <a:avLst/>
            <a:gdLst>
              <a:gd name="T0" fmla="*/ 0 w 46"/>
              <a:gd name="T1" fmla="*/ 2147483647 h 113"/>
              <a:gd name="T2" fmla="*/ 2147483647 w 46"/>
              <a:gd name="T3" fmla="*/ 2147483647 h 113"/>
              <a:gd name="T4" fmla="*/ 2147483647 w 46"/>
              <a:gd name="T5" fmla="*/ 2147483647 h 113"/>
              <a:gd name="T6" fmla="*/ 2147483647 w 46"/>
              <a:gd name="T7" fmla="*/ 0 h 113"/>
              <a:gd name="T8" fmla="*/ 0 w 46"/>
              <a:gd name="T9" fmla="*/ 2147483647 h 113"/>
              <a:gd name="T10" fmla="*/ 0 60000 65536"/>
              <a:gd name="T11" fmla="*/ 0 60000 65536"/>
              <a:gd name="T12" fmla="*/ 0 60000 65536"/>
              <a:gd name="T13" fmla="*/ 0 60000 65536"/>
              <a:gd name="T14" fmla="*/ 0 60000 65536"/>
              <a:gd name="T15" fmla="*/ 0 w 46"/>
              <a:gd name="T16" fmla="*/ 0 h 113"/>
              <a:gd name="T17" fmla="*/ 46 w 46"/>
              <a:gd name="T18" fmla="*/ 113 h 113"/>
            </a:gdLst>
            <a:ahLst/>
            <a:cxnLst>
              <a:cxn ang="T10">
                <a:pos x="T0" y="T1"/>
              </a:cxn>
              <a:cxn ang="T11">
                <a:pos x="T2" y="T3"/>
              </a:cxn>
              <a:cxn ang="T12">
                <a:pos x="T4" y="T5"/>
              </a:cxn>
              <a:cxn ang="T13">
                <a:pos x="T6" y="T7"/>
              </a:cxn>
              <a:cxn ang="T14">
                <a:pos x="T8" y="T9"/>
              </a:cxn>
            </a:cxnLst>
            <a:rect l="T15" t="T16" r="T17" b="T18"/>
            <a:pathLst>
              <a:path w="46" h="113">
                <a:moveTo>
                  <a:pt x="0" y="5"/>
                </a:moveTo>
                <a:lnTo>
                  <a:pt x="28" y="113"/>
                </a:lnTo>
                <a:lnTo>
                  <a:pt x="46" y="108"/>
                </a:lnTo>
                <a:lnTo>
                  <a:pt x="17" y="0"/>
                </a:lnTo>
                <a:lnTo>
                  <a:pt x="0" y="5"/>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37" name="Freeform 285"/>
          <p:cNvSpPr>
            <a:spLocks/>
          </p:cNvSpPr>
          <p:nvPr/>
        </p:nvSpPr>
        <p:spPr bwMode="auto">
          <a:xfrm>
            <a:off x="8110538" y="3095625"/>
            <a:ext cx="3175" cy="11113"/>
          </a:xfrm>
          <a:custGeom>
            <a:avLst/>
            <a:gdLst>
              <a:gd name="T0" fmla="*/ 0 w 28"/>
              <a:gd name="T1" fmla="*/ 0 h 108"/>
              <a:gd name="T2" fmla="*/ 0 w 28"/>
              <a:gd name="T3" fmla="*/ 0 h 108"/>
              <a:gd name="T4" fmla="*/ 2147483647 w 28"/>
              <a:gd name="T5" fmla="*/ 2147483647 h 108"/>
              <a:gd name="T6" fmla="*/ 2147483647 w 28"/>
              <a:gd name="T7" fmla="*/ 2147483647 h 108"/>
              <a:gd name="T8" fmla="*/ 0 w 28"/>
              <a:gd name="T9" fmla="*/ 0 h 108"/>
              <a:gd name="T10" fmla="*/ 0 60000 65536"/>
              <a:gd name="T11" fmla="*/ 0 60000 65536"/>
              <a:gd name="T12" fmla="*/ 0 60000 65536"/>
              <a:gd name="T13" fmla="*/ 0 60000 65536"/>
              <a:gd name="T14" fmla="*/ 0 60000 65536"/>
              <a:gd name="T15" fmla="*/ 0 w 28"/>
              <a:gd name="T16" fmla="*/ 0 h 108"/>
              <a:gd name="T17" fmla="*/ 28 w 28"/>
              <a:gd name="T18" fmla="*/ 108 h 108"/>
            </a:gdLst>
            <a:ahLst/>
            <a:cxnLst>
              <a:cxn ang="T10">
                <a:pos x="T0" y="T1"/>
              </a:cxn>
              <a:cxn ang="T11">
                <a:pos x="T2" y="T3"/>
              </a:cxn>
              <a:cxn ang="T12">
                <a:pos x="T4" y="T5"/>
              </a:cxn>
              <a:cxn ang="T13">
                <a:pos x="T6" y="T7"/>
              </a:cxn>
              <a:cxn ang="T14">
                <a:pos x="T8" y="T9"/>
              </a:cxn>
            </a:cxnLst>
            <a:rect l="T15" t="T16" r="T17" b="T18"/>
            <a:pathLst>
              <a:path w="28" h="108">
                <a:moveTo>
                  <a:pt x="0" y="0"/>
                </a:moveTo>
                <a:lnTo>
                  <a:pt x="0" y="0"/>
                </a:lnTo>
                <a:lnTo>
                  <a:pt x="22" y="108"/>
                </a:lnTo>
                <a:lnTo>
                  <a:pt x="28" y="108"/>
                </a:lnTo>
                <a:lnTo>
                  <a:pt x="0"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38" name="Freeform 286"/>
          <p:cNvSpPr>
            <a:spLocks/>
          </p:cNvSpPr>
          <p:nvPr/>
        </p:nvSpPr>
        <p:spPr bwMode="auto">
          <a:xfrm>
            <a:off x="8113713" y="3094038"/>
            <a:ext cx="3175" cy="12700"/>
          </a:xfrm>
          <a:custGeom>
            <a:avLst/>
            <a:gdLst>
              <a:gd name="T0" fmla="*/ 0 w 29"/>
              <a:gd name="T1" fmla="*/ 0 h 108"/>
              <a:gd name="T2" fmla="*/ 2147483647 w 29"/>
              <a:gd name="T3" fmla="*/ 2147483647 h 108"/>
              <a:gd name="T4" fmla="*/ 2147483647 w 29"/>
              <a:gd name="T5" fmla="*/ 2147483647 h 108"/>
              <a:gd name="T6" fmla="*/ 2147483647 w 29"/>
              <a:gd name="T7" fmla="*/ 0 h 108"/>
              <a:gd name="T8" fmla="*/ 0 w 29"/>
              <a:gd name="T9" fmla="*/ 0 h 108"/>
              <a:gd name="T10" fmla="*/ 0 60000 65536"/>
              <a:gd name="T11" fmla="*/ 0 60000 65536"/>
              <a:gd name="T12" fmla="*/ 0 60000 65536"/>
              <a:gd name="T13" fmla="*/ 0 60000 65536"/>
              <a:gd name="T14" fmla="*/ 0 60000 65536"/>
              <a:gd name="T15" fmla="*/ 0 w 29"/>
              <a:gd name="T16" fmla="*/ 0 h 108"/>
              <a:gd name="T17" fmla="*/ 29 w 29"/>
              <a:gd name="T18" fmla="*/ 108 h 108"/>
            </a:gdLst>
            <a:ahLst/>
            <a:cxnLst>
              <a:cxn ang="T10">
                <a:pos x="T0" y="T1"/>
              </a:cxn>
              <a:cxn ang="T11">
                <a:pos x="T2" y="T3"/>
              </a:cxn>
              <a:cxn ang="T12">
                <a:pos x="T4" y="T5"/>
              </a:cxn>
              <a:cxn ang="T13">
                <a:pos x="T6" y="T7"/>
              </a:cxn>
              <a:cxn ang="T14">
                <a:pos x="T8" y="T9"/>
              </a:cxn>
            </a:cxnLst>
            <a:rect l="T15" t="T16" r="T17" b="T18"/>
            <a:pathLst>
              <a:path w="29" h="108">
                <a:moveTo>
                  <a:pt x="0" y="0"/>
                </a:moveTo>
                <a:lnTo>
                  <a:pt x="24" y="108"/>
                </a:lnTo>
                <a:lnTo>
                  <a:pt x="29" y="108"/>
                </a:lnTo>
                <a:lnTo>
                  <a:pt x="6" y="0"/>
                </a:lnTo>
                <a:lnTo>
                  <a:pt x="0"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39" name="Freeform 287"/>
          <p:cNvSpPr>
            <a:spLocks/>
          </p:cNvSpPr>
          <p:nvPr/>
        </p:nvSpPr>
        <p:spPr bwMode="auto">
          <a:xfrm>
            <a:off x="8113713" y="3095625"/>
            <a:ext cx="1587" cy="11113"/>
          </a:xfrm>
          <a:custGeom>
            <a:avLst/>
            <a:gdLst>
              <a:gd name="T0" fmla="*/ 0 w 29"/>
              <a:gd name="T1" fmla="*/ 0 h 108"/>
              <a:gd name="T2" fmla="*/ 0 w 29"/>
              <a:gd name="T3" fmla="*/ 0 h 108"/>
              <a:gd name="T4" fmla="*/ 2147483647 w 29"/>
              <a:gd name="T5" fmla="*/ 2147483647 h 108"/>
              <a:gd name="T6" fmla="*/ 2147483647 w 29"/>
              <a:gd name="T7" fmla="*/ 2147483647 h 108"/>
              <a:gd name="T8" fmla="*/ 0 w 29"/>
              <a:gd name="T9" fmla="*/ 0 h 108"/>
              <a:gd name="T10" fmla="*/ 0 60000 65536"/>
              <a:gd name="T11" fmla="*/ 0 60000 65536"/>
              <a:gd name="T12" fmla="*/ 0 60000 65536"/>
              <a:gd name="T13" fmla="*/ 0 60000 65536"/>
              <a:gd name="T14" fmla="*/ 0 60000 65536"/>
              <a:gd name="T15" fmla="*/ 0 w 29"/>
              <a:gd name="T16" fmla="*/ 0 h 108"/>
              <a:gd name="T17" fmla="*/ 29 w 29"/>
              <a:gd name="T18" fmla="*/ 108 h 108"/>
            </a:gdLst>
            <a:ahLst/>
            <a:cxnLst>
              <a:cxn ang="T10">
                <a:pos x="T0" y="T1"/>
              </a:cxn>
              <a:cxn ang="T11">
                <a:pos x="T2" y="T3"/>
              </a:cxn>
              <a:cxn ang="T12">
                <a:pos x="T4" y="T5"/>
              </a:cxn>
              <a:cxn ang="T13">
                <a:pos x="T6" y="T7"/>
              </a:cxn>
              <a:cxn ang="T14">
                <a:pos x="T8" y="T9"/>
              </a:cxn>
            </a:cxnLst>
            <a:rect l="T15" t="T16" r="T17" b="T18"/>
            <a:pathLst>
              <a:path w="29" h="108">
                <a:moveTo>
                  <a:pt x="0" y="0"/>
                </a:moveTo>
                <a:lnTo>
                  <a:pt x="0" y="0"/>
                </a:lnTo>
                <a:lnTo>
                  <a:pt x="29" y="108"/>
                </a:lnTo>
                <a:lnTo>
                  <a:pt x="23" y="108"/>
                </a:lnTo>
                <a:lnTo>
                  <a:pt x="0"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40" name="Freeform 288"/>
          <p:cNvSpPr>
            <a:spLocks/>
          </p:cNvSpPr>
          <p:nvPr/>
        </p:nvSpPr>
        <p:spPr bwMode="auto">
          <a:xfrm>
            <a:off x="8132763" y="3116263"/>
            <a:ext cx="11112" cy="7937"/>
          </a:xfrm>
          <a:custGeom>
            <a:avLst/>
            <a:gdLst>
              <a:gd name="T0" fmla="*/ 2147483647 w 104"/>
              <a:gd name="T1" fmla="*/ 0 h 63"/>
              <a:gd name="T2" fmla="*/ 0 w 104"/>
              <a:gd name="T3" fmla="*/ 2147483647 h 63"/>
              <a:gd name="T4" fmla="*/ 2147483647 w 104"/>
              <a:gd name="T5" fmla="*/ 2147483647 h 63"/>
              <a:gd name="T6" fmla="*/ 2147483647 w 104"/>
              <a:gd name="T7" fmla="*/ 2147483647 h 63"/>
              <a:gd name="T8" fmla="*/ 2147483647 w 104"/>
              <a:gd name="T9" fmla="*/ 0 h 63"/>
              <a:gd name="T10" fmla="*/ 0 60000 65536"/>
              <a:gd name="T11" fmla="*/ 0 60000 65536"/>
              <a:gd name="T12" fmla="*/ 0 60000 65536"/>
              <a:gd name="T13" fmla="*/ 0 60000 65536"/>
              <a:gd name="T14" fmla="*/ 0 60000 65536"/>
              <a:gd name="T15" fmla="*/ 0 w 104"/>
              <a:gd name="T16" fmla="*/ 0 h 63"/>
              <a:gd name="T17" fmla="*/ 104 w 104"/>
              <a:gd name="T18" fmla="*/ 63 h 63"/>
            </a:gdLst>
            <a:ahLst/>
            <a:cxnLst>
              <a:cxn ang="T10">
                <a:pos x="T0" y="T1"/>
              </a:cxn>
              <a:cxn ang="T11">
                <a:pos x="T2" y="T3"/>
              </a:cxn>
              <a:cxn ang="T12">
                <a:pos x="T4" y="T5"/>
              </a:cxn>
              <a:cxn ang="T13">
                <a:pos x="T6" y="T7"/>
              </a:cxn>
              <a:cxn ang="T14">
                <a:pos x="T8" y="T9"/>
              </a:cxn>
            </a:cxnLst>
            <a:rect l="T15" t="T16" r="T17" b="T18"/>
            <a:pathLst>
              <a:path w="104" h="63">
                <a:moveTo>
                  <a:pt x="97" y="0"/>
                </a:moveTo>
                <a:lnTo>
                  <a:pt x="0" y="40"/>
                </a:lnTo>
                <a:lnTo>
                  <a:pt x="6" y="63"/>
                </a:lnTo>
                <a:lnTo>
                  <a:pt x="104" y="24"/>
                </a:lnTo>
                <a:lnTo>
                  <a:pt x="97"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41" name="Freeform 289"/>
          <p:cNvSpPr>
            <a:spLocks/>
          </p:cNvSpPr>
          <p:nvPr/>
        </p:nvSpPr>
        <p:spPr bwMode="auto">
          <a:xfrm>
            <a:off x="8132763" y="3119438"/>
            <a:ext cx="12700" cy="7937"/>
          </a:xfrm>
          <a:custGeom>
            <a:avLst/>
            <a:gdLst>
              <a:gd name="T0" fmla="*/ 2147483647 w 114"/>
              <a:gd name="T1" fmla="*/ 0 h 85"/>
              <a:gd name="T2" fmla="*/ 0 w 114"/>
              <a:gd name="T3" fmla="*/ 2147483647 h 85"/>
              <a:gd name="T4" fmla="*/ 2147483647 w 114"/>
              <a:gd name="T5" fmla="*/ 2147483647 h 85"/>
              <a:gd name="T6" fmla="*/ 2147483647 w 114"/>
              <a:gd name="T7" fmla="*/ 2147483647 h 85"/>
              <a:gd name="T8" fmla="*/ 2147483647 w 114"/>
              <a:gd name="T9" fmla="*/ 0 h 85"/>
              <a:gd name="T10" fmla="*/ 0 60000 65536"/>
              <a:gd name="T11" fmla="*/ 0 60000 65536"/>
              <a:gd name="T12" fmla="*/ 0 60000 65536"/>
              <a:gd name="T13" fmla="*/ 0 60000 65536"/>
              <a:gd name="T14" fmla="*/ 0 60000 65536"/>
              <a:gd name="T15" fmla="*/ 0 w 114"/>
              <a:gd name="T16" fmla="*/ 0 h 85"/>
              <a:gd name="T17" fmla="*/ 114 w 114"/>
              <a:gd name="T18" fmla="*/ 85 h 85"/>
            </a:gdLst>
            <a:ahLst/>
            <a:cxnLst>
              <a:cxn ang="T10">
                <a:pos x="T0" y="T1"/>
              </a:cxn>
              <a:cxn ang="T11">
                <a:pos x="T2" y="T3"/>
              </a:cxn>
              <a:cxn ang="T12">
                <a:pos x="T4" y="T5"/>
              </a:cxn>
              <a:cxn ang="T13">
                <a:pos x="T6" y="T7"/>
              </a:cxn>
              <a:cxn ang="T14">
                <a:pos x="T8" y="T9"/>
              </a:cxn>
            </a:cxnLst>
            <a:rect l="T15" t="T16" r="T17" b="T18"/>
            <a:pathLst>
              <a:path w="114" h="85">
                <a:moveTo>
                  <a:pt x="98" y="0"/>
                </a:moveTo>
                <a:lnTo>
                  <a:pt x="0" y="57"/>
                </a:lnTo>
                <a:lnTo>
                  <a:pt x="17" y="85"/>
                </a:lnTo>
                <a:lnTo>
                  <a:pt x="114" y="28"/>
                </a:lnTo>
                <a:lnTo>
                  <a:pt x="98"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42" name="Freeform 290"/>
          <p:cNvSpPr>
            <a:spLocks/>
          </p:cNvSpPr>
          <p:nvPr/>
        </p:nvSpPr>
        <p:spPr bwMode="auto">
          <a:xfrm>
            <a:off x="8132763" y="3119438"/>
            <a:ext cx="11112" cy="4762"/>
          </a:xfrm>
          <a:custGeom>
            <a:avLst/>
            <a:gdLst>
              <a:gd name="T0" fmla="*/ 2147483647 w 97"/>
              <a:gd name="T1" fmla="*/ 2147483647 h 57"/>
              <a:gd name="T2" fmla="*/ 2147483647 w 97"/>
              <a:gd name="T3" fmla="*/ 0 h 57"/>
              <a:gd name="T4" fmla="*/ 0 w 97"/>
              <a:gd name="T5" fmla="*/ 2147483647 h 57"/>
              <a:gd name="T6" fmla="*/ 0 w 97"/>
              <a:gd name="T7" fmla="*/ 2147483647 h 57"/>
              <a:gd name="T8" fmla="*/ 2147483647 w 97"/>
              <a:gd name="T9" fmla="*/ 2147483647 h 57"/>
              <a:gd name="T10" fmla="*/ 0 60000 65536"/>
              <a:gd name="T11" fmla="*/ 0 60000 65536"/>
              <a:gd name="T12" fmla="*/ 0 60000 65536"/>
              <a:gd name="T13" fmla="*/ 0 60000 65536"/>
              <a:gd name="T14" fmla="*/ 0 60000 65536"/>
              <a:gd name="T15" fmla="*/ 0 w 97"/>
              <a:gd name="T16" fmla="*/ 0 h 57"/>
              <a:gd name="T17" fmla="*/ 97 w 97"/>
              <a:gd name="T18" fmla="*/ 57 h 57"/>
            </a:gdLst>
            <a:ahLst/>
            <a:cxnLst>
              <a:cxn ang="T10">
                <a:pos x="T0" y="T1"/>
              </a:cxn>
              <a:cxn ang="T11">
                <a:pos x="T2" y="T3"/>
              </a:cxn>
              <a:cxn ang="T12">
                <a:pos x="T4" y="T5"/>
              </a:cxn>
              <a:cxn ang="T13">
                <a:pos x="T6" y="T7"/>
              </a:cxn>
              <a:cxn ang="T14">
                <a:pos x="T8" y="T9"/>
              </a:cxn>
            </a:cxnLst>
            <a:rect l="T15" t="T16" r="T17" b="T18"/>
            <a:pathLst>
              <a:path w="97" h="57">
                <a:moveTo>
                  <a:pt x="97" y="11"/>
                </a:moveTo>
                <a:lnTo>
                  <a:pt x="97" y="0"/>
                </a:lnTo>
                <a:lnTo>
                  <a:pt x="0" y="50"/>
                </a:lnTo>
                <a:lnTo>
                  <a:pt x="0" y="57"/>
                </a:lnTo>
                <a:lnTo>
                  <a:pt x="97" y="11"/>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43" name="Freeform 291"/>
          <p:cNvSpPr>
            <a:spLocks/>
          </p:cNvSpPr>
          <p:nvPr/>
        </p:nvSpPr>
        <p:spPr bwMode="auto">
          <a:xfrm>
            <a:off x="8147050" y="3151188"/>
            <a:ext cx="11113" cy="9525"/>
          </a:xfrm>
          <a:custGeom>
            <a:avLst/>
            <a:gdLst>
              <a:gd name="T0" fmla="*/ 2147483647 w 115"/>
              <a:gd name="T1" fmla="*/ 0 h 86"/>
              <a:gd name="T2" fmla="*/ 0 w 115"/>
              <a:gd name="T3" fmla="*/ 2147483647 h 86"/>
              <a:gd name="T4" fmla="*/ 2147483647 w 115"/>
              <a:gd name="T5" fmla="*/ 2147483647 h 86"/>
              <a:gd name="T6" fmla="*/ 2147483647 w 115"/>
              <a:gd name="T7" fmla="*/ 2147483647 h 86"/>
              <a:gd name="T8" fmla="*/ 2147483647 w 115"/>
              <a:gd name="T9" fmla="*/ 0 h 86"/>
              <a:gd name="T10" fmla="*/ 0 60000 65536"/>
              <a:gd name="T11" fmla="*/ 0 60000 65536"/>
              <a:gd name="T12" fmla="*/ 0 60000 65536"/>
              <a:gd name="T13" fmla="*/ 0 60000 65536"/>
              <a:gd name="T14" fmla="*/ 0 60000 65536"/>
              <a:gd name="T15" fmla="*/ 0 w 115"/>
              <a:gd name="T16" fmla="*/ 0 h 86"/>
              <a:gd name="T17" fmla="*/ 115 w 115"/>
              <a:gd name="T18" fmla="*/ 86 h 86"/>
            </a:gdLst>
            <a:ahLst/>
            <a:cxnLst>
              <a:cxn ang="T10">
                <a:pos x="T0" y="T1"/>
              </a:cxn>
              <a:cxn ang="T11">
                <a:pos x="T2" y="T3"/>
              </a:cxn>
              <a:cxn ang="T12">
                <a:pos x="T4" y="T5"/>
              </a:cxn>
              <a:cxn ang="T13">
                <a:pos x="T6" y="T7"/>
              </a:cxn>
              <a:cxn ang="T14">
                <a:pos x="T8" y="T9"/>
              </a:cxn>
            </a:cxnLst>
            <a:rect l="T15" t="T16" r="T17" b="T18"/>
            <a:pathLst>
              <a:path w="115" h="86">
                <a:moveTo>
                  <a:pt x="97" y="0"/>
                </a:moveTo>
                <a:lnTo>
                  <a:pt x="0" y="35"/>
                </a:lnTo>
                <a:lnTo>
                  <a:pt x="17" y="86"/>
                </a:lnTo>
                <a:lnTo>
                  <a:pt x="115" y="51"/>
                </a:lnTo>
                <a:lnTo>
                  <a:pt x="97"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44" name="Freeform 292"/>
          <p:cNvSpPr>
            <a:spLocks/>
          </p:cNvSpPr>
          <p:nvPr/>
        </p:nvSpPr>
        <p:spPr bwMode="auto">
          <a:xfrm>
            <a:off x="8145463" y="3151188"/>
            <a:ext cx="11112" cy="4762"/>
          </a:xfrm>
          <a:custGeom>
            <a:avLst/>
            <a:gdLst>
              <a:gd name="T0" fmla="*/ 2147483647 w 108"/>
              <a:gd name="T1" fmla="*/ 2147483647 h 35"/>
              <a:gd name="T2" fmla="*/ 2147483647 w 108"/>
              <a:gd name="T3" fmla="*/ 0 h 35"/>
              <a:gd name="T4" fmla="*/ 0 w 108"/>
              <a:gd name="T5" fmla="*/ 2147483647 h 35"/>
              <a:gd name="T6" fmla="*/ 2147483647 w 108"/>
              <a:gd name="T7" fmla="*/ 2147483647 h 35"/>
              <a:gd name="T8" fmla="*/ 2147483647 w 108"/>
              <a:gd name="T9" fmla="*/ 2147483647 h 35"/>
              <a:gd name="T10" fmla="*/ 0 60000 65536"/>
              <a:gd name="T11" fmla="*/ 0 60000 65536"/>
              <a:gd name="T12" fmla="*/ 0 60000 65536"/>
              <a:gd name="T13" fmla="*/ 0 60000 65536"/>
              <a:gd name="T14" fmla="*/ 0 60000 65536"/>
              <a:gd name="T15" fmla="*/ 0 w 108"/>
              <a:gd name="T16" fmla="*/ 0 h 35"/>
              <a:gd name="T17" fmla="*/ 108 w 108"/>
              <a:gd name="T18" fmla="*/ 35 h 35"/>
            </a:gdLst>
            <a:ahLst/>
            <a:cxnLst>
              <a:cxn ang="T10">
                <a:pos x="T0" y="T1"/>
              </a:cxn>
              <a:cxn ang="T11">
                <a:pos x="T2" y="T3"/>
              </a:cxn>
              <a:cxn ang="T12">
                <a:pos x="T4" y="T5"/>
              </a:cxn>
              <a:cxn ang="T13">
                <a:pos x="T6" y="T7"/>
              </a:cxn>
              <a:cxn ang="T14">
                <a:pos x="T8" y="T9"/>
              </a:cxn>
            </a:cxnLst>
            <a:rect l="T15" t="T16" r="T17" b="T18"/>
            <a:pathLst>
              <a:path w="108" h="35">
                <a:moveTo>
                  <a:pt x="108" y="7"/>
                </a:moveTo>
                <a:lnTo>
                  <a:pt x="103" y="0"/>
                </a:lnTo>
                <a:lnTo>
                  <a:pt x="0" y="35"/>
                </a:lnTo>
                <a:lnTo>
                  <a:pt x="6" y="35"/>
                </a:lnTo>
                <a:lnTo>
                  <a:pt x="108" y="7"/>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45" name="Freeform 293"/>
          <p:cNvSpPr>
            <a:spLocks/>
          </p:cNvSpPr>
          <p:nvPr/>
        </p:nvSpPr>
        <p:spPr bwMode="auto">
          <a:xfrm>
            <a:off x="8156575" y="3187700"/>
            <a:ext cx="12700" cy="3175"/>
          </a:xfrm>
          <a:custGeom>
            <a:avLst/>
            <a:gdLst>
              <a:gd name="T0" fmla="*/ 2147483647 w 109"/>
              <a:gd name="T1" fmla="*/ 0 h 28"/>
              <a:gd name="T2" fmla="*/ 0 w 109"/>
              <a:gd name="T3" fmla="*/ 2147483647 h 28"/>
              <a:gd name="T4" fmla="*/ 0 w 109"/>
              <a:gd name="T5" fmla="*/ 2147483647 h 28"/>
              <a:gd name="T6" fmla="*/ 2147483647 w 109"/>
              <a:gd name="T7" fmla="*/ 2147483647 h 28"/>
              <a:gd name="T8" fmla="*/ 2147483647 w 109"/>
              <a:gd name="T9" fmla="*/ 0 h 28"/>
              <a:gd name="T10" fmla="*/ 0 60000 65536"/>
              <a:gd name="T11" fmla="*/ 0 60000 65536"/>
              <a:gd name="T12" fmla="*/ 0 60000 65536"/>
              <a:gd name="T13" fmla="*/ 0 60000 65536"/>
              <a:gd name="T14" fmla="*/ 0 60000 65536"/>
              <a:gd name="T15" fmla="*/ 0 w 109"/>
              <a:gd name="T16" fmla="*/ 0 h 28"/>
              <a:gd name="T17" fmla="*/ 109 w 109"/>
              <a:gd name="T18" fmla="*/ 28 h 28"/>
            </a:gdLst>
            <a:ahLst/>
            <a:cxnLst>
              <a:cxn ang="T10">
                <a:pos x="T0" y="T1"/>
              </a:cxn>
              <a:cxn ang="T11">
                <a:pos x="T2" y="T3"/>
              </a:cxn>
              <a:cxn ang="T12">
                <a:pos x="T4" y="T5"/>
              </a:cxn>
              <a:cxn ang="T13">
                <a:pos x="T6" y="T7"/>
              </a:cxn>
              <a:cxn ang="T14">
                <a:pos x="T8" y="T9"/>
              </a:cxn>
            </a:cxnLst>
            <a:rect l="T15" t="T16" r="T17" b="T18"/>
            <a:pathLst>
              <a:path w="109" h="28">
                <a:moveTo>
                  <a:pt x="109" y="0"/>
                </a:moveTo>
                <a:lnTo>
                  <a:pt x="0" y="22"/>
                </a:lnTo>
                <a:lnTo>
                  <a:pt x="0" y="28"/>
                </a:lnTo>
                <a:lnTo>
                  <a:pt x="109" y="6"/>
                </a:lnTo>
                <a:lnTo>
                  <a:pt x="109"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46" name="Freeform 294"/>
          <p:cNvSpPr>
            <a:spLocks/>
          </p:cNvSpPr>
          <p:nvPr/>
        </p:nvSpPr>
        <p:spPr bwMode="auto">
          <a:xfrm>
            <a:off x="8156575" y="3187700"/>
            <a:ext cx="12700" cy="7938"/>
          </a:xfrm>
          <a:custGeom>
            <a:avLst/>
            <a:gdLst>
              <a:gd name="T0" fmla="*/ 2147483647 w 115"/>
              <a:gd name="T1" fmla="*/ 0 h 74"/>
              <a:gd name="T2" fmla="*/ 0 w 115"/>
              <a:gd name="T3" fmla="*/ 2147483647 h 74"/>
              <a:gd name="T4" fmla="*/ 2147483647 w 115"/>
              <a:gd name="T5" fmla="*/ 2147483647 h 74"/>
              <a:gd name="T6" fmla="*/ 2147483647 w 115"/>
              <a:gd name="T7" fmla="*/ 2147483647 h 74"/>
              <a:gd name="T8" fmla="*/ 2147483647 w 115"/>
              <a:gd name="T9" fmla="*/ 0 h 74"/>
              <a:gd name="T10" fmla="*/ 0 60000 65536"/>
              <a:gd name="T11" fmla="*/ 0 60000 65536"/>
              <a:gd name="T12" fmla="*/ 0 60000 65536"/>
              <a:gd name="T13" fmla="*/ 0 60000 65536"/>
              <a:gd name="T14" fmla="*/ 0 60000 65536"/>
              <a:gd name="T15" fmla="*/ 0 w 115"/>
              <a:gd name="T16" fmla="*/ 0 h 74"/>
              <a:gd name="T17" fmla="*/ 115 w 115"/>
              <a:gd name="T18" fmla="*/ 74 h 74"/>
            </a:gdLst>
            <a:ahLst/>
            <a:cxnLst>
              <a:cxn ang="T10">
                <a:pos x="T0" y="T1"/>
              </a:cxn>
              <a:cxn ang="T11">
                <a:pos x="T2" y="T3"/>
              </a:cxn>
              <a:cxn ang="T12">
                <a:pos x="T4" y="T5"/>
              </a:cxn>
              <a:cxn ang="T13">
                <a:pos x="T6" y="T7"/>
              </a:cxn>
              <a:cxn ang="T14">
                <a:pos x="T8" y="T9"/>
              </a:cxn>
            </a:cxnLst>
            <a:rect l="T15" t="T16" r="T17" b="T18"/>
            <a:pathLst>
              <a:path w="115" h="74">
                <a:moveTo>
                  <a:pt x="103" y="0"/>
                </a:moveTo>
                <a:lnTo>
                  <a:pt x="0" y="28"/>
                </a:lnTo>
                <a:lnTo>
                  <a:pt x="12" y="74"/>
                </a:lnTo>
                <a:lnTo>
                  <a:pt x="115" y="45"/>
                </a:lnTo>
                <a:lnTo>
                  <a:pt x="103"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47" name="Freeform 295"/>
          <p:cNvSpPr>
            <a:spLocks/>
          </p:cNvSpPr>
          <p:nvPr/>
        </p:nvSpPr>
        <p:spPr bwMode="auto">
          <a:xfrm>
            <a:off x="8156575" y="3187700"/>
            <a:ext cx="11113" cy="3175"/>
          </a:xfrm>
          <a:custGeom>
            <a:avLst/>
            <a:gdLst>
              <a:gd name="T0" fmla="*/ 2147483647 w 108"/>
              <a:gd name="T1" fmla="*/ 0 h 28"/>
              <a:gd name="T2" fmla="*/ 2147483647 w 108"/>
              <a:gd name="T3" fmla="*/ 0 h 28"/>
              <a:gd name="T4" fmla="*/ 0 w 108"/>
              <a:gd name="T5" fmla="*/ 2147483647 h 28"/>
              <a:gd name="T6" fmla="*/ 2147483647 w 108"/>
              <a:gd name="T7" fmla="*/ 2147483647 h 28"/>
              <a:gd name="T8" fmla="*/ 2147483647 w 108"/>
              <a:gd name="T9" fmla="*/ 0 h 28"/>
              <a:gd name="T10" fmla="*/ 0 60000 65536"/>
              <a:gd name="T11" fmla="*/ 0 60000 65536"/>
              <a:gd name="T12" fmla="*/ 0 60000 65536"/>
              <a:gd name="T13" fmla="*/ 0 60000 65536"/>
              <a:gd name="T14" fmla="*/ 0 60000 65536"/>
              <a:gd name="T15" fmla="*/ 0 w 108"/>
              <a:gd name="T16" fmla="*/ 0 h 28"/>
              <a:gd name="T17" fmla="*/ 108 w 108"/>
              <a:gd name="T18" fmla="*/ 28 h 28"/>
            </a:gdLst>
            <a:ahLst/>
            <a:cxnLst>
              <a:cxn ang="T10">
                <a:pos x="T0" y="T1"/>
              </a:cxn>
              <a:cxn ang="T11">
                <a:pos x="T2" y="T3"/>
              </a:cxn>
              <a:cxn ang="T12">
                <a:pos x="T4" y="T5"/>
              </a:cxn>
              <a:cxn ang="T13">
                <a:pos x="T6" y="T7"/>
              </a:cxn>
              <a:cxn ang="T14">
                <a:pos x="T8" y="T9"/>
              </a:cxn>
            </a:cxnLst>
            <a:rect l="T15" t="T16" r="T17" b="T18"/>
            <a:pathLst>
              <a:path w="108" h="28">
                <a:moveTo>
                  <a:pt x="108" y="0"/>
                </a:moveTo>
                <a:lnTo>
                  <a:pt x="108" y="0"/>
                </a:lnTo>
                <a:lnTo>
                  <a:pt x="0" y="22"/>
                </a:lnTo>
                <a:lnTo>
                  <a:pt x="5" y="28"/>
                </a:lnTo>
                <a:lnTo>
                  <a:pt x="108"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48" name="Freeform 296"/>
          <p:cNvSpPr>
            <a:spLocks/>
          </p:cNvSpPr>
          <p:nvPr/>
        </p:nvSpPr>
        <p:spPr bwMode="auto">
          <a:xfrm>
            <a:off x="8166100" y="3222625"/>
            <a:ext cx="12700" cy="7938"/>
          </a:xfrm>
          <a:custGeom>
            <a:avLst/>
            <a:gdLst>
              <a:gd name="T0" fmla="*/ 2147483647 w 114"/>
              <a:gd name="T1" fmla="*/ 0 h 79"/>
              <a:gd name="T2" fmla="*/ 0 w 114"/>
              <a:gd name="T3" fmla="*/ 2147483647 h 79"/>
              <a:gd name="T4" fmla="*/ 2147483647 w 114"/>
              <a:gd name="T5" fmla="*/ 2147483647 h 79"/>
              <a:gd name="T6" fmla="*/ 2147483647 w 114"/>
              <a:gd name="T7" fmla="*/ 2147483647 h 79"/>
              <a:gd name="T8" fmla="*/ 2147483647 w 114"/>
              <a:gd name="T9" fmla="*/ 0 h 79"/>
              <a:gd name="T10" fmla="*/ 0 60000 65536"/>
              <a:gd name="T11" fmla="*/ 0 60000 65536"/>
              <a:gd name="T12" fmla="*/ 0 60000 65536"/>
              <a:gd name="T13" fmla="*/ 0 60000 65536"/>
              <a:gd name="T14" fmla="*/ 0 60000 65536"/>
              <a:gd name="T15" fmla="*/ 0 w 114"/>
              <a:gd name="T16" fmla="*/ 0 h 79"/>
              <a:gd name="T17" fmla="*/ 114 w 114"/>
              <a:gd name="T18" fmla="*/ 79 h 79"/>
            </a:gdLst>
            <a:ahLst/>
            <a:cxnLst>
              <a:cxn ang="T10">
                <a:pos x="T0" y="T1"/>
              </a:cxn>
              <a:cxn ang="T11">
                <a:pos x="T2" y="T3"/>
              </a:cxn>
              <a:cxn ang="T12">
                <a:pos x="T4" y="T5"/>
              </a:cxn>
              <a:cxn ang="T13">
                <a:pos x="T6" y="T7"/>
              </a:cxn>
              <a:cxn ang="T14">
                <a:pos x="T8" y="T9"/>
              </a:cxn>
            </a:cxnLst>
            <a:rect l="T15" t="T16" r="T17" b="T18"/>
            <a:pathLst>
              <a:path w="114" h="79">
                <a:moveTo>
                  <a:pt x="102" y="0"/>
                </a:moveTo>
                <a:lnTo>
                  <a:pt x="0" y="28"/>
                </a:lnTo>
                <a:lnTo>
                  <a:pt x="11" y="79"/>
                </a:lnTo>
                <a:lnTo>
                  <a:pt x="114" y="50"/>
                </a:lnTo>
                <a:lnTo>
                  <a:pt x="102"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49" name="Freeform 297"/>
          <p:cNvSpPr>
            <a:spLocks/>
          </p:cNvSpPr>
          <p:nvPr/>
        </p:nvSpPr>
        <p:spPr bwMode="auto">
          <a:xfrm>
            <a:off x="8175625" y="3259138"/>
            <a:ext cx="12700" cy="7937"/>
          </a:xfrm>
          <a:custGeom>
            <a:avLst/>
            <a:gdLst>
              <a:gd name="T0" fmla="*/ 2147483647 w 120"/>
              <a:gd name="T1" fmla="*/ 0 h 79"/>
              <a:gd name="T2" fmla="*/ 0 w 120"/>
              <a:gd name="T3" fmla="*/ 2147483647 h 79"/>
              <a:gd name="T4" fmla="*/ 2147483647 w 120"/>
              <a:gd name="T5" fmla="*/ 2147483647 h 79"/>
              <a:gd name="T6" fmla="*/ 2147483647 w 120"/>
              <a:gd name="T7" fmla="*/ 2147483647 h 79"/>
              <a:gd name="T8" fmla="*/ 2147483647 w 120"/>
              <a:gd name="T9" fmla="*/ 0 h 79"/>
              <a:gd name="T10" fmla="*/ 0 60000 65536"/>
              <a:gd name="T11" fmla="*/ 0 60000 65536"/>
              <a:gd name="T12" fmla="*/ 0 60000 65536"/>
              <a:gd name="T13" fmla="*/ 0 60000 65536"/>
              <a:gd name="T14" fmla="*/ 0 60000 65536"/>
              <a:gd name="T15" fmla="*/ 0 w 120"/>
              <a:gd name="T16" fmla="*/ 0 h 79"/>
              <a:gd name="T17" fmla="*/ 120 w 120"/>
              <a:gd name="T18" fmla="*/ 79 h 79"/>
            </a:gdLst>
            <a:ahLst/>
            <a:cxnLst>
              <a:cxn ang="T10">
                <a:pos x="T0" y="T1"/>
              </a:cxn>
              <a:cxn ang="T11">
                <a:pos x="T2" y="T3"/>
              </a:cxn>
              <a:cxn ang="T12">
                <a:pos x="T4" y="T5"/>
              </a:cxn>
              <a:cxn ang="T13">
                <a:pos x="T6" y="T7"/>
              </a:cxn>
              <a:cxn ang="T14">
                <a:pos x="T8" y="T9"/>
              </a:cxn>
            </a:cxnLst>
            <a:rect l="T15" t="T16" r="T17" b="T18"/>
            <a:pathLst>
              <a:path w="120" h="79">
                <a:moveTo>
                  <a:pt x="108" y="0"/>
                </a:moveTo>
                <a:lnTo>
                  <a:pt x="0" y="22"/>
                </a:lnTo>
                <a:lnTo>
                  <a:pt x="11" y="79"/>
                </a:lnTo>
                <a:lnTo>
                  <a:pt x="120" y="57"/>
                </a:lnTo>
                <a:lnTo>
                  <a:pt x="108"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50" name="Freeform 298"/>
          <p:cNvSpPr>
            <a:spLocks/>
          </p:cNvSpPr>
          <p:nvPr/>
        </p:nvSpPr>
        <p:spPr bwMode="auto">
          <a:xfrm>
            <a:off x="8183563" y="3294063"/>
            <a:ext cx="12700" cy="7937"/>
          </a:xfrm>
          <a:custGeom>
            <a:avLst/>
            <a:gdLst>
              <a:gd name="T0" fmla="*/ 2147483647 w 119"/>
              <a:gd name="T1" fmla="*/ 0 h 79"/>
              <a:gd name="T2" fmla="*/ 0 w 119"/>
              <a:gd name="T3" fmla="*/ 2147483647 h 79"/>
              <a:gd name="T4" fmla="*/ 2147483647 w 119"/>
              <a:gd name="T5" fmla="*/ 2147483647 h 79"/>
              <a:gd name="T6" fmla="*/ 2147483647 w 119"/>
              <a:gd name="T7" fmla="*/ 2147483647 h 79"/>
              <a:gd name="T8" fmla="*/ 2147483647 w 119"/>
              <a:gd name="T9" fmla="*/ 0 h 79"/>
              <a:gd name="T10" fmla="*/ 0 60000 65536"/>
              <a:gd name="T11" fmla="*/ 0 60000 65536"/>
              <a:gd name="T12" fmla="*/ 0 60000 65536"/>
              <a:gd name="T13" fmla="*/ 0 60000 65536"/>
              <a:gd name="T14" fmla="*/ 0 60000 65536"/>
              <a:gd name="T15" fmla="*/ 0 w 119"/>
              <a:gd name="T16" fmla="*/ 0 h 79"/>
              <a:gd name="T17" fmla="*/ 119 w 119"/>
              <a:gd name="T18" fmla="*/ 79 h 79"/>
            </a:gdLst>
            <a:ahLst/>
            <a:cxnLst>
              <a:cxn ang="T10">
                <a:pos x="T0" y="T1"/>
              </a:cxn>
              <a:cxn ang="T11">
                <a:pos x="T2" y="T3"/>
              </a:cxn>
              <a:cxn ang="T12">
                <a:pos x="T4" y="T5"/>
              </a:cxn>
              <a:cxn ang="T13">
                <a:pos x="T6" y="T7"/>
              </a:cxn>
              <a:cxn ang="T14">
                <a:pos x="T8" y="T9"/>
              </a:cxn>
            </a:cxnLst>
            <a:rect l="T15" t="T16" r="T17" b="T18"/>
            <a:pathLst>
              <a:path w="119" h="79">
                <a:moveTo>
                  <a:pt x="102" y="0"/>
                </a:moveTo>
                <a:lnTo>
                  <a:pt x="0" y="34"/>
                </a:lnTo>
                <a:lnTo>
                  <a:pt x="16" y="79"/>
                </a:lnTo>
                <a:lnTo>
                  <a:pt x="119" y="46"/>
                </a:lnTo>
                <a:lnTo>
                  <a:pt x="102"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51" name="Freeform 299"/>
          <p:cNvSpPr>
            <a:spLocks/>
          </p:cNvSpPr>
          <p:nvPr/>
        </p:nvSpPr>
        <p:spPr bwMode="auto">
          <a:xfrm>
            <a:off x="8186738" y="3298825"/>
            <a:ext cx="11112" cy="3175"/>
          </a:xfrm>
          <a:custGeom>
            <a:avLst/>
            <a:gdLst>
              <a:gd name="T0" fmla="*/ 2147483647 w 108"/>
              <a:gd name="T1" fmla="*/ 0 h 33"/>
              <a:gd name="T2" fmla="*/ 0 w 108"/>
              <a:gd name="T3" fmla="*/ 2147483647 h 33"/>
              <a:gd name="T4" fmla="*/ 0 w 108"/>
              <a:gd name="T5" fmla="*/ 2147483647 h 33"/>
              <a:gd name="T6" fmla="*/ 2147483647 w 108"/>
              <a:gd name="T7" fmla="*/ 2147483647 h 33"/>
              <a:gd name="T8" fmla="*/ 2147483647 w 108"/>
              <a:gd name="T9" fmla="*/ 0 h 33"/>
              <a:gd name="T10" fmla="*/ 0 60000 65536"/>
              <a:gd name="T11" fmla="*/ 0 60000 65536"/>
              <a:gd name="T12" fmla="*/ 0 60000 65536"/>
              <a:gd name="T13" fmla="*/ 0 60000 65536"/>
              <a:gd name="T14" fmla="*/ 0 60000 65536"/>
              <a:gd name="T15" fmla="*/ 0 w 108"/>
              <a:gd name="T16" fmla="*/ 0 h 33"/>
              <a:gd name="T17" fmla="*/ 108 w 108"/>
              <a:gd name="T18" fmla="*/ 33 h 33"/>
            </a:gdLst>
            <a:ahLst/>
            <a:cxnLst>
              <a:cxn ang="T10">
                <a:pos x="T0" y="T1"/>
              </a:cxn>
              <a:cxn ang="T11">
                <a:pos x="T2" y="T3"/>
              </a:cxn>
              <a:cxn ang="T12">
                <a:pos x="T4" y="T5"/>
              </a:cxn>
              <a:cxn ang="T13">
                <a:pos x="T6" y="T7"/>
              </a:cxn>
              <a:cxn ang="T14">
                <a:pos x="T8" y="T9"/>
              </a:cxn>
            </a:cxnLst>
            <a:rect l="T15" t="T16" r="T17" b="T18"/>
            <a:pathLst>
              <a:path w="108" h="33">
                <a:moveTo>
                  <a:pt x="108" y="0"/>
                </a:moveTo>
                <a:lnTo>
                  <a:pt x="0" y="28"/>
                </a:lnTo>
                <a:lnTo>
                  <a:pt x="0" y="33"/>
                </a:lnTo>
                <a:lnTo>
                  <a:pt x="108" y="5"/>
                </a:lnTo>
                <a:lnTo>
                  <a:pt x="108"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52" name="Freeform 300"/>
          <p:cNvSpPr>
            <a:spLocks/>
          </p:cNvSpPr>
          <p:nvPr/>
        </p:nvSpPr>
        <p:spPr bwMode="auto">
          <a:xfrm>
            <a:off x="8185150" y="3298825"/>
            <a:ext cx="11113" cy="3175"/>
          </a:xfrm>
          <a:custGeom>
            <a:avLst/>
            <a:gdLst>
              <a:gd name="T0" fmla="*/ 2147483647 w 108"/>
              <a:gd name="T1" fmla="*/ 0 h 33"/>
              <a:gd name="T2" fmla="*/ 2147483647 w 108"/>
              <a:gd name="T3" fmla="*/ 2147483647 h 33"/>
              <a:gd name="T4" fmla="*/ 2147483647 w 108"/>
              <a:gd name="T5" fmla="*/ 2147483647 h 33"/>
              <a:gd name="T6" fmla="*/ 0 w 108"/>
              <a:gd name="T7" fmla="*/ 2147483647 h 33"/>
              <a:gd name="T8" fmla="*/ 2147483647 w 108"/>
              <a:gd name="T9" fmla="*/ 0 h 33"/>
              <a:gd name="T10" fmla="*/ 0 60000 65536"/>
              <a:gd name="T11" fmla="*/ 0 60000 65536"/>
              <a:gd name="T12" fmla="*/ 0 60000 65536"/>
              <a:gd name="T13" fmla="*/ 0 60000 65536"/>
              <a:gd name="T14" fmla="*/ 0 60000 65536"/>
              <a:gd name="T15" fmla="*/ 0 w 108"/>
              <a:gd name="T16" fmla="*/ 0 h 33"/>
              <a:gd name="T17" fmla="*/ 108 w 108"/>
              <a:gd name="T18" fmla="*/ 33 h 33"/>
            </a:gdLst>
            <a:ahLst/>
            <a:cxnLst>
              <a:cxn ang="T10">
                <a:pos x="T0" y="T1"/>
              </a:cxn>
              <a:cxn ang="T11">
                <a:pos x="T2" y="T3"/>
              </a:cxn>
              <a:cxn ang="T12">
                <a:pos x="T4" y="T5"/>
              </a:cxn>
              <a:cxn ang="T13">
                <a:pos x="T6" y="T7"/>
              </a:cxn>
              <a:cxn ang="T14">
                <a:pos x="T8" y="T9"/>
              </a:cxn>
            </a:cxnLst>
            <a:rect l="T15" t="T16" r="T17" b="T18"/>
            <a:pathLst>
              <a:path w="108" h="33">
                <a:moveTo>
                  <a:pt x="108" y="0"/>
                </a:moveTo>
                <a:lnTo>
                  <a:pt x="108" y="5"/>
                </a:lnTo>
                <a:lnTo>
                  <a:pt x="5" y="33"/>
                </a:lnTo>
                <a:lnTo>
                  <a:pt x="0" y="33"/>
                </a:lnTo>
                <a:lnTo>
                  <a:pt x="108"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53" name="Freeform 301"/>
          <p:cNvSpPr>
            <a:spLocks/>
          </p:cNvSpPr>
          <p:nvPr/>
        </p:nvSpPr>
        <p:spPr bwMode="auto">
          <a:xfrm>
            <a:off x="8204200" y="3322638"/>
            <a:ext cx="4763" cy="11112"/>
          </a:xfrm>
          <a:custGeom>
            <a:avLst/>
            <a:gdLst>
              <a:gd name="T0" fmla="*/ 2147483647 w 40"/>
              <a:gd name="T1" fmla="*/ 0 h 108"/>
              <a:gd name="T2" fmla="*/ 0 w 40"/>
              <a:gd name="T3" fmla="*/ 2147483647 h 108"/>
              <a:gd name="T4" fmla="*/ 2147483647 w 40"/>
              <a:gd name="T5" fmla="*/ 2147483647 h 108"/>
              <a:gd name="T6" fmla="*/ 2147483647 w 40"/>
              <a:gd name="T7" fmla="*/ 0 h 108"/>
              <a:gd name="T8" fmla="*/ 2147483647 w 40"/>
              <a:gd name="T9" fmla="*/ 0 h 108"/>
              <a:gd name="T10" fmla="*/ 0 60000 65536"/>
              <a:gd name="T11" fmla="*/ 0 60000 65536"/>
              <a:gd name="T12" fmla="*/ 0 60000 65536"/>
              <a:gd name="T13" fmla="*/ 0 60000 65536"/>
              <a:gd name="T14" fmla="*/ 0 60000 65536"/>
              <a:gd name="T15" fmla="*/ 0 w 40"/>
              <a:gd name="T16" fmla="*/ 0 h 108"/>
              <a:gd name="T17" fmla="*/ 40 w 40"/>
              <a:gd name="T18" fmla="*/ 108 h 108"/>
            </a:gdLst>
            <a:ahLst/>
            <a:cxnLst>
              <a:cxn ang="T10">
                <a:pos x="T0" y="T1"/>
              </a:cxn>
              <a:cxn ang="T11">
                <a:pos x="T2" y="T3"/>
              </a:cxn>
              <a:cxn ang="T12">
                <a:pos x="T4" y="T5"/>
              </a:cxn>
              <a:cxn ang="T13">
                <a:pos x="T6" y="T7"/>
              </a:cxn>
              <a:cxn ang="T14">
                <a:pos x="T8" y="T9"/>
              </a:cxn>
            </a:cxnLst>
            <a:rect l="T15" t="T16" r="T17" b="T18"/>
            <a:pathLst>
              <a:path w="40" h="108">
                <a:moveTo>
                  <a:pt x="34" y="0"/>
                </a:moveTo>
                <a:lnTo>
                  <a:pt x="0" y="108"/>
                </a:lnTo>
                <a:lnTo>
                  <a:pt x="5" y="108"/>
                </a:lnTo>
                <a:lnTo>
                  <a:pt x="40" y="0"/>
                </a:lnTo>
                <a:lnTo>
                  <a:pt x="34"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54" name="Freeform 302"/>
          <p:cNvSpPr>
            <a:spLocks/>
          </p:cNvSpPr>
          <p:nvPr/>
        </p:nvSpPr>
        <p:spPr bwMode="auto">
          <a:xfrm>
            <a:off x="8205788" y="3321050"/>
            <a:ext cx="4762" cy="12700"/>
          </a:xfrm>
          <a:custGeom>
            <a:avLst/>
            <a:gdLst>
              <a:gd name="T0" fmla="*/ 0 w 45"/>
              <a:gd name="T1" fmla="*/ 2147483647 h 114"/>
              <a:gd name="T2" fmla="*/ 2147483647 w 45"/>
              <a:gd name="T3" fmla="*/ 2147483647 h 114"/>
              <a:gd name="T4" fmla="*/ 2147483647 w 45"/>
              <a:gd name="T5" fmla="*/ 2147483647 h 114"/>
              <a:gd name="T6" fmla="*/ 2147483647 w 45"/>
              <a:gd name="T7" fmla="*/ 0 h 114"/>
              <a:gd name="T8" fmla="*/ 0 w 45"/>
              <a:gd name="T9" fmla="*/ 2147483647 h 114"/>
              <a:gd name="T10" fmla="*/ 0 60000 65536"/>
              <a:gd name="T11" fmla="*/ 0 60000 65536"/>
              <a:gd name="T12" fmla="*/ 0 60000 65536"/>
              <a:gd name="T13" fmla="*/ 0 60000 65536"/>
              <a:gd name="T14" fmla="*/ 0 60000 65536"/>
              <a:gd name="T15" fmla="*/ 0 w 45"/>
              <a:gd name="T16" fmla="*/ 0 h 114"/>
              <a:gd name="T17" fmla="*/ 45 w 45"/>
              <a:gd name="T18" fmla="*/ 114 h 114"/>
            </a:gdLst>
            <a:ahLst/>
            <a:cxnLst>
              <a:cxn ang="T10">
                <a:pos x="T0" y="T1"/>
              </a:cxn>
              <a:cxn ang="T11">
                <a:pos x="T2" y="T3"/>
              </a:cxn>
              <a:cxn ang="T12">
                <a:pos x="T4" y="T5"/>
              </a:cxn>
              <a:cxn ang="T13">
                <a:pos x="T6" y="T7"/>
              </a:cxn>
              <a:cxn ang="T14">
                <a:pos x="T8" y="T9"/>
              </a:cxn>
            </a:cxnLst>
            <a:rect l="T15" t="T16" r="T17" b="T18"/>
            <a:pathLst>
              <a:path w="45" h="114">
                <a:moveTo>
                  <a:pt x="0" y="6"/>
                </a:moveTo>
                <a:lnTo>
                  <a:pt x="23" y="114"/>
                </a:lnTo>
                <a:lnTo>
                  <a:pt x="45" y="108"/>
                </a:lnTo>
                <a:lnTo>
                  <a:pt x="23" y="0"/>
                </a:lnTo>
                <a:lnTo>
                  <a:pt x="0" y="6"/>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55" name="Freeform 303"/>
          <p:cNvSpPr>
            <a:spLocks/>
          </p:cNvSpPr>
          <p:nvPr/>
        </p:nvSpPr>
        <p:spPr bwMode="auto">
          <a:xfrm>
            <a:off x="8204200" y="3322638"/>
            <a:ext cx="4763" cy="11112"/>
          </a:xfrm>
          <a:custGeom>
            <a:avLst/>
            <a:gdLst>
              <a:gd name="T0" fmla="*/ 2147483647 w 35"/>
              <a:gd name="T1" fmla="*/ 0 h 108"/>
              <a:gd name="T2" fmla="*/ 2147483647 w 35"/>
              <a:gd name="T3" fmla="*/ 0 h 108"/>
              <a:gd name="T4" fmla="*/ 0 w 35"/>
              <a:gd name="T5" fmla="*/ 2147483647 h 108"/>
              <a:gd name="T6" fmla="*/ 2147483647 w 35"/>
              <a:gd name="T7" fmla="*/ 2147483647 h 108"/>
              <a:gd name="T8" fmla="*/ 2147483647 w 35"/>
              <a:gd name="T9" fmla="*/ 0 h 108"/>
              <a:gd name="T10" fmla="*/ 0 60000 65536"/>
              <a:gd name="T11" fmla="*/ 0 60000 65536"/>
              <a:gd name="T12" fmla="*/ 0 60000 65536"/>
              <a:gd name="T13" fmla="*/ 0 60000 65536"/>
              <a:gd name="T14" fmla="*/ 0 60000 65536"/>
              <a:gd name="T15" fmla="*/ 0 w 35"/>
              <a:gd name="T16" fmla="*/ 0 h 108"/>
              <a:gd name="T17" fmla="*/ 35 w 35"/>
              <a:gd name="T18" fmla="*/ 108 h 108"/>
            </a:gdLst>
            <a:ahLst/>
            <a:cxnLst>
              <a:cxn ang="T10">
                <a:pos x="T0" y="T1"/>
              </a:cxn>
              <a:cxn ang="T11">
                <a:pos x="T2" y="T3"/>
              </a:cxn>
              <a:cxn ang="T12">
                <a:pos x="T4" y="T5"/>
              </a:cxn>
              <a:cxn ang="T13">
                <a:pos x="T6" y="T7"/>
              </a:cxn>
              <a:cxn ang="T14">
                <a:pos x="T8" y="T9"/>
              </a:cxn>
            </a:cxnLst>
            <a:rect l="T15" t="T16" r="T17" b="T18"/>
            <a:pathLst>
              <a:path w="35" h="108">
                <a:moveTo>
                  <a:pt x="35" y="0"/>
                </a:moveTo>
                <a:lnTo>
                  <a:pt x="6" y="0"/>
                </a:lnTo>
                <a:lnTo>
                  <a:pt x="0" y="108"/>
                </a:lnTo>
                <a:lnTo>
                  <a:pt x="29" y="108"/>
                </a:lnTo>
                <a:lnTo>
                  <a:pt x="35"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56" name="Freeform 304"/>
          <p:cNvSpPr>
            <a:spLocks/>
          </p:cNvSpPr>
          <p:nvPr/>
        </p:nvSpPr>
        <p:spPr bwMode="auto">
          <a:xfrm>
            <a:off x="8205788" y="3321050"/>
            <a:ext cx="9525" cy="11113"/>
          </a:xfrm>
          <a:custGeom>
            <a:avLst/>
            <a:gdLst>
              <a:gd name="T0" fmla="*/ 0 w 80"/>
              <a:gd name="T1" fmla="*/ 2147483647 h 102"/>
              <a:gd name="T2" fmla="*/ 2147483647 w 80"/>
              <a:gd name="T3" fmla="*/ 2147483647 h 102"/>
              <a:gd name="T4" fmla="*/ 2147483647 w 80"/>
              <a:gd name="T5" fmla="*/ 2147483647 h 102"/>
              <a:gd name="T6" fmla="*/ 2147483647 w 80"/>
              <a:gd name="T7" fmla="*/ 0 h 102"/>
              <a:gd name="T8" fmla="*/ 0 w 80"/>
              <a:gd name="T9" fmla="*/ 2147483647 h 102"/>
              <a:gd name="T10" fmla="*/ 0 60000 65536"/>
              <a:gd name="T11" fmla="*/ 0 60000 65536"/>
              <a:gd name="T12" fmla="*/ 0 60000 65536"/>
              <a:gd name="T13" fmla="*/ 0 60000 65536"/>
              <a:gd name="T14" fmla="*/ 0 60000 65536"/>
              <a:gd name="T15" fmla="*/ 0 w 80"/>
              <a:gd name="T16" fmla="*/ 0 h 102"/>
              <a:gd name="T17" fmla="*/ 80 w 80"/>
              <a:gd name="T18" fmla="*/ 102 h 102"/>
            </a:gdLst>
            <a:ahLst/>
            <a:cxnLst>
              <a:cxn ang="T10">
                <a:pos x="T0" y="T1"/>
              </a:cxn>
              <a:cxn ang="T11">
                <a:pos x="T2" y="T3"/>
              </a:cxn>
              <a:cxn ang="T12">
                <a:pos x="T4" y="T5"/>
              </a:cxn>
              <a:cxn ang="T13">
                <a:pos x="T6" y="T7"/>
              </a:cxn>
              <a:cxn ang="T14">
                <a:pos x="T8" y="T9"/>
              </a:cxn>
            </a:cxnLst>
            <a:rect l="T15" t="T16" r="T17" b="T18"/>
            <a:pathLst>
              <a:path w="80" h="102">
                <a:moveTo>
                  <a:pt x="0" y="17"/>
                </a:moveTo>
                <a:lnTo>
                  <a:pt x="58" y="102"/>
                </a:lnTo>
                <a:lnTo>
                  <a:pt x="80" y="85"/>
                </a:lnTo>
                <a:lnTo>
                  <a:pt x="23" y="0"/>
                </a:lnTo>
                <a:lnTo>
                  <a:pt x="0" y="17"/>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57" name="Freeform 305"/>
          <p:cNvSpPr>
            <a:spLocks/>
          </p:cNvSpPr>
          <p:nvPr/>
        </p:nvSpPr>
        <p:spPr bwMode="auto">
          <a:xfrm>
            <a:off x="8205788" y="3322638"/>
            <a:ext cx="6350" cy="11112"/>
          </a:xfrm>
          <a:custGeom>
            <a:avLst/>
            <a:gdLst>
              <a:gd name="T0" fmla="*/ 2147483647 w 56"/>
              <a:gd name="T1" fmla="*/ 0 h 108"/>
              <a:gd name="T2" fmla="*/ 0 w 56"/>
              <a:gd name="T3" fmla="*/ 2147483647 h 108"/>
              <a:gd name="T4" fmla="*/ 2147483647 w 56"/>
              <a:gd name="T5" fmla="*/ 2147483647 h 108"/>
              <a:gd name="T6" fmla="*/ 2147483647 w 56"/>
              <a:gd name="T7" fmla="*/ 2147483647 h 108"/>
              <a:gd name="T8" fmla="*/ 2147483647 w 56"/>
              <a:gd name="T9" fmla="*/ 0 h 108"/>
              <a:gd name="T10" fmla="*/ 0 60000 65536"/>
              <a:gd name="T11" fmla="*/ 0 60000 65536"/>
              <a:gd name="T12" fmla="*/ 0 60000 65536"/>
              <a:gd name="T13" fmla="*/ 0 60000 65536"/>
              <a:gd name="T14" fmla="*/ 0 60000 65536"/>
              <a:gd name="T15" fmla="*/ 0 w 56"/>
              <a:gd name="T16" fmla="*/ 0 h 108"/>
              <a:gd name="T17" fmla="*/ 56 w 56"/>
              <a:gd name="T18" fmla="*/ 108 h 108"/>
            </a:gdLst>
            <a:ahLst/>
            <a:cxnLst>
              <a:cxn ang="T10">
                <a:pos x="T0" y="T1"/>
              </a:cxn>
              <a:cxn ang="T11">
                <a:pos x="T2" y="T3"/>
              </a:cxn>
              <a:cxn ang="T12">
                <a:pos x="T4" y="T5"/>
              </a:cxn>
              <a:cxn ang="T13">
                <a:pos x="T6" y="T7"/>
              </a:cxn>
              <a:cxn ang="T14">
                <a:pos x="T8" y="T9"/>
              </a:cxn>
            </a:cxnLst>
            <a:rect l="T15" t="T16" r="T17" b="T18"/>
            <a:pathLst>
              <a:path w="56" h="108">
                <a:moveTo>
                  <a:pt x="17" y="0"/>
                </a:moveTo>
                <a:lnTo>
                  <a:pt x="0" y="11"/>
                </a:lnTo>
                <a:lnTo>
                  <a:pt x="40" y="108"/>
                </a:lnTo>
                <a:lnTo>
                  <a:pt x="56" y="95"/>
                </a:lnTo>
                <a:lnTo>
                  <a:pt x="17"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58" name="Freeform 306"/>
          <p:cNvSpPr>
            <a:spLocks/>
          </p:cNvSpPr>
          <p:nvPr/>
        </p:nvSpPr>
        <p:spPr bwMode="auto">
          <a:xfrm>
            <a:off x="8218488" y="3292475"/>
            <a:ext cx="11112" cy="6350"/>
          </a:xfrm>
          <a:custGeom>
            <a:avLst/>
            <a:gdLst>
              <a:gd name="T0" fmla="*/ 0 w 108"/>
              <a:gd name="T1" fmla="*/ 2147483647 h 57"/>
              <a:gd name="T2" fmla="*/ 2147483647 w 108"/>
              <a:gd name="T3" fmla="*/ 2147483647 h 57"/>
              <a:gd name="T4" fmla="*/ 2147483647 w 108"/>
              <a:gd name="T5" fmla="*/ 2147483647 h 57"/>
              <a:gd name="T6" fmla="*/ 2147483647 w 108"/>
              <a:gd name="T7" fmla="*/ 0 h 57"/>
              <a:gd name="T8" fmla="*/ 0 w 108"/>
              <a:gd name="T9" fmla="*/ 2147483647 h 57"/>
              <a:gd name="T10" fmla="*/ 0 60000 65536"/>
              <a:gd name="T11" fmla="*/ 0 60000 65536"/>
              <a:gd name="T12" fmla="*/ 0 60000 65536"/>
              <a:gd name="T13" fmla="*/ 0 60000 65536"/>
              <a:gd name="T14" fmla="*/ 0 60000 65536"/>
              <a:gd name="T15" fmla="*/ 0 w 108"/>
              <a:gd name="T16" fmla="*/ 0 h 57"/>
              <a:gd name="T17" fmla="*/ 108 w 108"/>
              <a:gd name="T18" fmla="*/ 57 h 57"/>
            </a:gdLst>
            <a:ahLst/>
            <a:cxnLst>
              <a:cxn ang="T10">
                <a:pos x="T0" y="T1"/>
              </a:cxn>
              <a:cxn ang="T11">
                <a:pos x="T2" y="T3"/>
              </a:cxn>
              <a:cxn ang="T12">
                <a:pos x="T4" y="T5"/>
              </a:cxn>
              <a:cxn ang="T13">
                <a:pos x="T6" y="T7"/>
              </a:cxn>
              <a:cxn ang="T14">
                <a:pos x="T8" y="T9"/>
              </a:cxn>
            </a:cxnLst>
            <a:rect l="T15" t="T16" r="T17" b="T18"/>
            <a:pathLst>
              <a:path w="108" h="57">
                <a:moveTo>
                  <a:pt x="0" y="28"/>
                </a:moveTo>
                <a:lnTo>
                  <a:pt x="102" y="57"/>
                </a:lnTo>
                <a:lnTo>
                  <a:pt x="108" y="28"/>
                </a:lnTo>
                <a:lnTo>
                  <a:pt x="5" y="0"/>
                </a:lnTo>
                <a:lnTo>
                  <a:pt x="0" y="28"/>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59" name="Freeform 307"/>
          <p:cNvSpPr>
            <a:spLocks/>
          </p:cNvSpPr>
          <p:nvPr/>
        </p:nvSpPr>
        <p:spPr bwMode="auto">
          <a:xfrm>
            <a:off x="8218488" y="3289300"/>
            <a:ext cx="11112" cy="6350"/>
          </a:xfrm>
          <a:custGeom>
            <a:avLst/>
            <a:gdLst>
              <a:gd name="T0" fmla="*/ 0 w 103"/>
              <a:gd name="T1" fmla="*/ 2147483647 h 57"/>
              <a:gd name="T2" fmla="*/ 2147483647 w 103"/>
              <a:gd name="T3" fmla="*/ 2147483647 h 57"/>
              <a:gd name="T4" fmla="*/ 2147483647 w 103"/>
              <a:gd name="T5" fmla="*/ 2147483647 h 57"/>
              <a:gd name="T6" fmla="*/ 2147483647 w 103"/>
              <a:gd name="T7" fmla="*/ 0 h 57"/>
              <a:gd name="T8" fmla="*/ 0 w 103"/>
              <a:gd name="T9" fmla="*/ 2147483647 h 57"/>
              <a:gd name="T10" fmla="*/ 0 60000 65536"/>
              <a:gd name="T11" fmla="*/ 0 60000 65536"/>
              <a:gd name="T12" fmla="*/ 0 60000 65536"/>
              <a:gd name="T13" fmla="*/ 0 60000 65536"/>
              <a:gd name="T14" fmla="*/ 0 60000 65536"/>
              <a:gd name="T15" fmla="*/ 0 w 103"/>
              <a:gd name="T16" fmla="*/ 0 h 57"/>
              <a:gd name="T17" fmla="*/ 103 w 103"/>
              <a:gd name="T18" fmla="*/ 57 h 57"/>
            </a:gdLst>
            <a:ahLst/>
            <a:cxnLst>
              <a:cxn ang="T10">
                <a:pos x="T0" y="T1"/>
              </a:cxn>
              <a:cxn ang="T11">
                <a:pos x="T2" y="T3"/>
              </a:cxn>
              <a:cxn ang="T12">
                <a:pos x="T4" y="T5"/>
              </a:cxn>
              <a:cxn ang="T13">
                <a:pos x="T6" y="T7"/>
              </a:cxn>
              <a:cxn ang="T14">
                <a:pos x="T8" y="T9"/>
              </a:cxn>
            </a:cxnLst>
            <a:rect l="T15" t="T16" r="T17" b="T18"/>
            <a:pathLst>
              <a:path w="103" h="57">
                <a:moveTo>
                  <a:pt x="0" y="29"/>
                </a:moveTo>
                <a:lnTo>
                  <a:pt x="97" y="57"/>
                </a:lnTo>
                <a:lnTo>
                  <a:pt x="103" y="29"/>
                </a:lnTo>
                <a:lnTo>
                  <a:pt x="6" y="0"/>
                </a:lnTo>
                <a:lnTo>
                  <a:pt x="0" y="29"/>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60" name="Freeform 308"/>
          <p:cNvSpPr>
            <a:spLocks/>
          </p:cNvSpPr>
          <p:nvPr/>
        </p:nvSpPr>
        <p:spPr bwMode="auto">
          <a:xfrm>
            <a:off x="8218488" y="3294063"/>
            <a:ext cx="11112" cy="1587"/>
          </a:xfrm>
          <a:custGeom>
            <a:avLst/>
            <a:gdLst>
              <a:gd name="T0" fmla="*/ 0 w 102"/>
              <a:gd name="T1" fmla="*/ 0 h 27"/>
              <a:gd name="T2" fmla="*/ 2147483647 w 102"/>
              <a:gd name="T3" fmla="*/ 0 h 27"/>
              <a:gd name="T4" fmla="*/ 2147483647 w 102"/>
              <a:gd name="T5" fmla="*/ 2147483647 h 27"/>
              <a:gd name="T6" fmla="*/ 2147483647 w 102"/>
              <a:gd name="T7" fmla="*/ 2147483647 h 27"/>
              <a:gd name="T8" fmla="*/ 0 w 102"/>
              <a:gd name="T9" fmla="*/ 0 h 27"/>
              <a:gd name="T10" fmla="*/ 0 60000 65536"/>
              <a:gd name="T11" fmla="*/ 0 60000 65536"/>
              <a:gd name="T12" fmla="*/ 0 60000 65536"/>
              <a:gd name="T13" fmla="*/ 0 60000 65536"/>
              <a:gd name="T14" fmla="*/ 0 60000 65536"/>
              <a:gd name="T15" fmla="*/ 0 w 102"/>
              <a:gd name="T16" fmla="*/ 0 h 27"/>
              <a:gd name="T17" fmla="*/ 102 w 102"/>
              <a:gd name="T18" fmla="*/ 27 h 27"/>
            </a:gdLst>
            <a:ahLst/>
            <a:cxnLst>
              <a:cxn ang="T10">
                <a:pos x="T0" y="T1"/>
              </a:cxn>
              <a:cxn ang="T11">
                <a:pos x="T2" y="T3"/>
              </a:cxn>
              <a:cxn ang="T12">
                <a:pos x="T4" y="T5"/>
              </a:cxn>
              <a:cxn ang="T13">
                <a:pos x="T6" y="T7"/>
              </a:cxn>
              <a:cxn ang="T14">
                <a:pos x="T8" y="T9"/>
              </a:cxn>
            </a:cxnLst>
            <a:rect l="T15" t="T16" r="T17" b="T18"/>
            <a:pathLst>
              <a:path w="102" h="27">
                <a:moveTo>
                  <a:pt x="0" y="0"/>
                </a:moveTo>
                <a:lnTo>
                  <a:pt x="5" y="0"/>
                </a:lnTo>
                <a:lnTo>
                  <a:pt x="102" y="27"/>
                </a:lnTo>
                <a:lnTo>
                  <a:pt x="0"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61" name="Freeform 309"/>
          <p:cNvSpPr>
            <a:spLocks/>
          </p:cNvSpPr>
          <p:nvPr/>
        </p:nvSpPr>
        <p:spPr bwMode="auto">
          <a:xfrm>
            <a:off x="8228013" y="3259138"/>
            <a:ext cx="11112" cy="4762"/>
          </a:xfrm>
          <a:custGeom>
            <a:avLst/>
            <a:gdLst>
              <a:gd name="T0" fmla="*/ 0 w 97"/>
              <a:gd name="T1" fmla="*/ 2147483647 h 40"/>
              <a:gd name="T2" fmla="*/ 2147483647 w 97"/>
              <a:gd name="T3" fmla="*/ 2147483647 h 40"/>
              <a:gd name="T4" fmla="*/ 2147483647 w 97"/>
              <a:gd name="T5" fmla="*/ 2147483647 h 40"/>
              <a:gd name="T6" fmla="*/ 0 w 97"/>
              <a:gd name="T7" fmla="*/ 0 h 40"/>
              <a:gd name="T8" fmla="*/ 0 w 97"/>
              <a:gd name="T9" fmla="*/ 2147483647 h 40"/>
              <a:gd name="T10" fmla="*/ 0 60000 65536"/>
              <a:gd name="T11" fmla="*/ 0 60000 65536"/>
              <a:gd name="T12" fmla="*/ 0 60000 65536"/>
              <a:gd name="T13" fmla="*/ 0 60000 65536"/>
              <a:gd name="T14" fmla="*/ 0 60000 65536"/>
              <a:gd name="T15" fmla="*/ 0 w 97"/>
              <a:gd name="T16" fmla="*/ 0 h 40"/>
              <a:gd name="T17" fmla="*/ 97 w 97"/>
              <a:gd name="T18" fmla="*/ 40 h 40"/>
            </a:gdLst>
            <a:ahLst/>
            <a:cxnLst>
              <a:cxn ang="T10">
                <a:pos x="T0" y="T1"/>
              </a:cxn>
              <a:cxn ang="T11">
                <a:pos x="T2" y="T3"/>
              </a:cxn>
              <a:cxn ang="T12">
                <a:pos x="T4" y="T5"/>
              </a:cxn>
              <a:cxn ang="T13">
                <a:pos x="T6" y="T7"/>
              </a:cxn>
              <a:cxn ang="T14">
                <a:pos x="T8" y="T9"/>
              </a:cxn>
            </a:cxnLst>
            <a:rect l="T15" t="T16" r="T17" b="T18"/>
            <a:pathLst>
              <a:path w="97" h="40">
                <a:moveTo>
                  <a:pt x="0" y="12"/>
                </a:moveTo>
                <a:lnTo>
                  <a:pt x="97" y="40"/>
                </a:lnTo>
                <a:lnTo>
                  <a:pt x="97" y="28"/>
                </a:lnTo>
                <a:lnTo>
                  <a:pt x="0" y="0"/>
                </a:lnTo>
                <a:lnTo>
                  <a:pt x="0" y="12"/>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62" name="Freeform 310"/>
          <p:cNvSpPr>
            <a:spLocks/>
          </p:cNvSpPr>
          <p:nvPr/>
        </p:nvSpPr>
        <p:spPr bwMode="auto">
          <a:xfrm>
            <a:off x="8228013" y="3254375"/>
            <a:ext cx="11112" cy="7938"/>
          </a:xfrm>
          <a:custGeom>
            <a:avLst/>
            <a:gdLst>
              <a:gd name="T0" fmla="*/ 0 w 108"/>
              <a:gd name="T1" fmla="*/ 2147483647 h 73"/>
              <a:gd name="T2" fmla="*/ 2147483647 w 108"/>
              <a:gd name="T3" fmla="*/ 2147483647 h 73"/>
              <a:gd name="T4" fmla="*/ 2147483647 w 108"/>
              <a:gd name="T5" fmla="*/ 2147483647 h 73"/>
              <a:gd name="T6" fmla="*/ 2147483647 w 108"/>
              <a:gd name="T7" fmla="*/ 0 h 73"/>
              <a:gd name="T8" fmla="*/ 0 w 108"/>
              <a:gd name="T9" fmla="*/ 2147483647 h 73"/>
              <a:gd name="T10" fmla="*/ 0 60000 65536"/>
              <a:gd name="T11" fmla="*/ 0 60000 65536"/>
              <a:gd name="T12" fmla="*/ 0 60000 65536"/>
              <a:gd name="T13" fmla="*/ 0 60000 65536"/>
              <a:gd name="T14" fmla="*/ 0 60000 65536"/>
              <a:gd name="T15" fmla="*/ 0 w 108"/>
              <a:gd name="T16" fmla="*/ 0 h 73"/>
              <a:gd name="T17" fmla="*/ 108 w 108"/>
              <a:gd name="T18" fmla="*/ 73 h 73"/>
            </a:gdLst>
            <a:ahLst/>
            <a:cxnLst>
              <a:cxn ang="T10">
                <a:pos x="T0" y="T1"/>
              </a:cxn>
              <a:cxn ang="T11">
                <a:pos x="T2" y="T3"/>
              </a:cxn>
              <a:cxn ang="T12">
                <a:pos x="T4" y="T5"/>
              </a:cxn>
              <a:cxn ang="T13">
                <a:pos x="T6" y="T7"/>
              </a:cxn>
              <a:cxn ang="T14">
                <a:pos x="T8" y="T9"/>
              </a:cxn>
            </a:cxnLst>
            <a:rect l="T15" t="T16" r="T17" b="T18"/>
            <a:pathLst>
              <a:path w="108" h="73">
                <a:moveTo>
                  <a:pt x="0" y="45"/>
                </a:moveTo>
                <a:lnTo>
                  <a:pt x="97" y="73"/>
                </a:lnTo>
                <a:lnTo>
                  <a:pt x="108" y="29"/>
                </a:lnTo>
                <a:lnTo>
                  <a:pt x="11" y="0"/>
                </a:lnTo>
                <a:lnTo>
                  <a:pt x="0" y="45"/>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63" name="Freeform 311"/>
          <p:cNvSpPr>
            <a:spLocks/>
          </p:cNvSpPr>
          <p:nvPr/>
        </p:nvSpPr>
        <p:spPr bwMode="auto">
          <a:xfrm>
            <a:off x="8228013" y="3259138"/>
            <a:ext cx="11112" cy="3175"/>
          </a:xfrm>
          <a:custGeom>
            <a:avLst/>
            <a:gdLst>
              <a:gd name="T0" fmla="*/ 0 w 97"/>
              <a:gd name="T1" fmla="*/ 0 h 28"/>
              <a:gd name="T2" fmla="*/ 0 w 97"/>
              <a:gd name="T3" fmla="*/ 0 h 28"/>
              <a:gd name="T4" fmla="*/ 2147483647 w 97"/>
              <a:gd name="T5" fmla="*/ 2147483647 h 28"/>
              <a:gd name="T6" fmla="*/ 2147483647 w 97"/>
              <a:gd name="T7" fmla="*/ 2147483647 h 28"/>
              <a:gd name="T8" fmla="*/ 0 w 97"/>
              <a:gd name="T9" fmla="*/ 0 h 28"/>
              <a:gd name="T10" fmla="*/ 0 60000 65536"/>
              <a:gd name="T11" fmla="*/ 0 60000 65536"/>
              <a:gd name="T12" fmla="*/ 0 60000 65536"/>
              <a:gd name="T13" fmla="*/ 0 60000 65536"/>
              <a:gd name="T14" fmla="*/ 0 60000 65536"/>
              <a:gd name="T15" fmla="*/ 0 w 97"/>
              <a:gd name="T16" fmla="*/ 0 h 28"/>
              <a:gd name="T17" fmla="*/ 97 w 97"/>
              <a:gd name="T18" fmla="*/ 28 h 28"/>
            </a:gdLst>
            <a:ahLst/>
            <a:cxnLst>
              <a:cxn ang="T10">
                <a:pos x="T0" y="T1"/>
              </a:cxn>
              <a:cxn ang="T11">
                <a:pos x="T2" y="T3"/>
              </a:cxn>
              <a:cxn ang="T12">
                <a:pos x="T4" y="T5"/>
              </a:cxn>
              <a:cxn ang="T13">
                <a:pos x="T6" y="T7"/>
              </a:cxn>
              <a:cxn ang="T14">
                <a:pos x="T8" y="T9"/>
              </a:cxn>
            </a:cxnLst>
            <a:rect l="T15" t="T16" r="T17" b="T18"/>
            <a:pathLst>
              <a:path w="97" h="28">
                <a:moveTo>
                  <a:pt x="0" y="0"/>
                </a:moveTo>
                <a:lnTo>
                  <a:pt x="0" y="0"/>
                </a:lnTo>
                <a:lnTo>
                  <a:pt x="97" y="28"/>
                </a:lnTo>
                <a:lnTo>
                  <a:pt x="0"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64" name="Freeform 312"/>
          <p:cNvSpPr>
            <a:spLocks/>
          </p:cNvSpPr>
          <p:nvPr/>
        </p:nvSpPr>
        <p:spPr bwMode="auto">
          <a:xfrm>
            <a:off x="8235950" y="3222625"/>
            <a:ext cx="12700" cy="4763"/>
          </a:xfrm>
          <a:custGeom>
            <a:avLst/>
            <a:gdLst>
              <a:gd name="T0" fmla="*/ 0 w 109"/>
              <a:gd name="T1" fmla="*/ 2147483647 h 44"/>
              <a:gd name="T2" fmla="*/ 2147483647 w 109"/>
              <a:gd name="T3" fmla="*/ 2147483647 h 44"/>
              <a:gd name="T4" fmla="*/ 2147483647 w 109"/>
              <a:gd name="T5" fmla="*/ 2147483647 h 44"/>
              <a:gd name="T6" fmla="*/ 2147483647 w 109"/>
              <a:gd name="T7" fmla="*/ 0 h 44"/>
              <a:gd name="T8" fmla="*/ 0 w 109"/>
              <a:gd name="T9" fmla="*/ 2147483647 h 44"/>
              <a:gd name="T10" fmla="*/ 0 60000 65536"/>
              <a:gd name="T11" fmla="*/ 0 60000 65536"/>
              <a:gd name="T12" fmla="*/ 0 60000 65536"/>
              <a:gd name="T13" fmla="*/ 0 60000 65536"/>
              <a:gd name="T14" fmla="*/ 0 60000 65536"/>
              <a:gd name="T15" fmla="*/ 0 w 109"/>
              <a:gd name="T16" fmla="*/ 0 h 44"/>
              <a:gd name="T17" fmla="*/ 109 w 109"/>
              <a:gd name="T18" fmla="*/ 44 h 44"/>
            </a:gdLst>
            <a:ahLst/>
            <a:cxnLst>
              <a:cxn ang="T10">
                <a:pos x="T0" y="T1"/>
              </a:cxn>
              <a:cxn ang="T11">
                <a:pos x="T2" y="T3"/>
              </a:cxn>
              <a:cxn ang="T12">
                <a:pos x="T4" y="T5"/>
              </a:cxn>
              <a:cxn ang="T13">
                <a:pos x="T6" y="T7"/>
              </a:cxn>
              <a:cxn ang="T14">
                <a:pos x="T8" y="T9"/>
              </a:cxn>
            </a:cxnLst>
            <a:rect l="T15" t="T16" r="T17" b="T18"/>
            <a:pathLst>
              <a:path w="109" h="44">
                <a:moveTo>
                  <a:pt x="0" y="17"/>
                </a:moveTo>
                <a:lnTo>
                  <a:pt x="104" y="44"/>
                </a:lnTo>
                <a:lnTo>
                  <a:pt x="109" y="28"/>
                </a:lnTo>
                <a:lnTo>
                  <a:pt x="7" y="0"/>
                </a:lnTo>
                <a:lnTo>
                  <a:pt x="0" y="17"/>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65" name="Freeform 313"/>
          <p:cNvSpPr>
            <a:spLocks/>
          </p:cNvSpPr>
          <p:nvPr/>
        </p:nvSpPr>
        <p:spPr bwMode="auto">
          <a:xfrm>
            <a:off x="8237538" y="3219450"/>
            <a:ext cx="11112" cy="6350"/>
          </a:xfrm>
          <a:custGeom>
            <a:avLst/>
            <a:gdLst>
              <a:gd name="T0" fmla="*/ 0 w 108"/>
              <a:gd name="T1" fmla="*/ 2147483647 h 63"/>
              <a:gd name="T2" fmla="*/ 2147483647 w 108"/>
              <a:gd name="T3" fmla="*/ 2147483647 h 63"/>
              <a:gd name="T4" fmla="*/ 2147483647 w 108"/>
              <a:gd name="T5" fmla="*/ 2147483647 h 63"/>
              <a:gd name="T6" fmla="*/ 2147483647 w 108"/>
              <a:gd name="T7" fmla="*/ 0 h 63"/>
              <a:gd name="T8" fmla="*/ 0 w 108"/>
              <a:gd name="T9" fmla="*/ 2147483647 h 63"/>
              <a:gd name="T10" fmla="*/ 0 60000 65536"/>
              <a:gd name="T11" fmla="*/ 0 60000 65536"/>
              <a:gd name="T12" fmla="*/ 0 60000 65536"/>
              <a:gd name="T13" fmla="*/ 0 60000 65536"/>
              <a:gd name="T14" fmla="*/ 0 60000 65536"/>
              <a:gd name="T15" fmla="*/ 0 w 108"/>
              <a:gd name="T16" fmla="*/ 0 h 63"/>
              <a:gd name="T17" fmla="*/ 108 w 108"/>
              <a:gd name="T18" fmla="*/ 63 h 63"/>
            </a:gdLst>
            <a:ahLst/>
            <a:cxnLst>
              <a:cxn ang="T10">
                <a:pos x="T0" y="T1"/>
              </a:cxn>
              <a:cxn ang="T11">
                <a:pos x="T2" y="T3"/>
              </a:cxn>
              <a:cxn ang="T12">
                <a:pos x="T4" y="T5"/>
              </a:cxn>
              <a:cxn ang="T13">
                <a:pos x="T6" y="T7"/>
              </a:cxn>
              <a:cxn ang="T14">
                <a:pos x="T8" y="T9"/>
              </a:cxn>
            </a:cxnLst>
            <a:rect l="T15" t="T16" r="T17" b="T18"/>
            <a:pathLst>
              <a:path w="108" h="63">
                <a:moveTo>
                  <a:pt x="0" y="40"/>
                </a:moveTo>
                <a:lnTo>
                  <a:pt x="102" y="63"/>
                </a:lnTo>
                <a:lnTo>
                  <a:pt x="108" y="23"/>
                </a:lnTo>
                <a:lnTo>
                  <a:pt x="5" y="0"/>
                </a:lnTo>
                <a:lnTo>
                  <a:pt x="0" y="4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66" name="Freeform 314"/>
          <p:cNvSpPr>
            <a:spLocks/>
          </p:cNvSpPr>
          <p:nvPr/>
        </p:nvSpPr>
        <p:spPr bwMode="auto">
          <a:xfrm>
            <a:off x="8235950" y="3222625"/>
            <a:ext cx="11113" cy="3175"/>
          </a:xfrm>
          <a:custGeom>
            <a:avLst/>
            <a:gdLst>
              <a:gd name="T0" fmla="*/ 0 w 104"/>
              <a:gd name="T1" fmla="*/ 0 h 28"/>
              <a:gd name="T2" fmla="*/ 0 w 104"/>
              <a:gd name="T3" fmla="*/ 0 h 28"/>
              <a:gd name="T4" fmla="*/ 2147483647 w 104"/>
              <a:gd name="T5" fmla="*/ 2147483647 h 28"/>
              <a:gd name="T6" fmla="*/ 2147483647 w 104"/>
              <a:gd name="T7" fmla="*/ 2147483647 h 28"/>
              <a:gd name="T8" fmla="*/ 0 w 104"/>
              <a:gd name="T9" fmla="*/ 0 h 28"/>
              <a:gd name="T10" fmla="*/ 0 60000 65536"/>
              <a:gd name="T11" fmla="*/ 0 60000 65536"/>
              <a:gd name="T12" fmla="*/ 0 60000 65536"/>
              <a:gd name="T13" fmla="*/ 0 60000 65536"/>
              <a:gd name="T14" fmla="*/ 0 60000 65536"/>
              <a:gd name="T15" fmla="*/ 0 w 104"/>
              <a:gd name="T16" fmla="*/ 0 h 28"/>
              <a:gd name="T17" fmla="*/ 104 w 104"/>
              <a:gd name="T18" fmla="*/ 28 h 28"/>
            </a:gdLst>
            <a:ahLst/>
            <a:cxnLst>
              <a:cxn ang="T10">
                <a:pos x="T0" y="T1"/>
              </a:cxn>
              <a:cxn ang="T11">
                <a:pos x="T2" y="T3"/>
              </a:cxn>
              <a:cxn ang="T12">
                <a:pos x="T4" y="T5"/>
              </a:cxn>
              <a:cxn ang="T13">
                <a:pos x="T6" y="T7"/>
              </a:cxn>
              <a:cxn ang="T14">
                <a:pos x="T8" y="T9"/>
              </a:cxn>
            </a:cxnLst>
            <a:rect l="T15" t="T16" r="T17" b="T18"/>
            <a:pathLst>
              <a:path w="104" h="28">
                <a:moveTo>
                  <a:pt x="0" y="0"/>
                </a:moveTo>
                <a:lnTo>
                  <a:pt x="0" y="0"/>
                </a:lnTo>
                <a:lnTo>
                  <a:pt x="104" y="28"/>
                </a:lnTo>
                <a:lnTo>
                  <a:pt x="104" y="23"/>
                </a:lnTo>
                <a:lnTo>
                  <a:pt x="0"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67" name="Freeform 315"/>
          <p:cNvSpPr>
            <a:spLocks/>
          </p:cNvSpPr>
          <p:nvPr/>
        </p:nvSpPr>
        <p:spPr bwMode="auto">
          <a:xfrm>
            <a:off x="8245475" y="3187700"/>
            <a:ext cx="11113" cy="3175"/>
          </a:xfrm>
          <a:custGeom>
            <a:avLst/>
            <a:gdLst>
              <a:gd name="T0" fmla="*/ 0 w 103"/>
              <a:gd name="T1" fmla="*/ 2147483647 h 40"/>
              <a:gd name="T2" fmla="*/ 2147483647 w 103"/>
              <a:gd name="T3" fmla="*/ 2147483647 h 40"/>
              <a:gd name="T4" fmla="*/ 2147483647 w 103"/>
              <a:gd name="T5" fmla="*/ 2147483647 h 40"/>
              <a:gd name="T6" fmla="*/ 2147483647 w 103"/>
              <a:gd name="T7" fmla="*/ 0 h 40"/>
              <a:gd name="T8" fmla="*/ 0 w 103"/>
              <a:gd name="T9" fmla="*/ 2147483647 h 40"/>
              <a:gd name="T10" fmla="*/ 0 60000 65536"/>
              <a:gd name="T11" fmla="*/ 0 60000 65536"/>
              <a:gd name="T12" fmla="*/ 0 60000 65536"/>
              <a:gd name="T13" fmla="*/ 0 60000 65536"/>
              <a:gd name="T14" fmla="*/ 0 60000 65536"/>
              <a:gd name="T15" fmla="*/ 0 w 103"/>
              <a:gd name="T16" fmla="*/ 0 h 40"/>
              <a:gd name="T17" fmla="*/ 103 w 103"/>
              <a:gd name="T18" fmla="*/ 40 h 40"/>
            </a:gdLst>
            <a:ahLst/>
            <a:cxnLst>
              <a:cxn ang="T10">
                <a:pos x="T0" y="T1"/>
              </a:cxn>
              <a:cxn ang="T11">
                <a:pos x="T2" y="T3"/>
              </a:cxn>
              <a:cxn ang="T12">
                <a:pos x="T4" y="T5"/>
              </a:cxn>
              <a:cxn ang="T13">
                <a:pos x="T6" y="T7"/>
              </a:cxn>
              <a:cxn ang="T14">
                <a:pos x="T8" y="T9"/>
              </a:cxn>
            </a:cxnLst>
            <a:rect l="T15" t="T16" r="T17" b="T18"/>
            <a:pathLst>
              <a:path w="103" h="40">
                <a:moveTo>
                  <a:pt x="0" y="12"/>
                </a:moveTo>
                <a:lnTo>
                  <a:pt x="97" y="40"/>
                </a:lnTo>
                <a:lnTo>
                  <a:pt x="103" y="28"/>
                </a:lnTo>
                <a:lnTo>
                  <a:pt x="6" y="0"/>
                </a:lnTo>
                <a:lnTo>
                  <a:pt x="0" y="12"/>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68" name="Freeform 316"/>
          <p:cNvSpPr>
            <a:spLocks/>
          </p:cNvSpPr>
          <p:nvPr/>
        </p:nvSpPr>
        <p:spPr bwMode="auto">
          <a:xfrm>
            <a:off x="8245475" y="3182938"/>
            <a:ext cx="11113" cy="6350"/>
          </a:xfrm>
          <a:custGeom>
            <a:avLst/>
            <a:gdLst>
              <a:gd name="T0" fmla="*/ 0 w 109"/>
              <a:gd name="T1" fmla="*/ 2147483647 h 73"/>
              <a:gd name="T2" fmla="*/ 2147483647 w 109"/>
              <a:gd name="T3" fmla="*/ 2147483647 h 73"/>
              <a:gd name="T4" fmla="*/ 2147483647 w 109"/>
              <a:gd name="T5" fmla="*/ 2147483647 h 73"/>
              <a:gd name="T6" fmla="*/ 2147483647 w 109"/>
              <a:gd name="T7" fmla="*/ 0 h 73"/>
              <a:gd name="T8" fmla="*/ 0 w 109"/>
              <a:gd name="T9" fmla="*/ 2147483647 h 73"/>
              <a:gd name="T10" fmla="*/ 0 60000 65536"/>
              <a:gd name="T11" fmla="*/ 0 60000 65536"/>
              <a:gd name="T12" fmla="*/ 0 60000 65536"/>
              <a:gd name="T13" fmla="*/ 0 60000 65536"/>
              <a:gd name="T14" fmla="*/ 0 60000 65536"/>
              <a:gd name="T15" fmla="*/ 0 w 109"/>
              <a:gd name="T16" fmla="*/ 0 h 73"/>
              <a:gd name="T17" fmla="*/ 109 w 109"/>
              <a:gd name="T18" fmla="*/ 73 h 73"/>
            </a:gdLst>
            <a:ahLst/>
            <a:cxnLst>
              <a:cxn ang="T10">
                <a:pos x="T0" y="T1"/>
              </a:cxn>
              <a:cxn ang="T11">
                <a:pos x="T2" y="T3"/>
              </a:cxn>
              <a:cxn ang="T12">
                <a:pos x="T4" y="T5"/>
              </a:cxn>
              <a:cxn ang="T13">
                <a:pos x="T6" y="T7"/>
              </a:cxn>
              <a:cxn ang="T14">
                <a:pos x="T8" y="T9"/>
              </a:cxn>
            </a:cxnLst>
            <a:rect l="T15" t="T16" r="T17" b="T18"/>
            <a:pathLst>
              <a:path w="109" h="73">
                <a:moveTo>
                  <a:pt x="0" y="45"/>
                </a:moveTo>
                <a:lnTo>
                  <a:pt x="97" y="73"/>
                </a:lnTo>
                <a:lnTo>
                  <a:pt x="109" y="28"/>
                </a:lnTo>
                <a:lnTo>
                  <a:pt x="12" y="0"/>
                </a:lnTo>
                <a:lnTo>
                  <a:pt x="0" y="45"/>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69" name="Freeform 317"/>
          <p:cNvSpPr>
            <a:spLocks/>
          </p:cNvSpPr>
          <p:nvPr/>
        </p:nvSpPr>
        <p:spPr bwMode="auto">
          <a:xfrm>
            <a:off x="8245475" y="3187700"/>
            <a:ext cx="11113" cy="3175"/>
          </a:xfrm>
          <a:custGeom>
            <a:avLst/>
            <a:gdLst>
              <a:gd name="T0" fmla="*/ 0 w 97"/>
              <a:gd name="T1" fmla="*/ 0 h 28"/>
              <a:gd name="T2" fmla="*/ 0 w 97"/>
              <a:gd name="T3" fmla="*/ 0 h 28"/>
              <a:gd name="T4" fmla="*/ 2147483647 w 97"/>
              <a:gd name="T5" fmla="*/ 2147483647 h 28"/>
              <a:gd name="T6" fmla="*/ 2147483647 w 97"/>
              <a:gd name="T7" fmla="*/ 2147483647 h 28"/>
              <a:gd name="T8" fmla="*/ 0 w 97"/>
              <a:gd name="T9" fmla="*/ 0 h 28"/>
              <a:gd name="T10" fmla="*/ 0 60000 65536"/>
              <a:gd name="T11" fmla="*/ 0 60000 65536"/>
              <a:gd name="T12" fmla="*/ 0 60000 65536"/>
              <a:gd name="T13" fmla="*/ 0 60000 65536"/>
              <a:gd name="T14" fmla="*/ 0 60000 65536"/>
              <a:gd name="T15" fmla="*/ 0 w 97"/>
              <a:gd name="T16" fmla="*/ 0 h 28"/>
              <a:gd name="T17" fmla="*/ 97 w 97"/>
              <a:gd name="T18" fmla="*/ 28 h 28"/>
            </a:gdLst>
            <a:ahLst/>
            <a:cxnLst>
              <a:cxn ang="T10">
                <a:pos x="T0" y="T1"/>
              </a:cxn>
              <a:cxn ang="T11">
                <a:pos x="T2" y="T3"/>
              </a:cxn>
              <a:cxn ang="T12">
                <a:pos x="T4" y="T5"/>
              </a:cxn>
              <a:cxn ang="T13">
                <a:pos x="T6" y="T7"/>
              </a:cxn>
              <a:cxn ang="T14">
                <a:pos x="T8" y="T9"/>
              </a:cxn>
            </a:cxnLst>
            <a:rect l="T15" t="T16" r="T17" b="T18"/>
            <a:pathLst>
              <a:path w="97" h="28">
                <a:moveTo>
                  <a:pt x="0" y="0"/>
                </a:moveTo>
                <a:lnTo>
                  <a:pt x="0" y="0"/>
                </a:lnTo>
                <a:lnTo>
                  <a:pt x="97" y="28"/>
                </a:lnTo>
                <a:lnTo>
                  <a:pt x="0"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70" name="Freeform 318"/>
          <p:cNvSpPr>
            <a:spLocks/>
          </p:cNvSpPr>
          <p:nvPr/>
        </p:nvSpPr>
        <p:spPr bwMode="auto">
          <a:xfrm>
            <a:off x="8255000" y="3148013"/>
            <a:ext cx="12700" cy="7937"/>
          </a:xfrm>
          <a:custGeom>
            <a:avLst/>
            <a:gdLst>
              <a:gd name="T0" fmla="*/ 0 w 114"/>
              <a:gd name="T1" fmla="*/ 2147483647 h 79"/>
              <a:gd name="T2" fmla="*/ 2147483647 w 114"/>
              <a:gd name="T3" fmla="*/ 2147483647 h 79"/>
              <a:gd name="T4" fmla="*/ 2147483647 w 114"/>
              <a:gd name="T5" fmla="*/ 2147483647 h 79"/>
              <a:gd name="T6" fmla="*/ 2147483647 w 114"/>
              <a:gd name="T7" fmla="*/ 0 h 79"/>
              <a:gd name="T8" fmla="*/ 0 w 114"/>
              <a:gd name="T9" fmla="*/ 2147483647 h 79"/>
              <a:gd name="T10" fmla="*/ 0 60000 65536"/>
              <a:gd name="T11" fmla="*/ 0 60000 65536"/>
              <a:gd name="T12" fmla="*/ 0 60000 65536"/>
              <a:gd name="T13" fmla="*/ 0 60000 65536"/>
              <a:gd name="T14" fmla="*/ 0 60000 65536"/>
              <a:gd name="T15" fmla="*/ 0 w 114"/>
              <a:gd name="T16" fmla="*/ 0 h 79"/>
              <a:gd name="T17" fmla="*/ 114 w 114"/>
              <a:gd name="T18" fmla="*/ 79 h 79"/>
            </a:gdLst>
            <a:ahLst/>
            <a:cxnLst>
              <a:cxn ang="T10">
                <a:pos x="T0" y="T1"/>
              </a:cxn>
              <a:cxn ang="T11">
                <a:pos x="T2" y="T3"/>
              </a:cxn>
              <a:cxn ang="T12">
                <a:pos x="T4" y="T5"/>
              </a:cxn>
              <a:cxn ang="T13">
                <a:pos x="T6" y="T7"/>
              </a:cxn>
              <a:cxn ang="T14">
                <a:pos x="T8" y="T9"/>
              </a:cxn>
            </a:cxnLst>
            <a:rect l="T15" t="T16" r="T17" b="T18"/>
            <a:pathLst>
              <a:path w="114" h="79">
                <a:moveTo>
                  <a:pt x="0" y="57"/>
                </a:moveTo>
                <a:lnTo>
                  <a:pt x="102" y="79"/>
                </a:lnTo>
                <a:lnTo>
                  <a:pt x="114" y="22"/>
                </a:lnTo>
                <a:lnTo>
                  <a:pt x="11" y="0"/>
                </a:lnTo>
                <a:lnTo>
                  <a:pt x="0" y="57"/>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71" name="Freeform 319"/>
          <p:cNvSpPr>
            <a:spLocks/>
          </p:cNvSpPr>
          <p:nvPr/>
        </p:nvSpPr>
        <p:spPr bwMode="auto">
          <a:xfrm>
            <a:off x="8264525" y="3114675"/>
            <a:ext cx="11113" cy="6350"/>
          </a:xfrm>
          <a:custGeom>
            <a:avLst/>
            <a:gdLst>
              <a:gd name="T0" fmla="*/ 0 w 103"/>
              <a:gd name="T1" fmla="*/ 2147483647 h 56"/>
              <a:gd name="T2" fmla="*/ 2147483647 w 103"/>
              <a:gd name="T3" fmla="*/ 2147483647 h 56"/>
              <a:gd name="T4" fmla="*/ 2147483647 w 103"/>
              <a:gd name="T5" fmla="*/ 2147483647 h 56"/>
              <a:gd name="T6" fmla="*/ 2147483647 w 103"/>
              <a:gd name="T7" fmla="*/ 0 h 56"/>
              <a:gd name="T8" fmla="*/ 0 w 103"/>
              <a:gd name="T9" fmla="*/ 2147483647 h 56"/>
              <a:gd name="T10" fmla="*/ 0 60000 65536"/>
              <a:gd name="T11" fmla="*/ 0 60000 65536"/>
              <a:gd name="T12" fmla="*/ 0 60000 65536"/>
              <a:gd name="T13" fmla="*/ 0 60000 65536"/>
              <a:gd name="T14" fmla="*/ 0 60000 65536"/>
              <a:gd name="T15" fmla="*/ 0 w 103"/>
              <a:gd name="T16" fmla="*/ 0 h 56"/>
              <a:gd name="T17" fmla="*/ 103 w 103"/>
              <a:gd name="T18" fmla="*/ 56 h 56"/>
            </a:gdLst>
            <a:ahLst/>
            <a:cxnLst>
              <a:cxn ang="T10">
                <a:pos x="T0" y="T1"/>
              </a:cxn>
              <a:cxn ang="T11">
                <a:pos x="T2" y="T3"/>
              </a:cxn>
              <a:cxn ang="T12">
                <a:pos x="T4" y="T5"/>
              </a:cxn>
              <a:cxn ang="T13">
                <a:pos x="T6" y="T7"/>
              </a:cxn>
              <a:cxn ang="T14">
                <a:pos x="T8" y="T9"/>
              </a:cxn>
            </a:cxnLst>
            <a:rect l="T15" t="T16" r="T17" b="T18"/>
            <a:pathLst>
              <a:path w="103" h="56">
                <a:moveTo>
                  <a:pt x="0" y="23"/>
                </a:moveTo>
                <a:lnTo>
                  <a:pt x="97" y="56"/>
                </a:lnTo>
                <a:lnTo>
                  <a:pt x="103" y="34"/>
                </a:lnTo>
                <a:lnTo>
                  <a:pt x="5" y="0"/>
                </a:lnTo>
                <a:lnTo>
                  <a:pt x="0" y="23"/>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72" name="Freeform 320"/>
          <p:cNvSpPr>
            <a:spLocks/>
          </p:cNvSpPr>
          <p:nvPr/>
        </p:nvSpPr>
        <p:spPr bwMode="auto">
          <a:xfrm>
            <a:off x="8266113" y="3111500"/>
            <a:ext cx="11112" cy="7938"/>
          </a:xfrm>
          <a:custGeom>
            <a:avLst/>
            <a:gdLst>
              <a:gd name="T0" fmla="*/ 0 w 109"/>
              <a:gd name="T1" fmla="*/ 2147483647 h 68"/>
              <a:gd name="T2" fmla="*/ 2147483647 w 109"/>
              <a:gd name="T3" fmla="*/ 2147483647 h 68"/>
              <a:gd name="T4" fmla="*/ 2147483647 w 109"/>
              <a:gd name="T5" fmla="*/ 2147483647 h 68"/>
              <a:gd name="T6" fmla="*/ 2147483647 w 109"/>
              <a:gd name="T7" fmla="*/ 0 h 68"/>
              <a:gd name="T8" fmla="*/ 0 w 109"/>
              <a:gd name="T9" fmla="*/ 2147483647 h 68"/>
              <a:gd name="T10" fmla="*/ 0 60000 65536"/>
              <a:gd name="T11" fmla="*/ 0 60000 65536"/>
              <a:gd name="T12" fmla="*/ 0 60000 65536"/>
              <a:gd name="T13" fmla="*/ 0 60000 65536"/>
              <a:gd name="T14" fmla="*/ 0 60000 65536"/>
              <a:gd name="T15" fmla="*/ 0 w 109"/>
              <a:gd name="T16" fmla="*/ 0 h 68"/>
              <a:gd name="T17" fmla="*/ 109 w 109"/>
              <a:gd name="T18" fmla="*/ 68 h 68"/>
            </a:gdLst>
            <a:ahLst/>
            <a:cxnLst>
              <a:cxn ang="T10">
                <a:pos x="T0" y="T1"/>
              </a:cxn>
              <a:cxn ang="T11">
                <a:pos x="T2" y="T3"/>
              </a:cxn>
              <a:cxn ang="T12">
                <a:pos x="T4" y="T5"/>
              </a:cxn>
              <a:cxn ang="T13">
                <a:pos x="T6" y="T7"/>
              </a:cxn>
              <a:cxn ang="T14">
                <a:pos x="T8" y="T9"/>
              </a:cxn>
            </a:cxnLst>
            <a:rect l="T15" t="T16" r="T17" b="T18"/>
            <a:pathLst>
              <a:path w="109" h="68">
                <a:moveTo>
                  <a:pt x="0" y="34"/>
                </a:moveTo>
                <a:lnTo>
                  <a:pt x="98" y="68"/>
                </a:lnTo>
                <a:lnTo>
                  <a:pt x="109" y="34"/>
                </a:lnTo>
                <a:lnTo>
                  <a:pt x="12" y="0"/>
                </a:lnTo>
                <a:lnTo>
                  <a:pt x="0" y="34"/>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73" name="Freeform 321"/>
          <p:cNvSpPr>
            <a:spLocks/>
          </p:cNvSpPr>
          <p:nvPr/>
        </p:nvSpPr>
        <p:spPr bwMode="auto">
          <a:xfrm>
            <a:off x="8266113" y="3114675"/>
            <a:ext cx="9525" cy="4763"/>
          </a:xfrm>
          <a:custGeom>
            <a:avLst/>
            <a:gdLst>
              <a:gd name="T0" fmla="*/ 0 w 98"/>
              <a:gd name="T1" fmla="*/ 0 h 34"/>
              <a:gd name="T2" fmla="*/ 0 w 98"/>
              <a:gd name="T3" fmla="*/ 0 h 34"/>
              <a:gd name="T4" fmla="*/ 2147483647 w 98"/>
              <a:gd name="T5" fmla="*/ 2147483647 h 34"/>
              <a:gd name="T6" fmla="*/ 2147483647 w 98"/>
              <a:gd name="T7" fmla="*/ 2147483647 h 34"/>
              <a:gd name="T8" fmla="*/ 0 w 98"/>
              <a:gd name="T9" fmla="*/ 0 h 34"/>
              <a:gd name="T10" fmla="*/ 0 60000 65536"/>
              <a:gd name="T11" fmla="*/ 0 60000 65536"/>
              <a:gd name="T12" fmla="*/ 0 60000 65536"/>
              <a:gd name="T13" fmla="*/ 0 60000 65536"/>
              <a:gd name="T14" fmla="*/ 0 60000 65536"/>
              <a:gd name="T15" fmla="*/ 0 w 98"/>
              <a:gd name="T16" fmla="*/ 0 h 34"/>
              <a:gd name="T17" fmla="*/ 98 w 98"/>
              <a:gd name="T18" fmla="*/ 34 h 34"/>
            </a:gdLst>
            <a:ahLst/>
            <a:cxnLst>
              <a:cxn ang="T10">
                <a:pos x="T0" y="T1"/>
              </a:cxn>
              <a:cxn ang="T11">
                <a:pos x="T2" y="T3"/>
              </a:cxn>
              <a:cxn ang="T12">
                <a:pos x="T4" y="T5"/>
              </a:cxn>
              <a:cxn ang="T13">
                <a:pos x="T6" y="T7"/>
              </a:cxn>
              <a:cxn ang="T14">
                <a:pos x="T8" y="T9"/>
              </a:cxn>
            </a:cxnLst>
            <a:rect l="T15" t="T16" r="T17" b="T18"/>
            <a:pathLst>
              <a:path w="98" h="34">
                <a:moveTo>
                  <a:pt x="0" y="0"/>
                </a:moveTo>
                <a:lnTo>
                  <a:pt x="0" y="0"/>
                </a:lnTo>
                <a:lnTo>
                  <a:pt x="98" y="34"/>
                </a:lnTo>
                <a:lnTo>
                  <a:pt x="0"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74" name="Freeform 322"/>
          <p:cNvSpPr>
            <a:spLocks/>
          </p:cNvSpPr>
          <p:nvPr/>
        </p:nvSpPr>
        <p:spPr bwMode="auto">
          <a:xfrm>
            <a:off x="8277225" y="3081338"/>
            <a:ext cx="9525" cy="3175"/>
          </a:xfrm>
          <a:custGeom>
            <a:avLst/>
            <a:gdLst>
              <a:gd name="T0" fmla="*/ 0 w 102"/>
              <a:gd name="T1" fmla="*/ 2147483647 h 34"/>
              <a:gd name="T2" fmla="*/ 2147483647 w 102"/>
              <a:gd name="T3" fmla="*/ 2147483647 h 34"/>
              <a:gd name="T4" fmla="*/ 2147483647 w 102"/>
              <a:gd name="T5" fmla="*/ 2147483647 h 34"/>
              <a:gd name="T6" fmla="*/ 0 w 102"/>
              <a:gd name="T7" fmla="*/ 0 h 34"/>
              <a:gd name="T8" fmla="*/ 0 w 102"/>
              <a:gd name="T9" fmla="*/ 2147483647 h 34"/>
              <a:gd name="T10" fmla="*/ 0 60000 65536"/>
              <a:gd name="T11" fmla="*/ 0 60000 65536"/>
              <a:gd name="T12" fmla="*/ 0 60000 65536"/>
              <a:gd name="T13" fmla="*/ 0 60000 65536"/>
              <a:gd name="T14" fmla="*/ 0 60000 65536"/>
              <a:gd name="T15" fmla="*/ 0 w 102"/>
              <a:gd name="T16" fmla="*/ 0 h 34"/>
              <a:gd name="T17" fmla="*/ 102 w 102"/>
              <a:gd name="T18" fmla="*/ 34 h 34"/>
            </a:gdLst>
            <a:ahLst/>
            <a:cxnLst>
              <a:cxn ang="T10">
                <a:pos x="T0" y="T1"/>
              </a:cxn>
              <a:cxn ang="T11">
                <a:pos x="T2" y="T3"/>
              </a:cxn>
              <a:cxn ang="T12">
                <a:pos x="T4" y="T5"/>
              </a:cxn>
              <a:cxn ang="T13">
                <a:pos x="T6" y="T7"/>
              </a:cxn>
              <a:cxn ang="T14">
                <a:pos x="T8" y="T9"/>
              </a:cxn>
            </a:cxnLst>
            <a:rect l="T15" t="T16" r="T17" b="T18"/>
            <a:pathLst>
              <a:path w="102" h="34">
                <a:moveTo>
                  <a:pt x="0" y="5"/>
                </a:moveTo>
                <a:lnTo>
                  <a:pt x="102" y="34"/>
                </a:lnTo>
                <a:lnTo>
                  <a:pt x="102" y="29"/>
                </a:lnTo>
                <a:lnTo>
                  <a:pt x="0" y="0"/>
                </a:lnTo>
                <a:lnTo>
                  <a:pt x="0" y="5"/>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75" name="Freeform 323"/>
          <p:cNvSpPr>
            <a:spLocks/>
          </p:cNvSpPr>
          <p:nvPr/>
        </p:nvSpPr>
        <p:spPr bwMode="auto">
          <a:xfrm>
            <a:off x="8277225" y="3076575"/>
            <a:ext cx="11113" cy="7938"/>
          </a:xfrm>
          <a:custGeom>
            <a:avLst/>
            <a:gdLst>
              <a:gd name="T0" fmla="*/ 0 w 108"/>
              <a:gd name="T1" fmla="*/ 2147483647 h 79"/>
              <a:gd name="T2" fmla="*/ 2147483647 w 108"/>
              <a:gd name="T3" fmla="*/ 2147483647 h 79"/>
              <a:gd name="T4" fmla="*/ 2147483647 w 108"/>
              <a:gd name="T5" fmla="*/ 2147483647 h 79"/>
              <a:gd name="T6" fmla="*/ 2147483647 w 108"/>
              <a:gd name="T7" fmla="*/ 0 h 79"/>
              <a:gd name="T8" fmla="*/ 0 w 108"/>
              <a:gd name="T9" fmla="*/ 2147483647 h 79"/>
              <a:gd name="T10" fmla="*/ 0 60000 65536"/>
              <a:gd name="T11" fmla="*/ 0 60000 65536"/>
              <a:gd name="T12" fmla="*/ 0 60000 65536"/>
              <a:gd name="T13" fmla="*/ 0 60000 65536"/>
              <a:gd name="T14" fmla="*/ 0 60000 65536"/>
              <a:gd name="T15" fmla="*/ 0 w 108"/>
              <a:gd name="T16" fmla="*/ 0 h 79"/>
              <a:gd name="T17" fmla="*/ 108 w 108"/>
              <a:gd name="T18" fmla="*/ 79 h 79"/>
            </a:gdLst>
            <a:ahLst/>
            <a:cxnLst>
              <a:cxn ang="T10">
                <a:pos x="T0" y="T1"/>
              </a:cxn>
              <a:cxn ang="T11">
                <a:pos x="T2" y="T3"/>
              </a:cxn>
              <a:cxn ang="T12">
                <a:pos x="T4" y="T5"/>
              </a:cxn>
              <a:cxn ang="T13">
                <a:pos x="T6" y="T7"/>
              </a:cxn>
              <a:cxn ang="T14">
                <a:pos x="T8" y="T9"/>
              </a:cxn>
            </a:cxnLst>
            <a:rect l="T15" t="T16" r="T17" b="T18"/>
            <a:pathLst>
              <a:path w="108" h="79">
                <a:moveTo>
                  <a:pt x="0" y="45"/>
                </a:moveTo>
                <a:lnTo>
                  <a:pt x="92" y="79"/>
                </a:lnTo>
                <a:lnTo>
                  <a:pt x="108" y="34"/>
                </a:lnTo>
                <a:lnTo>
                  <a:pt x="17" y="0"/>
                </a:lnTo>
                <a:lnTo>
                  <a:pt x="0" y="45"/>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76" name="Freeform 324"/>
          <p:cNvSpPr>
            <a:spLocks/>
          </p:cNvSpPr>
          <p:nvPr/>
        </p:nvSpPr>
        <p:spPr bwMode="auto">
          <a:xfrm>
            <a:off x="8275638" y="3081338"/>
            <a:ext cx="11112" cy="3175"/>
          </a:xfrm>
          <a:custGeom>
            <a:avLst/>
            <a:gdLst>
              <a:gd name="T0" fmla="*/ 0 w 103"/>
              <a:gd name="T1" fmla="*/ 2147483647 h 34"/>
              <a:gd name="T2" fmla="*/ 2147483647 w 103"/>
              <a:gd name="T3" fmla="*/ 0 h 34"/>
              <a:gd name="T4" fmla="*/ 2147483647 w 103"/>
              <a:gd name="T5" fmla="*/ 2147483647 h 34"/>
              <a:gd name="T6" fmla="*/ 2147483647 w 103"/>
              <a:gd name="T7" fmla="*/ 2147483647 h 34"/>
              <a:gd name="T8" fmla="*/ 0 w 103"/>
              <a:gd name="T9" fmla="*/ 2147483647 h 34"/>
              <a:gd name="T10" fmla="*/ 0 60000 65536"/>
              <a:gd name="T11" fmla="*/ 0 60000 65536"/>
              <a:gd name="T12" fmla="*/ 0 60000 65536"/>
              <a:gd name="T13" fmla="*/ 0 60000 65536"/>
              <a:gd name="T14" fmla="*/ 0 60000 65536"/>
              <a:gd name="T15" fmla="*/ 0 w 103"/>
              <a:gd name="T16" fmla="*/ 0 h 34"/>
              <a:gd name="T17" fmla="*/ 103 w 103"/>
              <a:gd name="T18" fmla="*/ 34 h 34"/>
            </a:gdLst>
            <a:ahLst/>
            <a:cxnLst>
              <a:cxn ang="T10">
                <a:pos x="T0" y="T1"/>
              </a:cxn>
              <a:cxn ang="T11">
                <a:pos x="T2" y="T3"/>
              </a:cxn>
              <a:cxn ang="T12">
                <a:pos x="T4" y="T5"/>
              </a:cxn>
              <a:cxn ang="T13">
                <a:pos x="T6" y="T7"/>
              </a:cxn>
              <a:cxn ang="T14">
                <a:pos x="T8" y="T9"/>
              </a:cxn>
            </a:cxnLst>
            <a:rect l="T15" t="T16" r="T17" b="T18"/>
            <a:pathLst>
              <a:path w="103" h="34">
                <a:moveTo>
                  <a:pt x="0" y="5"/>
                </a:moveTo>
                <a:lnTo>
                  <a:pt x="6" y="0"/>
                </a:lnTo>
                <a:lnTo>
                  <a:pt x="103" y="34"/>
                </a:lnTo>
                <a:lnTo>
                  <a:pt x="97" y="34"/>
                </a:lnTo>
                <a:lnTo>
                  <a:pt x="0" y="5"/>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77" name="Freeform 325"/>
          <p:cNvSpPr>
            <a:spLocks/>
          </p:cNvSpPr>
          <p:nvPr/>
        </p:nvSpPr>
        <p:spPr bwMode="auto">
          <a:xfrm>
            <a:off x="8289925" y="3044825"/>
            <a:ext cx="9525" cy="6350"/>
          </a:xfrm>
          <a:custGeom>
            <a:avLst/>
            <a:gdLst>
              <a:gd name="T0" fmla="*/ 0 w 96"/>
              <a:gd name="T1" fmla="*/ 2147483647 h 57"/>
              <a:gd name="T2" fmla="*/ 2147483647 w 96"/>
              <a:gd name="T3" fmla="*/ 2147483647 h 57"/>
              <a:gd name="T4" fmla="*/ 2147483647 w 96"/>
              <a:gd name="T5" fmla="*/ 2147483647 h 57"/>
              <a:gd name="T6" fmla="*/ 2147483647 w 96"/>
              <a:gd name="T7" fmla="*/ 0 h 57"/>
              <a:gd name="T8" fmla="*/ 0 w 96"/>
              <a:gd name="T9" fmla="*/ 2147483647 h 57"/>
              <a:gd name="T10" fmla="*/ 0 60000 65536"/>
              <a:gd name="T11" fmla="*/ 0 60000 65536"/>
              <a:gd name="T12" fmla="*/ 0 60000 65536"/>
              <a:gd name="T13" fmla="*/ 0 60000 65536"/>
              <a:gd name="T14" fmla="*/ 0 60000 65536"/>
              <a:gd name="T15" fmla="*/ 0 w 96"/>
              <a:gd name="T16" fmla="*/ 0 h 57"/>
              <a:gd name="T17" fmla="*/ 96 w 96"/>
              <a:gd name="T18" fmla="*/ 57 h 57"/>
            </a:gdLst>
            <a:ahLst/>
            <a:cxnLst>
              <a:cxn ang="T10">
                <a:pos x="T0" y="T1"/>
              </a:cxn>
              <a:cxn ang="T11">
                <a:pos x="T2" y="T3"/>
              </a:cxn>
              <a:cxn ang="T12">
                <a:pos x="T4" y="T5"/>
              </a:cxn>
              <a:cxn ang="T13">
                <a:pos x="T6" y="T7"/>
              </a:cxn>
              <a:cxn ang="T14">
                <a:pos x="T8" y="T9"/>
              </a:cxn>
            </a:cxnLst>
            <a:rect l="T15" t="T16" r="T17" b="T18"/>
            <a:pathLst>
              <a:path w="96" h="57">
                <a:moveTo>
                  <a:pt x="0" y="11"/>
                </a:moveTo>
                <a:lnTo>
                  <a:pt x="91" y="57"/>
                </a:lnTo>
                <a:lnTo>
                  <a:pt x="96" y="46"/>
                </a:lnTo>
                <a:lnTo>
                  <a:pt x="5" y="0"/>
                </a:lnTo>
                <a:lnTo>
                  <a:pt x="0" y="11"/>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78" name="Freeform 326"/>
          <p:cNvSpPr>
            <a:spLocks/>
          </p:cNvSpPr>
          <p:nvPr/>
        </p:nvSpPr>
        <p:spPr bwMode="auto">
          <a:xfrm>
            <a:off x="8289925" y="3041650"/>
            <a:ext cx="12700" cy="7938"/>
          </a:xfrm>
          <a:custGeom>
            <a:avLst/>
            <a:gdLst>
              <a:gd name="T0" fmla="*/ 0 w 109"/>
              <a:gd name="T1" fmla="*/ 2147483647 h 85"/>
              <a:gd name="T2" fmla="*/ 2147483647 w 109"/>
              <a:gd name="T3" fmla="*/ 2147483647 h 85"/>
              <a:gd name="T4" fmla="*/ 2147483647 w 109"/>
              <a:gd name="T5" fmla="*/ 2147483647 h 85"/>
              <a:gd name="T6" fmla="*/ 2147483647 w 109"/>
              <a:gd name="T7" fmla="*/ 0 h 85"/>
              <a:gd name="T8" fmla="*/ 0 w 109"/>
              <a:gd name="T9" fmla="*/ 2147483647 h 85"/>
              <a:gd name="T10" fmla="*/ 0 60000 65536"/>
              <a:gd name="T11" fmla="*/ 0 60000 65536"/>
              <a:gd name="T12" fmla="*/ 0 60000 65536"/>
              <a:gd name="T13" fmla="*/ 0 60000 65536"/>
              <a:gd name="T14" fmla="*/ 0 60000 65536"/>
              <a:gd name="T15" fmla="*/ 0 w 109"/>
              <a:gd name="T16" fmla="*/ 0 h 85"/>
              <a:gd name="T17" fmla="*/ 109 w 109"/>
              <a:gd name="T18" fmla="*/ 85 h 85"/>
            </a:gdLst>
            <a:ahLst/>
            <a:cxnLst>
              <a:cxn ang="T10">
                <a:pos x="T0" y="T1"/>
              </a:cxn>
              <a:cxn ang="T11">
                <a:pos x="T2" y="T3"/>
              </a:cxn>
              <a:cxn ang="T12">
                <a:pos x="T4" y="T5"/>
              </a:cxn>
              <a:cxn ang="T13">
                <a:pos x="T6" y="T7"/>
              </a:cxn>
              <a:cxn ang="T14">
                <a:pos x="T8" y="T9"/>
              </a:cxn>
            </a:cxnLst>
            <a:rect l="T15" t="T16" r="T17" b="T18"/>
            <a:pathLst>
              <a:path w="109" h="85">
                <a:moveTo>
                  <a:pt x="0" y="39"/>
                </a:moveTo>
                <a:lnTo>
                  <a:pt x="91" y="85"/>
                </a:lnTo>
                <a:lnTo>
                  <a:pt x="109" y="44"/>
                </a:lnTo>
                <a:lnTo>
                  <a:pt x="18" y="0"/>
                </a:lnTo>
                <a:lnTo>
                  <a:pt x="0" y="39"/>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79" name="Freeform 327"/>
          <p:cNvSpPr>
            <a:spLocks/>
          </p:cNvSpPr>
          <p:nvPr/>
        </p:nvSpPr>
        <p:spPr bwMode="auto">
          <a:xfrm>
            <a:off x="8289925" y="3044825"/>
            <a:ext cx="9525" cy="4763"/>
          </a:xfrm>
          <a:custGeom>
            <a:avLst/>
            <a:gdLst>
              <a:gd name="T0" fmla="*/ 0 w 91"/>
              <a:gd name="T1" fmla="*/ 0 h 46"/>
              <a:gd name="T2" fmla="*/ 0 w 91"/>
              <a:gd name="T3" fmla="*/ 0 h 46"/>
              <a:gd name="T4" fmla="*/ 2147483647 w 91"/>
              <a:gd name="T5" fmla="*/ 2147483647 h 46"/>
              <a:gd name="T6" fmla="*/ 2147483647 w 91"/>
              <a:gd name="T7" fmla="*/ 2147483647 h 46"/>
              <a:gd name="T8" fmla="*/ 0 w 91"/>
              <a:gd name="T9" fmla="*/ 0 h 46"/>
              <a:gd name="T10" fmla="*/ 0 60000 65536"/>
              <a:gd name="T11" fmla="*/ 0 60000 65536"/>
              <a:gd name="T12" fmla="*/ 0 60000 65536"/>
              <a:gd name="T13" fmla="*/ 0 60000 65536"/>
              <a:gd name="T14" fmla="*/ 0 60000 65536"/>
              <a:gd name="T15" fmla="*/ 0 w 91"/>
              <a:gd name="T16" fmla="*/ 0 h 46"/>
              <a:gd name="T17" fmla="*/ 91 w 91"/>
              <a:gd name="T18" fmla="*/ 46 h 46"/>
            </a:gdLst>
            <a:ahLst/>
            <a:cxnLst>
              <a:cxn ang="T10">
                <a:pos x="T0" y="T1"/>
              </a:cxn>
              <a:cxn ang="T11">
                <a:pos x="T2" y="T3"/>
              </a:cxn>
              <a:cxn ang="T12">
                <a:pos x="T4" y="T5"/>
              </a:cxn>
              <a:cxn ang="T13">
                <a:pos x="T6" y="T7"/>
              </a:cxn>
              <a:cxn ang="T14">
                <a:pos x="T8" y="T9"/>
              </a:cxn>
            </a:cxnLst>
            <a:rect l="T15" t="T16" r="T17" b="T18"/>
            <a:pathLst>
              <a:path w="91" h="46">
                <a:moveTo>
                  <a:pt x="0" y="0"/>
                </a:moveTo>
                <a:lnTo>
                  <a:pt x="0" y="0"/>
                </a:lnTo>
                <a:lnTo>
                  <a:pt x="91" y="46"/>
                </a:lnTo>
                <a:lnTo>
                  <a:pt x="0"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80" name="Freeform 328"/>
          <p:cNvSpPr>
            <a:spLocks/>
          </p:cNvSpPr>
          <p:nvPr/>
        </p:nvSpPr>
        <p:spPr bwMode="auto">
          <a:xfrm>
            <a:off x="8304213" y="3009900"/>
            <a:ext cx="11112" cy="7938"/>
          </a:xfrm>
          <a:custGeom>
            <a:avLst/>
            <a:gdLst>
              <a:gd name="T0" fmla="*/ 0 w 104"/>
              <a:gd name="T1" fmla="*/ 2147483647 h 68"/>
              <a:gd name="T2" fmla="*/ 2147483647 w 104"/>
              <a:gd name="T3" fmla="*/ 2147483647 h 68"/>
              <a:gd name="T4" fmla="*/ 2147483647 w 104"/>
              <a:gd name="T5" fmla="*/ 2147483647 h 68"/>
              <a:gd name="T6" fmla="*/ 2147483647 w 104"/>
              <a:gd name="T7" fmla="*/ 0 h 68"/>
              <a:gd name="T8" fmla="*/ 0 w 104"/>
              <a:gd name="T9" fmla="*/ 2147483647 h 68"/>
              <a:gd name="T10" fmla="*/ 0 60000 65536"/>
              <a:gd name="T11" fmla="*/ 0 60000 65536"/>
              <a:gd name="T12" fmla="*/ 0 60000 65536"/>
              <a:gd name="T13" fmla="*/ 0 60000 65536"/>
              <a:gd name="T14" fmla="*/ 0 60000 65536"/>
              <a:gd name="T15" fmla="*/ 0 w 104"/>
              <a:gd name="T16" fmla="*/ 0 h 68"/>
              <a:gd name="T17" fmla="*/ 104 w 104"/>
              <a:gd name="T18" fmla="*/ 68 h 68"/>
            </a:gdLst>
            <a:ahLst/>
            <a:cxnLst>
              <a:cxn ang="T10">
                <a:pos x="T0" y="T1"/>
              </a:cxn>
              <a:cxn ang="T11">
                <a:pos x="T2" y="T3"/>
              </a:cxn>
              <a:cxn ang="T12">
                <a:pos x="T4" y="T5"/>
              </a:cxn>
              <a:cxn ang="T13">
                <a:pos x="T6" y="T7"/>
              </a:cxn>
              <a:cxn ang="T14">
                <a:pos x="T8" y="T9"/>
              </a:cxn>
            </a:cxnLst>
            <a:rect l="T15" t="T16" r="T17" b="T18"/>
            <a:pathLst>
              <a:path w="104" h="68">
                <a:moveTo>
                  <a:pt x="0" y="23"/>
                </a:moveTo>
                <a:lnTo>
                  <a:pt x="91" y="68"/>
                </a:lnTo>
                <a:lnTo>
                  <a:pt x="104" y="46"/>
                </a:lnTo>
                <a:lnTo>
                  <a:pt x="12" y="0"/>
                </a:lnTo>
                <a:lnTo>
                  <a:pt x="0" y="23"/>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81" name="Freeform 329"/>
          <p:cNvSpPr>
            <a:spLocks/>
          </p:cNvSpPr>
          <p:nvPr/>
        </p:nvSpPr>
        <p:spPr bwMode="auto">
          <a:xfrm>
            <a:off x="8305800" y="3008313"/>
            <a:ext cx="11113" cy="6350"/>
          </a:xfrm>
          <a:custGeom>
            <a:avLst/>
            <a:gdLst>
              <a:gd name="T0" fmla="*/ 0 w 103"/>
              <a:gd name="T1" fmla="*/ 2147483647 h 62"/>
              <a:gd name="T2" fmla="*/ 2147483647 w 103"/>
              <a:gd name="T3" fmla="*/ 2147483647 h 62"/>
              <a:gd name="T4" fmla="*/ 2147483647 w 103"/>
              <a:gd name="T5" fmla="*/ 2147483647 h 62"/>
              <a:gd name="T6" fmla="*/ 2147483647 w 103"/>
              <a:gd name="T7" fmla="*/ 0 h 62"/>
              <a:gd name="T8" fmla="*/ 0 w 103"/>
              <a:gd name="T9" fmla="*/ 2147483647 h 62"/>
              <a:gd name="T10" fmla="*/ 0 60000 65536"/>
              <a:gd name="T11" fmla="*/ 0 60000 65536"/>
              <a:gd name="T12" fmla="*/ 0 60000 65536"/>
              <a:gd name="T13" fmla="*/ 0 60000 65536"/>
              <a:gd name="T14" fmla="*/ 0 60000 65536"/>
              <a:gd name="T15" fmla="*/ 0 w 103"/>
              <a:gd name="T16" fmla="*/ 0 h 62"/>
              <a:gd name="T17" fmla="*/ 103 w 103"/>
              <a:gd name="T18" fmla="*/ 62 h 62"/>
            </a:gdLst>
            <a:ahLst/>
            <a:cxnLst>
              <a:cxn ang="T10">
                <a:pos x="T0" y="T1"/>
              </a:cxn>
              <a:cxn ang="T11">
                <a:pos x="T2" y="T3"/>
              </a:cxn>
              <a:cxn ang="T12">
                <a:pos x="T4" y="T5"/>
              </a:cxn>
              <a:cxn ang="T13">
                <a:pos x="T6" y="T7"/>
              </a:cxn>
              <a:cxn ang="T14">
                <a:pos x="T8" y="T9"/>
              </a:cxn>
            </a:cxnLst>
            <a:rect l="T15" t="T16" r="T17" b="T18"/>
            <a:pathLst>
              <a:path w="103" h="62">
                <a:moveTo>
                  <a:pt x="0" y="22"/>
                </a:moveTo>
                <a:lnTo>
                  <a:pt x="92" y="62"/>
                </a:lnTo>
                <a:lnTo>
                  <a:pt x="103" y="39"/>
                </a:lnTo>
                <a:lnTo>
                  <a:pt x="11" y="0"/>
                </a:lnTo>
                <a:lnTo>
                  <a:pt x="0" y="22"/>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82" name="Freeform 330"/>
          <p:cNvSpPr>
            <a:spLocks/>
          </p:cNvSpPr>
          <p:nvPr/>
        </p:nvSpPr>
        <p:spPr bwMode="auto">
          <a:xfrm>
            <a:off x="8305800" y="3009900"/>
            <a:ext cx="9525" cy="6350"/>
          </a:xfrm>
          <a:custGeom>
            <a:avLst/>
            <a:gdLst>
              <a:gd name="T0" fmla="*/ 0 w 91"/>
              <a:gd name="T1" fmla="*/ 0 h 46"/>
              <a:gd name="T2" fmla="*/ 0 w 91"/>
              <a:gd name="T3" fmla="*/ 2147483647 h 46"/>
              <a:gd name="T4" fmla="*/ 2147483647 w 91"/>
              <a:gd name="T5" fmla="*/ 2147483647 h 46"/>
              <a:gd name="T6" fmla="*/ 2147483647 w 91"/>
              <a:gd name="T7" fmla="*/ 2147483647 h 46"/>
              <a:gd name="T8" fmla="*/ 0 w 91"/>
              <a:gd name="T9" fmla="*/ 0 h 46"/>
              <a:gd name="T10" fmla="*/ 0 60000 65536"/>
              <a:gd name="T11" fmla="*/ 0 60000 65536"/>
              <a:gd name="T12" fmla="*/ 0 60000 65536"/>
              <a:gd name="T13" fmla="*/ 0 60000 65536"/>
              <a:gd name="T14" fmla="*/ 0 60000 65536"/>
              <a:gd name="T15" fmla="*/ 0 w 91"/>
              <a:gd name="T16" fmla="*/ 0 h 46"/>
              <a:gd name="T17" fmla="*/ 91 w 91"/>
              <a:gd name="T18" fmla="*/ 46 h 46"/>
            </a:gdLst>
            <a:ahLst/>
            <a:cxnLst>
              <a:cxn ang="T10">
                <a:pos x="T0" y="T1"/>
              </a:cxn>
              <a:cxn ang="T11">
                <a:pos x="T2" y="T3"/>
              </a:cxn>
              <a:cxn ang="T12">
                <a:pos x="T4" y="T5"/>
              </a:cxn>
              <a:cxn ang="T13">
                <a:pos x="T6" y="T7"/>
              </a:cxn>
              <a:cxn ang="T14">
                <a:pos x="T8" y="T9"/>
              </a:cxn>
            </a:cxnLst>
            <a:rect l="T15" t="T16" r="T17" b="T18"/>
            <a:pathLst>
              <a:path w="91" h="46">
                <a:moveTo>
                  <a:pt x="0" y="0"/>
                </a:moveTo>
                <a:lnTo>
                  <a:pt x="0" y="6"/>
                </a:lnTo>
                <a:lnTo>
                  <a:pt x="91" y="46"/>
                </a:lnTo>
                <a:lnTo>
                  <a:pt x="0"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83" name="Freeform 331"/>
          <p:cNvSpPr>
            <a:spLocks/>
          </p:cNvSpPr>
          <p:nvPr/>
        </p:nvSpPr>
        <p:spPr bwMode="auto">
          <a:xfrm>
            <a:off x="8321675" y="2976563"/>
            <a:ext cx="11113" cy="9525"/>
          </a:xfrm>
          <a:custGeom>
            <a:avLst/>
            <a:gdLst>
              <a:gd name="T0" fmla="*/ 0 w 108"/>
              <a:gd name="T1" fmla="*/ 2147483647 h 86"/>
              <a:gd name="T2" fmla="*/ 2147483647 w 108"/>
              <a:gd name="T3" fmla="*/ 2147483647 h 86"/>
              <a:gd name="T4" fmla="*/ 2147483647 w 108"/>
              <a:gd name="T5" fmla="*/ 2147483647 h 86"/>
              <a:gd name="T6" fmla="*/ 2147483647 w 108"/>
              <a:gd name="T7" fmla="*/ 0 h 86"/>
              <a:gd name="T8" fmla="*/ 0 w 108"/>
              <a:gd name="T9" fmla="*/ 2147483647 h 86"/>
              <a:gd name="T10" fmla="*/ 0 60000 65536"/>
              <a:gd name="T11" fmla="*/ 0 60000 65536"/>
              <a:gd name="T12" fmla="*/ 0 60000 65536"/>
              <a:gd name="T13" fmla="*/ 0 60000 65536"/>
              <a:gd name="T14" fmla="*/ 0 60000 65536"/>
              <a:gd name="T15" fmla="*/ 0 w 108"/>
              <a:gd name="T16" fmla="*/ 0 h 86"/>
              <a:gd name="T17" fmla="*/ 108 w 108"/>
              <a:gd name="T18" fmla="*/ 86 h 86"/>
            </a:gdLst>
            <a:ahLst/>
            <a:cxnLst>
              <a:cxn ang="T10">
                <a:pos x="T0" y="T1"/>
              </a:cxn>
              <a:cxn ang="T11">
                <a:pos x="T2" y="T3"/>
              </a:cxn>
              <a:cxn ang="T12">
                <a:pos x="T4" y="T5"/>
              </a:cxn>
              <a:cxn ang="T13">
                <a:pos x="T6" y="T7"/>
              </a:cxn>
              <a:cxn ang="T14">
                <a:pos x="T8" y="T9"/>
              </a:cxn>
            </a:cxnLst>
            <a:rect l="T15" t="T16" r="T17" b="T18"/>
            <a:pathLst>
              <a:path w="108" h="86">
                <a:moveTo>
                  <a:pt x="0" y="29"/>
                </a:moveTo>
                <a:lnTo>
                  <a:pt x="92" y="86"/>
                </a:lnTo>
                <a:lnTo>
                  <a:pt x="108" y="57"/>
                </a:lnTo>
                <a:lnTo>
                  <a:pt x="17" y="0"/>
                </a:lnTo>
                <a:lnTo>
                  <a:pt x="0" y="29"/>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84" name="Freeform 332"/>
          <p:cNvSpPr>
            <a:spLocks/>
          </p:cNvSpPr>
          <p:nvPr/>
        </p:nvSpPr>
        <p:spPr bwMode="auto">
          <a:xfrm>
            <a:off x="8323263" y="2976563"/>
            <a:ext cx="11112" cy="6350"/>
          </a:xfrm>
          <a:custGeom>
            <a:avLst/>
            <a:gdLst>
              <a:gd name="T0" fmla="*/ 0 w 97"/>
              <a:gd name="T1" fmla="*/ 2147483647 h 63"/>
              <a:gd name="T2" fmla="*/ 2147483647 w 97"/>
              <a:gd name="T3" fmla="*/ 2147483647 h 63"/>
              <a:gd name="T4" fmla="*/ 2147483647 w 97"/>
              <a:gd name="T5" fmla="*/ 2147483647 h 63"/>
              <a:gd name="T6" fmla="*/ 2147483647 w 97"/>
              <a:gd name="T7" fmla="*/ 0 h 63"/>
              <a:gd name="T8" fmla="*/ 0 w 97"/>
              <a:gd name="T9" fmla="*/ 2147483647 h 63"/>
              <a:gd name="T10" fmla="*/ 0 60000 65536"/>
              <a:gd name="T11" fmla="*/ 0 60000 65536"/>
              <a:gd name="T12" fmla="*/ 0 60000 65536"/>
              <a:gd name="T13" fmla="*/ 0 60000 65536"/>
              <a:gd name="T14" fmla="*/ 0 60000 65536"/>
              <a:gd name="T15" fmla="*/ 0 w 97"/>
              <a:gd name="T16" fmla="*/ 0 h 63"/>
              <a:gd name="T17" fmla="*/ 97 w 97"/>
              <a:gd name="T18" fmla="*/ 63 h 63"/>
            </a:gdLst>
            <a:ahLst/>
            <a:cxnLst>
              <a:cxn ang="T10">
                <a:pos x="T0" y="T1"/>
              </a:cxn>
              <a:cxn ang="T11">
                <a:pos x="T2" y="T3"/>
              </a:cxn>
              <a:cxn ang="T12">
                <a:pos x="T4" y="T5"/>
              </a:cxn>
              <a:cxn ang="T13">
                <a:pos x="T6" y="T7"/>
              </a:cxn>
              <a:cxn ang="T14">
                <a:pos x="T8" y="T9"/>
              </a:cxn>
            </a:cxnLst>
            <a:rect l="T15" t="T16" r="T17" b="T18"/>
            <a:pathLst>
              <a:path w="97" h="63">
                <a:moveTo>
                  <a:pt x="0" y="17"/>
                </a:moveTo>
                <a:lnTo>
                  <a:pt x="86" y="63"/>
                </a:lnTo>
                <a:lnTo>
                  <a:pt x="97" y="46"/>
                </a:lnTo>
                <a:lnTo>
                  <a:pt x="12" y="0"/>
                </a:lnTo>
                <a:lnTo>
                  <a:pt x="0" y="17"/>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85" name="Freeform 333"/>
          <p:cNvSpPr>
            <a:spLocks/>
          </p:cNvSpPr>
          <p:nvPr/>
        </p:nvSpPr>
        <p:spPr bwMode="auto">
          <a:xfrm>
            <a:off x="8323263" y="2976563"/>
            <a:ext cx="9525" cy="6350"/>
          </a:xfrm>
          <a:custGeom>
            <a:avLst/>
            <a:gdLst>
              <a:gd name="T0" fmla="*/ 0 w 91"/>
              <a:gd name="T1" fmla="*/ 0 h 57"/>
              <a:gd name="T2" fmla="*/ 2147483647 w 91"/>
              <a:gd name="T3" fmla="*/ 2147483647 h 57"/>
              <a:gd name="T4" fmla="*/ 2147483647 w 91"/>
              <a:gd name="T5" fmla="*/ 2147483647 h 57"/>
              <a:gd name="T6" fmla="*/ 2147483647 w 91"/>
              <a:gd name="T7" fmla="*/ 2147483647 h 57"/>
              <a:gd name="T8" fmla="*/ 0 w 91"/>
              <a:gd name="T9" fmla="*/ 0 h 57"/>
              <a:gd name="T10" fmla="*/ 0 60000 65536"/>
              <a:gd name="T11" fmla="*/ 0 60000 65536"/>
              <a:gd name="T12" fmla="*/ 0 60000 65536"/>
              <a:gd name="T13" fmla="*/ 0 60000 65536"/>
              <a:gd name="T14" fmla="*/ 0 60000 65536"/>
              <a:gd name="T15" fmla="*/ 0 w 91"/>
              <a:gd name="T16" fmla="*/ 0 h 57"/>
              <a:gd name="T17" fmla="*/ 91 w 91"/>
              <a:gd name="T18" fmla="*/ 57 h 57"/>
            </a:gdLst>
            <a:ahLst/>
            <a:cxnLst>
              <a:cxn ang="T10">
                <a:pos x="T0" y="T1"/>
              </a:cxn>
              <a:cxn ang="T11">
                <a:pos x="T2" y="T3"/>
              </a:cxn>
              <a:cxn ang="T12">
                <a:pos x="T4" y="T5"/>
              </a:cxn>
              <a:cxn ang="T13">
                <a:pos x="T6" y="T7"/>
              </a:cxn>
              <a:cxn ang="T14">
                <a:pos x="T8" y="T9"/>
              </a:cxn>
            </a:cxnLst>
            <a:rect l="T15" t="T16" r="T17" b="T18"/>
            <a:pathLst>
              <a:path w="91" h="57">
                <a:moveTo>
                  <a:pt x="0" y="0"/>
                </a:moveTo>
                <a:lnTo>
                  <a:pt x="5" y="6"/>
                </a:lnTo>
                <a:lnTo>
                  <a:pt x="91" y="57"/>
                </a:lnTo>
                <a:lnTo>
                  <a:pt x="91" y="52"/>
                </a:lnTo>
                <a:lnTo>
                  <a:pt x="0"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86" name="Freeform 334"/>
          <p:cNvSpPr>
            <a:spLocks/>
          </p:cNvSpPr>
          <p:nvPr/>
        </p:nvSpPr>
        <p:spPr bwMode="auto">
          <a:xfrm>
            <a:off x="8342313" y="2946400"/>
            <a:ext cx="9525" cy="7938"/>
          </a:xfrm>
          <a:custGeom>
            <a:avLst/>
            <a:gdLst>
              <a:gd name="T0" fmla="*/ 0 w 92"/>
              <a:gd name="T1" fmla="*/ 2147483647 h 68"/>
              <a:gd name="T2" fmla="*/ 2147483647 w 92"/>
              <a:gd name="T3" fmla="*/ 2147483647 h 68"/>
              <a:gd name="T4" fmla="*/ 2147483647 w 92"/>
              <a:gd name="T5" fmla="*/ 2147483647 h 68"/>
              <a:gd name="T6" fmla="*/ 2147483647 w 92"/>
              <a:gd name="T7" fmla="*/ 0 h 68"/>
              <a:gd name="T8" fmla="*/ 0 w 92"/>
              <a:gd name="T9" fmla="*/ 2147483647 h 68"/>
              <a:gd name="T10" fmla="*/ 0 60000 65536"/>
              <a:gd name="T11" fmla="*/ 0 60000 65536"/>
              <a:gd name="T12" fmla="*/ 0 60000 65536"/>
              <a:gd name="T13" fmla="*/ 0 60000 65536"/>
              <a:gd name="T14" fmla="*/ 0 60000 65536"/>
              <a:gd name="T15" fmla="*/ 0 w 92"/>
              <a:gd name="T16" fmla="*/ 0 h 68"/>
              <a:gd name="T17" fmla="*/ 92 w 92"/>
              <a:gd name="T18" fmla="*/ 68 h 68"/>
            </a:gdLst>
            <a:ahLst/>
            <a:cxnLst>
              <a:cxn ang="T10">
                <a:pos x="T0" y="T1"/>
              </a:cxn>
              <a:cxn ang="T11">
                <a:pos x="T2" y="T3"/>
              </a:cxn>
              <a:cxn ang="T12">
                <a:pos x="T4" y="T5"/>
              </a:cxn>
              <a:cxn ang="T13">
                <a:pos x="T6" y="T7"/>
              </a:cxn>
              <a:cxn ang="T14">
                <a:pos x="T8" y="T9"/>
              </a:cxn>
            </a:cxnLst>
            <a:rect l="T15" t="T16" r="T17" b="T18"/>
            <a:pathLst>
              <a:path w="92" h="68">
                <a:moveTo>
                  <a:pt x="0" y="12"/>
                </a:moveTo>
                <a:lnTo>
                  <a:pt x="86" y="68"/>
                </a:lnTo>
                <a:lnTo>
                  <a:pt x="92" y="57"/>
                </a:lnTo>
                <a:lnTo>
                  <a:pt x="6" y="0"/>
                </a:lnTo>
                <a:lnTo>
                  <a:pt x="0" y="12"/>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87" name="Freeform 335"/>
          <p:cNvSpPr>
            <a:spLocks/>
          </p:cNvSpPr>
          <p:nvPr/>
        </p:nvSpPr>
        <p:spPr bwMode="auto">
          <a:xfrm>
            <a:off x="8342313" y="2943225"/>
            <a:ext cx="12700" cy="11113"/>
          </a:xfrm>
          <a:custGeom>
            <a:avLst/>
            <a:gdLst>
              <a:gd name="T0" fmla="*/ 0 w 109"/>
              <a:gd name="T1" fmla="*/ 2147483647 h 103"/>
              <a:gd name="T2" fmla="*/ 2147483647 w 109"/>
              <a:gd name="T3" fmla="*/ 2147483647 h 103"/>
              <a:gd name="T4" fmla="*/ 2147483647 w 109"/>
              <a:gd name="T5" fmla="*/ 2147483647 h 103"/>
              <a:gd name="T6" fmla="*/ 2147483647 w 109"/>
              <a:gd name="T7" fmla="*/ 0 h 103"/>
              <a:gd name="T8" fmla="*/ 0 w 109"/>
              <a:gd name="T9" fmla="*/ 2147483647 h 103"/>
              <a:gd name="T10" fmla="*/ 0 60000 65536"/>
              <a:gd name="T11" fmla="*/ 0 60000 65536"/>
              <a:gd name="T12" fmla="*/ 0 60000 65536"/>
              <a:gd name="T13" fmla="*/ 0 60000 65536"/>
              <a:gd name="T14" fmla="*/ 0 60000 65536"/>
              <a:gd name="T15" fmla="*/ 0 w 109"/>
              <a:gd name="T16" fmla="*/ 0 h 103"/>
              <a:gd name="T17" fmla="*/ 109 w 109"/>
              <a:gd name="T18" fmla="*/ 103 h 103"/>
            </a:gdLst>
            <a:ahLst/>
            <a:cxnLst>
              <a:cxn ang="T10">
                <a:pos x="T0" y="T1"/>
              </a:cxn>
              <a:cxn ang="T11">
                <a:pos x="T2" y="T3"/>
              </a:cxn>
              <a:cxn ang="T12">
                <a:pos x="T4" y="T5"/>
              </a:cxn>
              <a:cxn ang="T13">
                <a:pos x="T6" y="T7"/>
              </a:cxn>
              <a:cxn ang="T14">
                <a:pos x="T8" y="T9"/>
              </a:cxn>
            </a:cxnLst>
            <a:rect l="T15" t="T16" r="T17" b="T18"/>
            <a:pathLst>
              <a:path w="109" h="103">
                <a:moveTo>
                  <a:pt x="0" y="29"/>
                </a:moveTo>
                <a:lnTo>
                  <a:pt x="86" y="103"/>
                </a:lnTo>
                <a:lnTo>
                  <a:pt x="109" y="75"/>
                </a:lnTo>
                <a:lnTo>
                  <a:pt x="23" y="0"/>
                </a:lnTo>
                <a:lnTo>
                  <a:pt x="0" y="29"/>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88" name="Freeform 336"/>
          <p:cNvSpPr>
            <a:spLocks/>
          </p:cNvSpPr>
          <p:nvPr/>
        </p:nvSpPr>
        <p:spPr bwMode="auto">
          <a:xfrm>
            <a:off x="8342313" y="2946400"/>
            <a:ext cx="9525" cy="7938"/>
          </a:xfrm>
          <a:custGeom>
            <a:avLst/>
            <a:gdLst>
              <a:gd name="T0" fmla="*/ 0 w 86"/>
              <a:gd name="T1" fmla="*/ 2147483647 h 73"/>
              <a:gd name="T2" fmla="*/ 0 w 86"/>
              <a:gd name="T3" fmla="*/ 0 h 73"/>
              <a:gd name="T4" fmla="*/ 2147483647 w 86"/>
              <a:gd name="T5" fmla="*/ 2147483647 h 73"/>
              <a:gd name="T6" fmla="*/ 2147483647 w 86"/>
              <a:gd name="T7" fmla="*/ 2147483647 h 73"/>
              <a:gd name="T8" fmla="*/ 0 w 86"/>
              <a:gd name="T9" fmla="*/ 2147483647 h 73"/>
              <a:gd name="T10" fmla="*/ 0 60000 65536"/>
              <a:gd name="T11" fmla="*/ 0 60000 65536"/>
              <a:gd name="T12" fmla="*/ 0 60000 65536"/>
              <a:gd name="T13" fmla="*/ 0 60000 65536"/>
              <a:gd name="T14" fmla="*/ 0 60000 65536"/>
              <a:gd name="T15" fmla="*/ 0 w 86"/>
              <a:gd name="T16" fmla="*/ 0 h 73"/>
              <a:gd name="T17" fmla="*/ 86 w 86"/>
              <a:gd name="T18" fmla="*/ 73 h 73"/>
            </a:gdLst>
            <a:ahLst/>
            <a:cxnLst>
              <a:cxn ang="T10">
                <a:pos x="T0" y="T1"/>
              </a:cxn>
              <a:cxn ang="T11">
                <a:pos x="T2" y="T3"/>
              </a:cxn>
              <a:cxn ang="T12">
                <a:pos x="T4" y="T5"/>
              </a:cxn>
              <a:cxn ang="T13">
                <a:pos x="T6" y="T7"/>
              </a:cxn>
              <a:cxn ang="T14">
                <a:pos x="T8" y="T9"/>
              </a:cxn>
            </a:cxnLst>
            <a:rect l="T15" t="T16" r="T17" b="T18"/>
            <a:pathLst>
              <a:path w="86" h="73">
                <a:moveTo>
                  <a:pt x="0" y="5"/>
                </a:moveTo>
                <a:lnTo>
                  <a:pt x="0" y="0"/>
                </a:lnTo>
                <a:lnTo>
                  <a:pt x="86" y="62"/>
                </a:lnTo>
                <a:lnTo>
                  <a:pt x="86" y="73"/>
                </a:lnTo>
                <a:lnTo>
                  <a:pt x="0" y="5"/>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89" name="Freeform 337"/>
          <p:cNvSpPr>
            <a:spLocks/>
          </p:cNvSpPr>
          <p:nvPr/>
        </p:nvSpPr>
        <p:spPr bwMode="auto">
          <a:xfrm>
            <a:off x="8345488" y="2941638"/>
            <a:ext cx="9525" cy="9525"/>
          </a:xfrm>
          <a:custGeom>
            <a:avLst/>
            <a:gdLst>
              <a:gd name="T0" fmla="*/ 0 w 91"/>
              <a:gd name="T1" fmla="*/ 2147483647 h 80"/>
              <a:gd name="T2" fmla="*/ 2147483647 w 91"/>
              <a:gd name="T3" fmla="*/ 2147483647 h 80"/>
              <a:gd name="T4" fmla="*/ 2147483647 w 91"/>
              <a:gd name="T5" fmla="*/ 2147483647 h 80"/>
              <a:gd name="T6" fmla="*/ 2147483647 w 91"/>
              <a:gd name="T7" fmla="*/ 0 h 80"/>
              <a:gd name="T8" fmla="*/ 0 w 91"/>
              <a:gd name="T9" fmla="*/ 2147483647 h 80"/>
              <a:gd name="T10" fmla="*/ 0 60000 65536"/>
              <a:gd name="T11" fmla="*/ 0 60000 65536"/>
              <a:gd name="T12" fmla="*/ 0 60000 65536"/>
              <a:gd name="T13" fmla="*/ 0 60000 65536"/>
              <a:gd name="T14" fmla="*/ 0 60000 65536"/>
              <a:gd name="T15" fmla="*/ 0 w 91"/>
              <a:gd name="T16" fmla="*/ 0 h 80"/>
              <a:gd name="T17" fmla="*/ 91 w 91"/>
              <a:gd name="T18" fmla="*/ 80 h 80"/>
            </a:gdLst>
            <a:ahLst/>
            <a:cxnLst>
              <a:cxn ang="T10">
                <a:pos x="T0" y="T1"/>
              </a:cxn>
              <a:cxn ang="T11">
                <a:pos x="T2" y="T3"/>
              </a:cxn>
              <a:cxn ang="T12">
                <a:pos x="T4" y="T5"/>
              </a:cxn>
              <a:cxn ang="T13">
                <a:pos x="T6" y="T7"/>
              </a:cxn>
              <a:cxn ang="T14">
                <a:pos x="T8" y="T9"/>
              </a:cxn>
            </a:cxnLst>
            <a:rect l="T15" t="T16" r="T17" b="T18"/>
            <a:pathLst>
              <a:path w="91" h="80">
                <a:moveTo>
                  <a:pt x="0" y="5"/>
                </a:moveTo>
                <a:lnTo>
                  <a:pt x="86" y="80"/>
                </a:lnTo>
                <a:lnTo>
                  <a:pt x="91" y="73"/>
                </a:lnTo>
                <a:lnTo>
                  <a:pt x="6" y="0"/>
                </a:lnTo>
                <a:lnTo>
                  <a:pt x="0" y="5"/>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90" name="Freeform 338"/>
          <p:cNvSpPr>
            <a:spLocks/>
          </p:cNvSpPr>
          <p:nvPr/>
        </p:nvSpPr>
        <p:spPr bwMode="auto">
          <a:xfrm>
            <a:off x="8345488" y="2943225"/>
            <a:ext cx="9525" cy="7938"/>
          </a:xfrm>
          <a:custGeom>
            <a:avLst/>
            <a:gdLst>
              <a:gd name="T0" fmla="*/ 0 w 86"/>
              <a:gd name="T1" fmla="*/ 0 h 73"/>
              <a:gd name="T2" fmla="*/ 0 w 86"/>
              <a:gd name="T3" fmla="*/ 0 h 73"/>
              <a:gd name="T4" fmla="*/ 2147483647 w 86"/>
              <a:gd name="T5" fmla="*/ 2147483647 h 73"/>
              <a:gd name="T6" fmla="*/ 2147483647 w 86"/>
              <a:gd name="T7" fmla="*/ 2147483647 h 73"/>
              <a:gd name="T8" fmla="*/ 0 w 86"/>
              <a:gd name="T9" fmla="*/ 0 h 73"/>
              <a:gd name="T10" fmla="*/ 0 60000 65536"/>
              <a:gd name="T11" fmla="*/ 0 60000 65536"/>
              <a:gd name="T12" fmla="*/ 0 60000 65536"/>
              <a:gd name="T13" fmla="*/ 0 60000 65536"/>
              <a:gd name="T14" fmla="*/ 0 60000 65536"/>
              <a:gd name="T15" fmla="*/ 0 w 86"/>
              <a:gd name="T16" fmla="*/ 0 h 73"/>
              <a:gd name="T17" fmla="*/ 86 w 86"/>
              <a:gd name="T18" fmla="*/ 73 h 73"/>
            </a:gdLst>
            <a:ahLst/>
            <a:cxnLst>
              <a:cxn ang="T10">
                <a:pos x="T0" y="T1"/>
              </a:cxn>
              <a:cxn ang="T11">
                <a:pos x="T2" y="T3"/>
              </a:cxn>
              <a:cxn ang="T12">
                <a:pos x="T4" y="T5"/>
              </a:cxn>
              <a:cxn ang="T13">
                <a:pos x="T6" y="T7"/>
              </a:cxn>
              <a:cxn ang="T14">
                <a:pos x="T8" y="T9"/>
              </a:cxn>
            </a:cxnLst>
            <a:rect l="T15" t="T16" r="T17" b="T18"/>
            <a:pathLst>
              <a:path w="86" h="73">
                <a:moveTo>
                  <a:pt x="0" y="0"/>
                </a:moveTo>
                <a:lnTo>
                  <a:pt x="0" y="0"/>
                </a:lnTo>
                <a:lnTo>
                  <a:pt x="86" y="73"/>
                </a:lnTo>
                <a:lnTo>
                  <a:pt x="0"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91" name="Freeform 339"/>
          <p:cNvSpPr>
            <a:spLocks/>
          </p:cNvSpPr>
          <p:nvPr/>
        </p:nvSpPr>
        <p:spPr bwMode="auto">
          <a:xfrm>
            <a:off x="8367713" y="2916238"/>
            <a:ext cx="7937" cy="9525"/>
          </a:xfrm>
          <a:custGeom>
            <a:avLst/>
            <a:gdLst>
              <a:gd name="T0" fmla="*/ 0 w 86"/>
              <a:gd name="T1" fmla="*/ 2147483647 h 90"/>
              <a:gd name="T2" fmla="*/ 2147483647 w 86"/>
              <a:gd name="T3" fmla="*/ 2147483647 h 90"/>
              <a:gd name="T4" fmla="*/ 2147483647 w 86"/>
              <a:gd name="T5" fmla="*/ 2147483647 h 90"/>
              <a:gd name="T6" fmla="*/ 2147483647 w 86"/>
              <a:gd name="T7" fmla="*/ 0 h 90"/>
              <a:gd name="T8" fmla="*/ 0 w 86"/>
              <a:gd name="T9" fmla="*/ 2147483647 h 90"/>
              <a:gd name="T10" fmla="*/ 0 60000 65536"/>
              <a:gd name="T11" fmla="*/ 0 60000 65536"/>
              <a:gd name="T12" fmla="*/ 0 60000 65536"/>
              <a:gd name="T13" fmla="*/ 0 60000 65536"/>
              <a:gd name="T14" fmla="*/ 0 60000 65536"/>
              <a:gd name="T15" fmla="*/ 0 w 86"/>
              <a:gd name="T16" fmla="*/ 0 h 90"/>
              <a:gd name="T17" fmla="*/ 86 w 86"/>
              <a:gd name="T18" fmla="*/ 90 h 90"/>
            </a:gdLst>
            <a:ahLst/>
            <a:cxnLst>
              <a:cxn ang="T10">
                <a:pos x="T0" y="T1"/>
              </a:cxn>
              <a:cxn ang="T11">
                <a:pos x="T2" y="T3"/>
              </a:cxn>
              <a:cxn ang="T12">
                <a:pos x="T4" y="T5"/>
              </a:cxn>
              <a:cxn ang="T13">
                <a:pos x="T6" y="T7"/>
              </a:cxn>
              <a:cxn ang="T14">
                <a:pos x="T8" y="T9"/>
              </a:cxn>
            </a:cxnLst>
            <a:rect l="T15" t="T16" r="T17" b="T18"/>
            <a:pathLst>
              <a:path w="86" h="90">
                <a:moveTo>
                  <a:pt x="0" y="16"/>
                </a:moveTo>
                <a:lnTo>
                  <a:pt x="69" y="90"/>
                </a:lnTo>
                <a:lnTo>
                  <a:pt x="86" y="73"/>
                </a:lnTo>
                <a:lnTo>
                  <a:pt x="18" y="0"/>
                </a:lnTo>
                <a:lnTo>
                  <a:pt x="0" y="16"/>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92" name="Freeform 340"/>
          <p:cNvSpPr>
            <a:spLocks/>
          </p:cNvSpPr>
          <p:nvPr/>
        </p:nvSpPr>
        <p:spPr bwMode="auto">
          <a:xfrm>
            <a:off x="8367713" y="2914650"/>
            <a:ext cx="11112" cy="9525"/>
          </a:xfrm>
          <a:custGeom>
            <a:avLst/>
            <a:gdLst>
              <a:gd name="T0" fmla="*/ 0 w 97"/>
              <a:gd name="T1" fmla="*/ 2147483647 h 86"/>
              <a:gd name="T2" fmla="*/ 2147483647 w 97"/>
              <a:gd name="T3" fmla="*/ 2147483647 h 86"/>
              <a:gd name="T4" fmla="*/ 2147483647 w 97"/>
              <a:gd name="T5" fmla="*/ 2147483647 h 86"/>
              <a:gd name="T6" fmla="*/ 2147483647 w 97"/>
              <a:gd name="T7" fmla="*/ 0 h 86"/>
              <a:gd name="T8" fmla="*/ 0 w 97"/>
              <a:gd name="T9" fmla="*/ 2147483647 h 86"/>
              <a:gd name="T10" fmla="*/ 0 60000 65536"/>
              <a:gd name="T11" fmla="*/ 0 60000 65536"/>
              <a:gd name="T12" fmla="*/ 0 60000 65536"/>
              <a:gd name="T13" fmla="*/ 0 60000 65536"/>
              <a:gd name="T14" fmla="*/ 0 60000 65536"/>
              <a:gd name="T15" fmla="*/ 0 w 97"/>
              <a:gd name="T16" fmla="*/ 0 h 86"/>
              <a:gd name="T17" fmla="*/ 97 w 97"/>
              <a:gd name="T18" fmla="*/ 86 h 86"/>
            </a:gdLst>
            <a:ahLst/>
            <a:cxnLst>
              <a:cxn ang="T10">
                <a:pos x="T0" y="T1"/>
              </a:cxn>
              <a:cxn ang="T11">
                <a:pos x="T2" y="T3"/>
              </a:cxn>
              <a:cxn ang="T12">
                <a:pos x="T4" y="T5"/>
              </a:cxn>
              <a:cxn ang="T13">
                <a:pos x="T6" y="T7"/>
              </a:cxn>
              <a:cxn ang="T14">
                <a:pos x="T8" y="T9"/>
              </a:cxn>
            </a:cxnLst>
            <a:rect l="T15" t="T16" r="T17" b="T18"/>
            <a:pathLst>
              <a:path w="97" h="86">
                <a:moveTo>
                  <a:pt x="0" y="23"/>
                </a:moveTo>
                <a:lnTo>
                  <a:pt x="80" y="86"/>
                </a:lnTo>
                <a:lnTo>
                  <a:pt x="97" y="62"/>
                </a:lnTo>
                <a:lnTo>
                  <a:pt x="18" y="0"/>
                </a:lnTo>
                <a:lnTo>
                  <a:pt x="0" y="23"/>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93" name="Freeform 341"/>
          <p:cNvSpPr>
            <a:spLocks/>
          </p:cNvSpPr>
          <p:nvPr/>
        </p:nvSpPr>
        <p:spPr bwMode="auto">
          <a:xfrm>
            <a:off x="8367713" y="2917825"/>
            <a:ext cx="7937" cy="6350"/>
          </a:xfrm>
          <a:custGeom>
            <a:avLst/>
            <a:gdLst>
              <a:gd name="T0" fmla="*/ 2147483647 w 80"/>
              <a:gd name="T1" fmla="*/ 0 h 74"/>
              <a:gd name="T2" fmla="*/ 0 w 80"/>
              <a:gd name="T3" fmla="*/ 2147483647 h 74"/>
              <a:gd name="T4" fmla="*/ 2147483647 w 80"/>
              <a:gd name="T5" fmla="*/ 2147483647 h 74"/>
              <a:gd name="T6" fmla="*/ 2147483647 w 80"/>
              <a:gd name="T7" fmla="*/ 2147483647 h 74"/>
              <a:gd name="T8" fmla="*/ 2147483647 w 80"/>
              <a:gd name="T9" fmla="*/ 0 h 74"/>
              <a:gd name="T10" fmla="*/ 0 60000 65536"/>
              <a:gd name="T11" fmla="*/ 0 60000 65536"/>
              <a:gd name="T12" fmla="*/ 0 60000 65536"/>
              <a:gd name="T13" fmla="*/ 0 60000 65536"/>
              <a:gd name="T14" fmla="*/ 0 60000 65536"/>
              <a:gd name="T15" fmla="*/ 0 w 80"/>
              <a:gd name="T16" fmla="*/ 0 h 74"/>
              <a:gd name="T17" fmla="*/ 80 w 80"/>
              <a:gd name="T18" fmla="*/ 74 h 74"/>
            </a:gdLst>
            <a:ahLst/>
            <a:cxnLst>
              <a:cxn ang="T10">
                <a:pos x="T0" y="T1"/>
              </a:cxn>
              <a:cxn ang="T11">
                <a:pos x="T2" y="T3"/>
              </a:cxn>
              <a:cxn ang="T12">
                <a:pos x="T4" y="T5"/>
              </a:cxn>
              <a:cxn ang="T13">
                <a:pos x="T6" y="T7"/>
              </a:cxn>
              <a:cxn ang="T14">
                <a:pos x="T8" y="T9"/>
              </a:cxn>
            </a:cxnLst>
            <a:rect l="T15" t="T16" r="T17" b="T18"/>
            <a:pathLst>
              <a:path w="80" h="74">
                <a:moveTo>
                  <a:pt x="5" y="0"/>
                </a:moveTo>
                <a:lnTo>
                  <a:pt x="0" y="6"/>
                </a:lnTo>
                <a:lnTo>
                  <a:pt x="74" y="74"/>
                </a:lnTo>
                <a:lnTo>
                  <a:pt x="80" y="68"/>
                </a:lnTo>
                <a:lnTo>
                  <a:pt x="5"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94" name="Freeform 342"/>
          <p:cNvSpPr>
            <a:spLocks/>
          </p:cNvSpPr>
          <p:nvPr/>
        </p:nvSpPr>
        <p:spPr bwMode="auto">
          <a:xfrm>
            <a:off x="8393113" y="2892425"/>
            <a:ext cx="9525" cy="9525"/>
          </a:xfrm>
          <a:custGeom>
            <a:avLst/>
            <a:gdLst>
              <a:gd name="T0" fmla="*/ 0 w 86"/>
              <a:gd name="T1" fmla="*/ 2147483647 h 90"/>
              <a:gd name="T2" fmla="*/ 2147483647 w 86"/>
              <a:gd name="T3" fmla="*/ 2147483647 h 90"/>
              <a:gd name="T4" fmla="*/ 2147483647 w 86"/>
              <a:gd name="T5" fmla="*/ 2147483647 h 90"/>
              <a:gd name="T6" fmla="*/ 2147483647 w 86"/>
              <a:gd name="T7" fmla="*/ 0 h 90"/>
              <a:gd name="T8" fmla="*/ 0 w 86"/>
              <a:gd name="T9" fmla="*/ 2147483647 h 90"/>
              <a:gd name="T10" fmla="*/ 0 60000 65536"/>
              <a:gd name="T11" fmla="*/ 0 60000 65536"/>
              <a:gd name="T12" fmla="*/ 0 60000 65536"/>
              <a:gd name="T13" fmla="*/ 0 60000 65536"/>
              <a:gd name="T14" fmla="*/ 0 60000 65536"/>
              <a:gd name="T15" fmla="*/ 0 w 86"/>
              <a:gd name="T16" fmla="*/ 0 h 90"/>
              <a:gd name="T17" fmla="*/ 86 w 86"/>
              <a:gd name="T18" fmla="*/ 90 h 90"/>
            </a:gdLst>
            <a:ahLst/>
            <a:cxnLst>
              <a:cxn ang="T10">
                <a:pos x="T0" y="T1"/>
              </a:cxn>
              <a:cxn ang="T11">
                <a:pos x="T2" y="T3"/>
              </a:cxn>
              <a:cxn ang="T12">
                <a:pos x="T4" y="T5"/>
              </a:cxn>
              <a:cxn ang="T13">
                <a:pos x="T6" y="T7"/>
              </a:cxn>
              <a:cxn ang="T14">
                <a:pos x="T8" y="T9"/>
              </a:cxn>
            </a:cxnLst>
            <a:rect l="T15" t="T16" r="T17" b="T18"/>
            <a:pathLst>
              <a:path w="86" h="90">
                <a:moveTo>
                  <a:pt x="0" y="11"/>
                </a:moveTo>
                <a:lnTo>
                  <a:pt x="75" y="90"/>
                </a:lnTo>
                <a:lnTo>
                  <a:pt x="86" y="79"/>
                </a:lnTo>
                <a:lnTo>
                  <a:pt x="12" y="0"/>
                </a:lnTo>
                <a:lnTo>
                  <a:pt x="0" y="11"/>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95" name="Freeform 343"/>
          <p:cNvSpPr>
            <a:spLocks/>
          </p:cNvSpPr>
          <p:nvPr/>
        </p:nvSpPr>
        <p:spPr bwMode="auto">
          <a:xfrm>
            <a:off x="8396288" y="2889250"/>
            <a:ext cx="7937" cy="11113"/>
          </a:xfrm>
          <a:custGeom>
            <a:avLst/>
            <a:gdLst>
              <a:gd name="T0" fmla="*/ 0 w 81"/>
              <a:gd name="T1" fmla="*/ 2147483647 h 102"/>
              <a:gd name="T2" fmla="*/ 2147483647 w 81"/>
              <a:gd name="T3" fmla="*/ 2147483647 h 102"/>
              <a:gd name="T4" fmla="*/ 2147483647 w 81"/>
              <a:gd name="T5" fmla="*/ 2147483647 h 102"/>
              <a:gd name="T6" fmla="*/ 2147483647 w 81"/>
              <a:gd name="T7" fmla="*/ 0 h 102"/>
              <a:gd name="T8" fmla="*/ 0 w 81"/>
              <a:gd name="T9" fmla="*/ 2147483647 h 102"/>
              <a:gd name="T10" fmla="*/ 0 60000 65536"/>
              <a:gd name="T11" fmla="*/ 0 60000 65536"/>
              <a:gd name="T12" fmla="*/ 0 60000 65536"/>
              <a:gd name="T13" fmla="*/ 0 60000 65536"/>
              <a:gd name="T14" fmla="*/ 0 60000 65536"/>
              <a:gd name="T15" fmla="*/ 0 w 81"/>
              <a:gd name="T16" fmla="*/ 0 h 102"/>
              <a:gd name="T17" fmla="*/ 81 w 81"/>
              <a:gd name="T18" fmla="*/ 102 h 102"/>
            </a:gdLst>
            <a:ahLst/>
            <a:cxnLst>
              <a:cxn ang="T10">
                <a:pos x="T0" y="T1"/>
              </a:cxn>
              <a:cxn ang="T11">
                <a:pos x="T2" y="T3"/>
              </a:cxn>
              <a:cxn ang="T12">
                <a:pos x="T4" y="T5"/>
              </a:cxn>
              <a:cxn ang="T13">
                <a:pos x="T6" y="T7"/>
              </a:cxn>
              <a:cxn ang="T14">
                <a:pos x="T8" y="T9"/>
              </a:cxn>
            </a:cxnLst>
            <a:rect l="T15" t="T16" r="T17" b="T18"/>
            <a:pathLst>
              <a:path w="81" h="102">
                <a:moveTo>
                  <a:pt x="0" y="17"/>
                </a:moveTo>
                <a:lnTo>
                  <a:pt x="57" y="102"/>
                </a:lnTo>
                <a:lnTo>
                  <a:pt x="81" y="85"/>
                </a:lnTo>
                <a:lnTo>
                  <a:pt x="23" y="0"/>
                </a:lnTo>
                <a:lnTo>
                  <a:pt x="0" y="17"/>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96" name="Freeform 344"/>
          <p:cNvSpPr>
            <a:spLocks/>
          </p:cNvSpPr>
          <p:nvPr/>
        </p:nvSpPr>
        <p:spPr bwMode="auto">
          <a:xfrm>
            <a:off x="8394700" y="2892425"/>
            <a:ext cx="7938" cy="7938"/>
          </a:xfrm>
          <a:custGeom>
            <a:avLst/>
            <a:gdLst>
              <a:gd name="T0" fmla="*/ 0 w 74"/>
              <a:gd name="T1" fmla="*/ 0 h 84"/>
              <a:gd name="T2" fmla="*/ 2147483647 w 74"/>
              <a:gd name="T3" fmla="*/ 0 h 84"/>
              <a:gd name="T4" fmla="*/ 2147483647 w 74"/>
              <a:gd name="T5" fmla="*/ 2147483647 h 84"/>
              <a:gd name="T6" fmla="*/ 2147483647 w 74"/>
              <a:gd name="T7" fmla="*/ 2147483647 h 84"/>
              <a:gd name="T8" fmla="*/ 0 w 74"/>
              <a:gd name="T9" fmla="*/ 0 h 84"/>
              <a:gd name="T10" fmla="*/ 0 60000 65536"/>
              <a:gd name="T11" fmla="*/ 0 60000 65536"/>
              <a:gd name="T12" fmla="*/ 0 60000 65536"/>
              <a:gd name="T13" fmla="*/ 0 60000 65536"/>
              <a:gd name="T14" fmla="*/ 0 60000 65536"/>
              <a:gd name="T15" fmla="*/ 0 w 74"/>
              <a:gd name="T16" fmla="*/ 0 h 84"/>
              <a:gd name="T17" fmla="*/ 74 w 74"/>
              <a:gd name="T18" fmla="*/ 84 h 84"/>
            </a:gdLst>
            <a:ahLst/>
            <a:cxnLst>
              <a:cxn ang="T10">
                <a:pos x="T0" y="T1"/>
              </a:cxn>
              <a:cxn ang="T11">
                <a:pos x="T2" y="T3"/>
              </a:cxn>
              <a:cxn ang="T12">
                <a:pos x="T4" y="T5"/>
              </a:cxn>
              <a:cxn ang="T13">
                <a:pos x="T6" y="T7"/>
              </a:cxn>
              <a:cxn ang="T14">
                <a:pos x="T8" y="T9"/>
              </a:cxn>
            </a:cxnLst>
            <a:rect l="T15" t="T16" r="T17" b="T18"/>
            <a:pathLst>
              <a:path w="74" h="84">
                <a:moveTo>
                  <a:pt x="0" y="0"/>
                </a:moveTo>
                <a:lnTo>
                  <a:pt x="6" y="0"/>
                </a:lnTo>
                <a:lnTo>
                  <a:pt x="74" y="79"/>
                </a:lnTo>
                <a:lnTo>
                  <a:pt x="63" y="84"/>
                </a:lnTo>
                <a:lnTo>
                  <a:pt x="0"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97" name="Freeform 345"/>
          <p:cNvSpPr>
            <a:spLocks/>
          </p:cNvSpPr>
          <p:nvPr/>
        </p:nvSpPr>
        <p:spPr bwMode="auto">
          <a:xfrm>
            <a:off x="8397875" y="2889250"/>
            <a:ext cx="7938" cy="9525"/>
          </a:xfrm>
          <a:custGeom>
            <a:avLst/>
            <a:gdLst>
              <a:gd name="T0" fmla="*/ 0 w 69"/>
              <a:gd name="T1" fmla="*/ 2147483647 h 90"/>
              <a:gd name="T2" fmla="*/ 2147483647 w 69"/>
              <a:gd name="T3" fmla="*/ 2147483647 h 90"/>
              <a:gd name="T4" fmla="*/ 2147483647 w 69"/>
              <a:gd name="T5" fmla="*/ 2147483647 h 90"/>
              <a:gd name="T6" fmla="*/ 2147483647 w 69"/>
              <a:gd name="T7" fmla="*/ 0 h 90"/>
              <a:gd name="T8" fmla="*/ 0 w 69"/>
              <a:gd name="T9" fmla="*/ 2147483647 h 90"/>
              <a:gd name="T10" fmla="*/ 0 60000 65536"/>
              <a:gd name="T11" fmla="*/ 0 60000 65536"/>
              <a:gd name="T12" fmla="*/ 0 60000 65536"/>
              <a:gd name="T13" fmla="*/ 0 60000 65536"/>
              <a:gd name="T14" fmla="*/ 0 60000 65536"/>
              <a:gd name="T15" fmla="*/ 0 w 69"/>
              <a:gd name="T16" fmla="*/ 0 h 90"/>
              <a:gd name="T17" fmla="*/ 69 w 69"/>
              <a:gd name="T18" fmla="*/ 90 h 90"/>
            </a:gdLst>
            <a:ahLst/>
            <a:cxnLst>
              <a:cxn ang="T10">
                <a:pos x="T0" y="T1"/>
              </a:cxn>
              <a:cxn ang="T11">
                <a:pos x="T2" y="T3"/>
              </a:cxn>
              <a:cxn ang="T12">
                <a:pos x="T4" y="T5"/>
              </a:cxn>
              <a:cxn ang="T13">
                <a:pos x="T6" y="T7"/>
              </a:cxn>
              <a:cxn ang="T14">
                <a:pos x="T8" y="T9"/>
              </a:cxn>
            </a:cxnLst>
            <a:rect l="T15" t="T16" r="T17" b="T18"/>
            <a:pathLst>
              <a:path w="69" h="90">
                <a:moveTo>
                  <a:pt x="0" y="5"/>
                </a:moveTo>
                <a:lnTo>
                  <a:pt x="58" y="90"/>
                </a:lnTo>
                <a:lnTo>
                  <a:pt x="69" y="85"/>
                </a:lnTo>
                <a:lnTo>
                  <a:pt x="12" y="0"/>
                </a:lnTo>
                <a:lnTo>
                  <a:pt x="0" y="5"/>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98" name="Freeform 346"/>
          <p:cNvSpPr>
            <a:spLocks/>
          </p:cNvSpPr>
          <p:nvPr/>
        </p:nvSpPr>
        <p:spPr bwMode="auto">
          <a:xfrm>
            <a:off x="8397875" y="2890838"/>
            <a:ext cx="6350" cy="7937"/>
          </a:xfrm>
          <a:custGeom>
            <a:avLst/>
            <a:gdLst>
              <a:gd name="T0" fmla="*/ 0 w 58"/>
              <a:gd name="T1" fmla="*/ 0 h 85"/>
              <a:gd name="T2" fmla="*/ 0 w 58"/>
              <a:gd name="T3" fmla="*/ 0 h 85"/>
              <a:gd name="T4" fmla="*/ 2147483647 w 58"/>
              <a:gd name="T5" fmla="*/ 2147483647 h 85"/>
              <a:gd name="T6" fmla="*/ 2147483647 w 58"/>
              <a:gd name="T7" fmla="*/ 2147483647 h 85"/>
              <a:gd name="T8" fmla="*/ 0 w 58"/>
              <a:gd name="T9" fmla="*/ 0 h 85"/>
              <a:gd name="T10" fmla="*/ 0 60000 65536"/>
              <a:gd name="T11" fmla="*/ 0 60000 65536"/>
              <a:gd name="T12" fmla="*/ 0 60000 65536"/>
              <a:gd name="T13" fmla="*/ 0 60000 65536"/>
              <a:gd name="T14" fmla="*/ 0 60000 65536"/>
              <a:gd name="T15" fmla="*/ 0 w 58"/>
              <a:gd name="T16" fmla="*/ 0 h 85"/>
              <a:gd name="T17" fmla="*/ 58 w 58"/>
              <a:gd name="T18" fmla="*/ 85 h 85"/>
            </a:gdLst>
            <a:ahLst/>
            <a:cxnLst>
              <a:cxn ang="T10">
                <a:pos x="T0" y="T1"/>
              </a:cxn>
              <a:cxn ang="T11">
                <a:pos x="T2" y="T3"/>
              </a:cxn>
              <a:cxn ang="T12">
                <a:pos x="T4" y="T5"/>
              </a:cxn>
              <a:cxn ang="T13">
                <a:pos x="T6" y="T7"/>
              </a:cxn>
              <a:cxn ang="T14">
                <a:pos x="T8" y="T9"/>
              </a:cxn>
            </a:cxnLst>
            <a:rect l="T15" t="T16" r="T17" b="T18"/>
            <a:pathLst>
              <a:path w="58" h="85">
                <a:moveTo>
                  <a:pt x="0" y="0"/>
                </a:moveTo>
                <a:lnTo>
                  <a:pt x="0" y="0"/>
                </a:lnTo>
                <a:lnTo>
                  <a:pt x="58" y="85"/>
                </a:lnTo>
                <a:lnTo>
                  <a:pt x="0"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899" name="Freeform 347"/>
          <p:cNvSpPr>
            <a:spLocks/>
          </p:cNvSpPr>
          <p:nvPr/>
        </p:nvSpPr>
        <p:spPr bwMode="auto">
          <a:xfrm>
            <a:off x="8426450" y="2868613"/>
            <a:ext cx="7938" cy="11112"/>
          </a:xfrm>
          <a:custGeom>
            <a:avLst/>
            <a:gdLst>
              <a:gd name="T0" fmla="*/ 0 w 75"/>
              <a:gd name="T1" fmla="*/ 2147483647 h 119"/>
              <a:gd name="T2" fmla="*/ 2147483647 w 75"/>
              <a:gd name="T3" fmla="*/ 2147483647 h 119"/>
              <a:gd name="T4" fmla="*/ 2147483647 w 75"/>
              <a:gd name="T5" fmla="*/ 2147483647 h 119"/>
              <a:gd name="T6" fmla="*/ 2147483647 w 75"/>
              <a:gd name="T7" fmla="*/ 0 h 119"/>
              <a:gd name="T8" fmla="*/ 0 w 75"/>
              <a:gd name="T9" fmla="*/ 2147483647 h 119"/>
              <a:gd name="T10" fmla="*/ 0 60000 65536"/>
              <a:gd name="T11" fmla="*/ 0 60000 65536"/>
              <a:gd name="T12" fmla="*/ 0 60000 65536"/>
              <a:gd name="T13" fmla="*/ 0 60000 65536"/>
              <a:gd name="T14" fmla="*/ 0 60000 65536"/>
              <a:gd name="T15" fmla="*/ 0 w 75"/>
              <a:gd name="T16" fmla="*/ 0 h 119"/>
              <a:gd name="T17" fmla="*/ 75 w 75"/>
              <a:gd name="T18" fmla="*/ 119 h 119"/>
            </a:gdLst>
            <a:ahLst/>
            <a:cxnLst>
              <a:cxn ang="T10">
                <a:pos x="T0" y="T1"/>
              </a:cxn>
              <a:cxn ang="T11">
                <a:pos x="T2" y="T3"/>
              </a:cxn>
              <a:cxn ang="T12">
                <a:pos x="T4" y="T5"/>
              </a:cxn>
              <a:cxn ang="T13">
                <a:pos x="T6" y="T7"/>
              </a:cxn>
              <a:cxn ang="T14">
                <a:pos x="T8" y="T9"/>
              </a:cxn>
            </a:cxnLst>
            <a:rect l="T15" t="T16" r="T17" b="T18"/>
            <a:pathLst>
              <a:path w="75" h="119">
                <a:moveTo>
                  <a:pt x="0" y="12"/>
                </a:moveTo>
                <a:lnTo>
                  <a:pt x="51" y="119"/>
                </a:lnTo>
                <a:lnTo>
                  <a:pt x="75" y="108"/>
                </a:lnTo>
                <a:lnTo>
                  <a:pt x="24" y="0"/>
                </a:lnTo>
                <a:lnTo>
                  <a:pt x="0" y="12"/>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900" name="Freeform 348"/>
          <p:cNvSpPr>
            <a:spLocks/>
          </p:cNvSpPr>
          <p:nvPr/>
        </p:nvSpPr>
        <p:spPr bwMode="auto">
          <a:xfrm>
            <a:off x="8426450" y="2870200"/>
            <a:ext cx="4763" cy="11113"/>
          </a:xfrm>
          <a:custGeom>
            <a:avLst/>
            <a:gdLst>
              <a:gd name="T0" fmla="*/ 0 w 51"/>
              <a:gd name="T1" fmla="*/ 2147483647 h 108"/>
              <a:gd name="T2" fmla="*/ 0 w 51"/>
              <a:gd name="T3" fmla="*/ 0 h 108"/>
              <a:gd name="T4" fmla="*/ 2147483647 w 51"/>
              <a:gd name="T5" fmla="*/ 2147483647 h 108"/>
              <a:gd name="T6" fmla="*/ 2147483647 w 51"/>
              <a:gd name="T7" fmla="*/ 2147483647 h 108"/>
              <a:gd name="T8" fmla="*/ 0 w 51"/>
              <a:gd name="T9" fmla="*/ 2147483647 h 108"/>
              <a:gd name="T10" fmla="*/ 0 60000 65536"/>
              <a:gd name="T11" fmla="*/ 0 60000 65536"/>
              <a:gd name="T12" fmla="*/ 0 60000 65536"/>
              <a:gd name="T13" fmla="*/ 0 60000 65536"/>
              <a:gd name="T14" fmla="*/ 0 60000 65536"/>
              <a:gd name="T15" fmla="*/ 0 w 51"/>
              <a:gd name="T16" fmla="*/ 0 h 108"/>
              <a:gd name="T17" fmla="*/ 51 w 51"/>
              <a:gd name="T18" fmla="*/ 108 h 108"/>
            </a:gdLst>
            <a:ahLst/>
            <a:cxnLst>
              <a:cxn ang="T10">
                <a:pos x="T0" y="T1"/>
              </a:cxn>
              <a:cxn ang="T11">
                <a:pos x="T2" y="T3"/>
              </a:cxn>
              <a:cxn ang="T12">
                <a:pos x="T4" y="T5"/>
              </a:cxn>
              <a:cxn ang="T13">
                <a:pos x="T6" y="T7"/>
              </a:cxn>
              <a:cxn ang="T14">
                <a:pos x="T8" y="T9"/>
              </a:cxn>
            </a:cxnLst>
            <a:rect l="T15" t="T16" r="T17" b="T18"/>
            <a:pathLst>
              <a:path w="51" h="108">
                <a:moveTo>
                  <a:pt x="0" y="11"/>
                </a:moveTo>
                <a:lnTo>
                  <a:pt x="0" y="0"/>
                </a:lnTo>
                <a:lnTo>
                  <a:pt x="51" y="91"/>
                </a:lnTo>
                <a:lnTo>
                  <a:pt x="51" y="108"/>
                </a:lnTo>
                <a:lnTo>
                  <a:pt x="0" y="11"/>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901" name="Freeform 349"/>
          <p:cNvSpPr>
            <a:spLocks/>
          </p:cNvSpPr>
          <p:nvPr/>
        </p:nvSpPr>
        <p:spPr bwMode="auto">
          <a:xfrm>
            <a:off x="8429625" y="2867025"/>
            <a:ext cx="6350" cy="12700"/>
          </a:xfrm>
          <a:custGeom>
            <a:avLst/>
            <a:gdLst>
              <a:gd name="T0" fmla="*/ 0 w 73"/>
              <a:gd name="T1" fmla="*/ 2147483647 h 120"/>
              <a:gd name="T2" fmla="*/ 2147483647 w 73"/>
              <a:gd name="T3" fmla="*/ 2147483647 h 120"/>
              <a:gd name="T4" fmla="*/ 2147483647 w 73"/>
              <a:gd name="T5" fmla="*/ 2147483647 h 120"/>
              <a:gd name="T6" fmla="*/ 2147483647 w 73"/>
              <a:gd name="T7" fmla="*/ 0 h 120"/>
              <a:gd name="T8" fmla="*/ 0 w 73"/>
              <a:gd name="T9" fmla="*/ 2147483647 h 120"/>
              <a:gd name="T10" fmla="*/ 0 60000 65536"/>
              <a:gd name="T11" fmla="*/ 0 60000 65536"/>
              <a:gd name="T12" fmla="*/ 0 60000 65536"/>
              <a:gd name="T13" fmla="*/ 0 60000 65536"/>
              <a:gd name="T14" fmla="*/ 0 60000 65536"/>
              <a:gd name="T15" fmla="*/ 0 w 73"/>
              <a:gd name="T16" fmla="*/ 0 h 120"/>
              <a:gd name="T17" fmla="*/ 73 w 73"/>
              <a:gd name="T18" fmla="*/ 120 h 120"/>
            </a:gdLst>
            <a:ahLst/>
            <a:cxnLst>
              <a:cxn ang="T10">
                <a:pos x="T0" y="T1"/>
              </a:cxn>
              <a:cxn ang="T11">
                <a:pos x="T2" y="T3"/>
              </a:cxn>
              <a:cxn ang="T12">
                <a:pos x="T4" y="T5"/>
              </a:cxn>
              <a:cxn ang="T13">
                <a:pos x="T6" y="T7"/>
              </a:cxn>
              <a:cxn ang="T14">
                <a:pos x="T8" y="T9"/>
              </a:cxn>
            </a:cxnLst>
            <a:rect l="T15" t="T16" r="T17" b="T18"/>
            <a:pathLst>
              <a:path w="73" h="120">
                <a:moveTo>
                  <a:pt x="0" y="12"/>
                </a:moveTo>
                <a:lnTo>
                  <a:pt x="51" y="120"/>
                </a:lnTo>
                <a:lnTo>
                  <a:pt x="73" y="108"/>
                </a:lnTo>
                <a:lnTo>
                  <a:pt x="22" y="0"/>
                </a:lnTo>
                <a:lnTo>
                  <a:pt x="0" y="12"/>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902" name="Freeform 350"/>
          <p:cNvSpPr>
            <a:spLocks/>
          </p:cNvSpPr>
          <p:nvPr/>
        </p:nvSpPr>
        <p:spPr bwMode="auto">
          <a:xfrm>
            <a:off x="8429625" y="2868613"/>
            <a:ext cx="4763" cy="11112"/>
          </a:xfrm>
          <a:custGeom>
            <a:avLst/>
            <a:gdLst>
              <a:gd name="T0" fmla="*/ 0 w 51"/>
              <a:gd name="T1" fmla="*/ 0 h 107"/>
              <a:gd name="T2" fmla="*/ 0 w 51"/>
              <a:gd name="T3" fmla="*/ 0 h 107"/>
              <a:gd name="T4" fmla="*/ 2147483647 w 51"/>
              <a:gd name="T5" fmla="*/ 2147483647 h 107"/>
              <a:gd name="T6" fmla="*/ 2147483647 w 51"/>
              <a:gd name="T7" fmla="*/ 2147483647 h 107"/>
              <a:gd name="T8" fmla="*/ 0 w 51"/>
              <a:gd name="T9" fmla="*/ 0 h 107"/>
              <a:gd name="T10" fmla="*/ 0 60000 65536"/>
              <a:gd name="T11" fmla="*/ 0 60000 65536"/>
              <a:gd name="T12" fmla="*/ 0 60000 65536"/>
              <a:gd name="T13" fmla="*/ 0 60000 65536"/>
              <a:gd name="T14" fmla="*/ 0 60000 65536"/>
              <a:gd name="T15" fmla="*/ 0 w 51"/>
              <a:gd name="T16" fmla="*/ 0 h 107"/>
              <a:gd name="T17" fmla="*/ 51 w 51"/>
              <a:gd name="T18" fmla="*/ 107 h 107"/>
            </a:gdLst>
            <a:ahLst/>
            <a:cxnLst>
              <a:cxn ang="T10">
                <a:pos x="T0" y="T1"/>
              </a:cxn>
              <a:cxn ang="T11">
                <a:pos x="T2" y="T3"/>
              </a:cxn>
              <a:cxn ang="T12">
                <a:pos x="T4" y="T5"/>
              </a:cxn>
              <a:cxn ang="T13">
                <a:pos x="T6" y="T7"/>
              </a:cxn>
              <a:cxn ang="T14">
                <a:pos x="T8" y="T9"/>
              </a:cxn>
            </a:cxnLst>
            <a:rect l="T15" t="T16" r="T17" b="T18"/>
            <a:pathLst>
              <a:path w="51" h="107">
                <a:moveTo>
                  <a:pt x="0" y="0"/>
                </a:moveTo>
                <a:lnTo>
                  <a:pt x="0" y="0"/>
                </a:lnTo>
                <a:lnTo>
                  <a:pt x="51" y="107"/>
                </a:lnTo>
                <a:lnTo>
                  <a:pt x="0"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903" name="Freeform 351"/>
          <p:cNvSpPr>
            <a:spLocks/>
          </p:cNvSpPr>
          <p:nvPr/>
        </p:nvSpPr>
        <p:spPr bwMode="auto">
          <a:xfrm>
            <a:off x="8431213" y="2868613"/>
            <a:ext cx="6350" cy="7937"/>
          </a:xfrm>
          <a:custGeom>
            <a:avLst/>
            <a:gdLst>
              <a:gd name="T0" fmla="*/ 0 w 63"/>
              <a:gd name="T1" fmla="*/ 2147483647 h 85"/>
              <a:gd name="T2" fmla="*/ 2147483647 w 63"/>
              <a:gd name="T3" fmla="*/ 2147483647 h 85"/>
              <a:gd name="T4" fmla="*/ 2147483647 w 63"/>
              <a:gd name="T5" fmla="*/ 2147483647 h 85"/>
              <a:gd name="T6" fmla="*/ 2147483647 w 63"/>
              <a:gd name="T7" fmla="*/ 0 h 85"/>
              <a:gd name="T8" fmla="*/ 0 w 63"/>
              <a:gd name="T9" fmla="*/ 2147483647 h 85"/>
              <a:gd name="T10" fmla="*/ 0 60000 65536"/>
              <a:gd name="T11" fmla="*/ 0 60000 65536"/>
              <a:gd name="T12" fmla="*/ 0 60000 65536"/>
              <a:gd name="T13" fmla="*/ 0 60000 65536"/>
              <a:gd name="T14" fmla="*/ 0 60000 65536"/>
              <a:gd name="T15" fmla="*/ 0 w 63"/>
              <a:gd name="T16" fmla="*/ 0 h 85"/>
              <a:gd name="T17" fmla="*/ 63 w 63"/>
              <a:gd name="T18" fmla="*/ 85 h 85"/>
            </a:gdLst>
            <a:ahLst/>
            <a:cxnLst>
              <a:cxn ang="T10">
                <a:pos x="T0" y="T1"/>
              </a:cxn>
              <a:cxn ang="T11">
                <a:pos x="T2" y="T3"/>
              </a:cxn>
              <a:cxn ang="T12">
                <a:pos x="T4" y="T5"/>
              </a:cxn>
              <a:cxn ang="T13">
                <a:pos x="T6" y="T7"/>
              </a:cxn>
              <a:cxn ang="T14">
                <a:pos x="T8" y="T9"/>
              </a:cxn>
            </a:cxnLst>
            <a:rect l="T15" t="T16" r="T17" b="T18"/>
            <a:pathLst>
              <a:path w="63" h="85">
                <a:moveTo>
                  <a:pt x="0" y="6"/>
                </a:moveTo>
                <a:lnTo>
                  <a:pt x="51" y="85"/>
                </a:lnTo>
                <a:lnTo>
                  <a:pt x="63" y="80"/>
                </a:lnTo>
                <a:lnTo>
                  <a:pt x="11" y="0"/>
                </a:lnTo>
                <a:lnTo>
                  <a:pt x="0" y="6"/>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904" name="Freeform 352"/>
          <p:cNvSpPr>
            <a:spLocks/>
          </p:cNvSpPr>
          <p:nvPr/>
        </p:nvSpPr>
        <p:spPr bwMode="auto">
          <a:xfrm>
            <a:off x="8431213" y="2867025"/>
            <a:ext cx="4762" cy="11113"/>
          </a:xfrm>
          <a:custGeom>
            <a:avLst/>
            <a:gdLst>
              <a:gd name="T0" fmla="*/ 0 w 51"/>
              <a:gd name="T1" fmla="*/ 0 h 107"/>
              <a:gd name="T2" fmla="*/ 0 w 51"/>
              <a:gd name="T3" fmla="*/ 2147483647 h 107"/>
              <a:gd name="T4" fmla="*/ 2147483647 w 51"/>
              <a:gd name="T5" fmla="*/ 2147483647 h 107"/>
              <a:gd name="T6" fmla="*/ 2147483647 w 51"/>
              <a:gd name="T7" fmla="*/ 2147483647 h 107"/>
              <a:gd name="T8" fmla="*/ 0 w 51"/>
              <a:gd name="T9" fmla="*/ 0 h 107"/>
              <a:gd name="T10" fmla="*/ 0 60000 65536"/>
              <a:gd name="T11" fmla="*/ 0 60000 65536"/>
              <a:gd name="T12" fmla="*/ 0 60000 65536"/>
              <a:gd name="T13" fmla="*/ 0 60000 65536"/>
              <a:gd name="T14" fmla="*/ 0 60000 65536"/>
              <a:gd name="T15" fmla="*/ 0 w 51"/>
              <a:gd name="T16" fmla="*/ 0 h 107"/>
              <a:gd name="T17" fmla="*/ 51 w 51"/>
              <a:gd name="T18" fmla="*/ 107 h 107"/>
            </a:gdLst>
            <a:ahLst/>
            <a:cxnLst>
              <a:cxn ang="T10">
                <a:pos x="T0" y="T1"/>
              </a:cxn>
              <a:cxn ang="T11">
                <a:pos x="T2" y="T3"/>
              </a:cxn>
              <a:cxn ang="T12">
                <a:pos x="T4" y="T5"/>
              </a:cxn>
              <a:cxn ang="T13">
                <a:pos x="T6" y="T7"/>
              </a:cxn>
              <a:cxn ang="T14">
                <a:pos x="T8" y="T9"/>
              </a:cxn>
            </a:cxnLst>
            <a:rect l="T15" t="T16" r="T17" b="T18"/>
            <a:pathLst>
              <a:path w="51" h="107">
                <a:moveTo>
                  <a:pt x="0" y="0"/>
                </a:moveTo>
                <a:lnTo>
                  <a:pt x="0" y="11"/>
                </a:lnTo>
                <a:lnTo>
                  <a:pt x="51" y="107"/>
                </a:lnTo>
                <a:lnTo>
                  <a:pt x="51" y="90"/>
                </a:lnTo>
                <a:lnTo>
                  <a:pt x="0" y="0"/>
                </a:lnTo>
                <a:close/>
              </a:path>
            </a:pathLst>
          </a:custGeom>
          <a:solidFill>
            <a:srgbClr val="FF00FF"/>
          </a:solidFill>
          <a:ln w="0">
            <a:solidFill>
              <a:srgbClr val="FF00FF"/>
            </a:solidFill>
            <a:round/>
            <a:headEnd/>
            <a:tailEnd/>
          </a:ln>
        </p:spPr>
        <p:txBody>
          <a:bodyPr lIns="91425" tIns="45712" rIns="91425" bIns="45712"/>
          <a:lstStyle/>
          <a:p>
            <a:endParaRPr lang="fr-FR"/>
          </a:p>
        </p:txBody>
      </p:sp>
      <p:sp>
        <p:nvSpPr>
          <p:cNvPr id="73905" name="Freeform 353"/>
          <p:cNvSpPr>
            <a:spLocks/>
          </p:cNvSpPr>
          <p:nvPr/>
        </p:nvSpPr>
        <p:spPr bwMode="auto">
          <a:xfrm>
            <a:off x="6257925" y="2744788"/>
            <a:ext cx="2197100" cy="1225550"/>
          </a:xfrm>
          <a:custGeom>
            <a:avLst/>
            <a:gdLst>
              <a:gd name="T0" fmla="*/ 2147483647 w 20769"/>
              <a:gd name="T1" fmla="*/ 2147483647 h 11587"/>
              <a:gd name="T2" fmla="*/ 2147483647 w 20769"/>
              <a:gd name="T3" fmla="*/ 2147483647 h 11587"/>
              <a:gd name="T4" fmla="*/ 2147483647 w 20769"/>
              <a:gd name="T5" fmla="*/ 2147483647 h 11587"/>
              <a:gd name="T6" fmla="*/ 2147483647 w 20769"/>
              <a:gd name="T7" fmla="*/ 2147483647 h 11587"/>
              <a:gd name="T8" fmla="*/ 2147483647 w 20769"/>
              <a:gd name="T9" fmla="*/ 2147483647 h 11587"/>
              <a:gd name="T10" fmla="*/ 2147483647 w 20769"/>
              <a:gd name="T11" fmla="*/ 2147483647 h 11587"/>
              <a:gd name="T12" fmla="*/ 2147483647 w 20769"/>
              <a:gd name="T13" fmla="*/ 2147483647 h 11587"/>
              <a:gd name="T14" fmla="*/ 2147483647 w 20769"/>
              <a:gd name="T15" fmla="*/ 2147483647 h 11587"/>
              <a:gd name="T16" fmla="*/ 2147483647 w 20769"/>
              <a:gd name="T17" fmla="*/ 2147483647 h 11587"/>
              <a:gd name="T18" fmla="*/ 2147483647 w 20769"/>
              <a:gd name="T19" fmla="*/ 2147483647 h 11587"/>
              <a:gd name="T20" fmla="*/ 2147483647 w 20769"/>
              <a:gd name="T21" fmla="*/ 2147483647 h 11587"/>
              <a:gd name="T22" fmla="*/ 2147483647 w 20769"/>
              <a:gd name="T23" fmla="*/ 2147483647 h 11587"/>
              <a:gd name="T24" fmla="*/ 2147483647 w 20769"/>
              <a:gd name="T25" fmla="*/ 2147483647 h 11587"/>
              <a:gd name="T26" fmla="*/ 2147483647 w 20769"/>
              <a:gd name="T27" fmla="*/ 2147483647 h 11587"/>
              <a:gd name="T28" fmla="*/ 2147483647 w 20769"/>
              <a:gd name="T29" fmla="*/ 2147483647 h 11587"/>
              <a:gd name="T30" fmla="*/ 2147483647 w 20769"/>
              <a:gd name="T31" fmla="*/ 2147483647 h 11587"/>
              <a:gd name="T32" fmla="*/ 2147483647 w 20769"/>
              <a:gd name="T33" fmla="*/ 2147483647 h 11587"/>
              <a:gd name="T34" fmla="*/ 2147483647 w 20769"/>
              <a:gd name="T35" fmla="*/ 2147483647 h 11587"/>
              <a:gd name="T36" fmla="*/ 2147483647 w 20769"/>
              <a:gd name="T37" fmla="*/ 2147483647 h 11587"/>
              <a:gd name="T38" fmla="*/ 2147483647 w 20769"/>
              <a:gd name="T39" fmla="*/ 2147483647 h 11587"/>
              <a:gd name="T40" fmla="*/ 2147483647 w 20769"/>
              <a:gd name="T41" fmla="*/ 2147483647 h 11587"/>
              <a:gd name="T42" fmla="*/ 2147483647 w 20769"/>
              <a:gd name="T43" fmla="*/ 2147483647 h 11587"/>
              <a:gd name="T44" fmla="*/ 2147483647 w 20769"/>
              <a:gd name="T45" fmla="*/ 2147483647 h 11587"/>
              <a:gd name="T46" fmla="*/ 2147483647 w 20769"/>
              <a:gd name="T47" fmla="*/ 2147483647 h 11587"/>
              <a:gd name="T48" fmla="*/ 2147483647 w 20769"/>
              <a:gd name="T49" fmla="*/ 2147483647 h 11587"/>
              <a:gd name="T50" fmla="*/ 2147483647 w 20769"/>
              <a:gd name="T51" fmla="*/ 2147483647 h 11587"/>
              <a:gd name="T52" fmla="*/ 2147483647 w 20769"/>
              <a:gd name="T53" fmla="*/ 2147483647 h 11587"/>
              <a:gd name="T54" fmla="*/ 2147483647 w 20769"/>
              <a:gd name="T55" fmla="*/ 2147483647 h 11587"/>
              <a:gd name="T56" fmla="*/ 2147483647 w 20769"/>
              <a:gd name="T57" fmla="*/ 2147483647 h 11587"/>
              <a:gd name="T58" fmla="*/ 2147483647 w 20769"/>
              <a:gd name="T59" fmla="*/ 2147483647 h 11587"/>
              <a:gd name="T60" fmla="*/ 2147483647 w 20769"/>
              <a:gd name="T61" fmla="*/ 2147483647 h 11587"/>
              <a:gd name="T62" fmla="*/ 2147483647 w 20769"/>
              <a:gd name="T63" fmla="*/ 2147483647 h 11587"/>
              <a:gd name="T64" fmla="*/ 2147483647 w 20769"/>
              <a:gd name="T65" fmla="*/ 2147483647 h 11587"/>
              <a:gd name="T66" fmla="*/ 2147483647 w 20769"/>
              <a:gd name="T67" fmla="*/ 2147483647 h 11587"/>
              <a:gd name="T68" fmla="*/ 2147483647 w 20769"/>
              <a:gd name="T69" fmla="*/ 2147483647 h 11587"/>
              <a:gd name="T70" fmla="*/ 2147483647 w 20769"/>
              <a:gd name="T71" fmla="*/ 2147483647 h 11587"/>
              <a:gd name="T72" fmla="*/ 2147483647 w 20769"/>
              <a:gd name="T73" fmla="*/ 2147483647 h 11587"/>
              <a:gd name="T74" fmla="*/ 2147483647 w 20769"/>
              <a:gd name="T75" fmla="*/ 2147483647 h 11587"/>
              <a:gd name="T76" fmla="*/ 2147483647 w 20769"/>
              <a:gd name="T77" fmla="*/ 2147483647 h 11587"/>
              <a:gd name="T78" fmla="*/ 2147483647 w 20769"/>
              <a:gd name="T79" fmla="*/ 2147483647 h 11587"/>
              <a:gd name="T80" fmla="*/ 2147483647 w 20769"/>
              <a:gd name="T81" fmla="*/ 2147483647 h 11587"/>
              <a:gd name="T82" fmla="*/ 2147483647 w 20769"/>
              <a:gd name="T83" fmla="*/ 2147483647 h 11587"/>
              <a:gd name="T84" fmla="*/ 2147483647 w 20769"/>
              <a:gd name="T85" fmla="*/ 2147483647 h 11587"/>
              <a:gd name="T86" fmla="*/ 2147483647 w 20769"/>
              <a:gd name="T87" fmla="*/ 2147483647 h 11587"/>
              <a:gd name="T88" fmla="*/ 2147483647 w 20769"/>
              <a:gd name="T89" fmla="*/ 2147483647 h 11587"/>
              <a:gd name="T90" fmla="*/ 2147483647 w 20769"/>
              <a:gd name="T91" fmla="*/ 2147483647 h 11587"/>
              <a:gd name="T92" fmla="*/ 2147483647 w 20769"/>
              <a:gd name="T93" fmla="*/ 2147483647 h 11587"/>
              <a:gd name="T94" fmla="*/ 2147483647 w 20769"/>
              <a:gd name="T95" fmla="*/ 2147483647 h 11587"/>
              <a:gd name="T96" fmla="*/ 2147483647 w 20769"/>
              <a:gd name="T97" fmla="*/ 2147483647 h 11587"/>
              <a:gd name="T98" fmla="*/ 2147483647 w 20769"/>
              <a:gd name="T99" fmla="*/ 2147483647 h 11587"/>
              <a:gd name="T100" fmla="*/ 2147483647 w 20769"/>
              <a:gd name="T101" fmla="*/ 2147483647 h 11587"/>
              <a:gd name="T102" fmla="*/ 2147483647 w 20769"/>
              <a:gd name="T103" fmla="*/ 2147483647 h 11587"/>
              <a:gd name="T104" fmla="*/ 2147483647 w 20769"/>
              <a:gd name="T105" fmla="*/ 2147483647 h 11587"/>
              <a:gd name="T106" fmla="*/ 2147483647 w 20769"/>
              <a:gd name="T107" fmla="*/ 2147483647 h 11587"/>
              <a:gd name="T108" fmla="*/ 2147483647 w 20769"/>
              <a:gd name="T109" fmla="*/ 2147483647 h 11587"/>
              <a:gd name="T110" fmla="*/ 2147483647 w 20769"/>
              <a:gd name="T111" fmla="*/ 2147483647 h 11587"/>
              <a:gd name="T112" fmla="*/ 2147483647 w 20769"/>
              <a:gd name="T113" fmla="*/ 2147483647 h 1158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0769"/>
              <a:gd name="T172" fmla="*/ 0 h 11587"/>
              <a:gd name="T173" fmla="*/ 20769 w 20769"/>
              <a:gd name="T174" fmla="*/ 11587 h 1158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0769" h="11587">
                <a:moveTo>
                  <a:pt x="0" y="0"/>
                </a:moveTo>
                <a:lnTo>
                  <a:pt x="51" y="23"/>
                </a:lnTo>
                <a:lnTo>
                  <a:pt x="103" y="17"/>
                </a:lnTo>
                <a:lnTo>
                  <a:pt x="154" y="23"/>
                </a:lnTo>
                <a:lnTo>
                  <a:pt x="206" y="39"/>
                </a:lnTo>
                <a:lnTo>
                  <a:pt x="257" y="46"/>
                </a:lnTo>
                <a:lnTo>
                  <a:pt x="314" y="34"/>
                </a:lnTo>
                <a:lnTo>
                  <a:pt x="365" y="46"/>
                </a:lnTo>
                <a:lnTo>
                  <a:pt x="416" y="52"/>
                </a:lnTo>
                <a:lnTo>
                  <a:pt x="467" y="39"/>
                </a:lnTo>
                <a:lnTo>
                  <a:pt x="520" y="80"/>
                </a:lnTo>
                <a:lnTo>
                  <a:pt x="571" y="74"/>
                </a:lnTo>
                <a:lnTo>
                  <a:pt x="622" y="91"/>
                </a:lnTo>
                <a:lnTo>
                  <a:pt x="673" y="68"/>
                </a:lnTo>
                <a:lnTo>
                  <a:pt x="725" y="96"/>
                </a:lnTo>
                <a:lnTo>
                  <a:pt x="781" y="102"/>
                </a:lnTo>
                <a:lnTo>
                  <a:pt x="833" y="136"/>
                </a:lnTo>
                <a:lnTo>
                  <a:pt x="884" y="136"/>
                </a:lnTo>
                <a:lnTo>
                  <a:pt x="936" y="142"/>
                </a:lnTo>
                <a:lnTo>
                  <a:pt x="987" y="182"/>
                </a:lnTo>
                <a:lnTo>
                  <a:pt x="1039" y="182"/>
                </a:lnTo>
                <a:lnTo>
                  <a:pt x="1090" y="188"/>
                </a:lnTo>
                <a:lnTo>
                  <a:pt x="1141" y="210"/>
                </a:lnTo>
                <a:lnTo>
                  <a:pt x="1192" y="244"/>
                </a:lnTo>
                <a:lnTo>
                  <a:pt x="1244" y="278"/>
                </a:lnTo>
                <a:lnTo>
                  <a:pt x="1300" y="300"/>
                </a:lnTo>
                <a:lnTo>
                  <a:pt x="1353" y="346"/>
                </a:lnTo>
                <a:lnTo>
                  <a:pt x="1404" y="386"/>
                </a:lnTo>
                <a:lnTo>
                  <a:pt x="1455" y="408"/>
                </a:lnTo>
                <a:lnTo>
                  <a:pt x="1506" y="493"/>
                </a:lnTo>
                <a:lnTo>
                  <a:pt x="1558" y="533"/>
                </a:lnTo>
                <a:lnTo>
                  <a:pt x="1609" y="579"/>
                </a:lnTo>
                <a:lnTo>
                  <a:pt x="1660" y="697"/>
                </a:lnTo>
                <a:lnTo>
                  <a:pt x="1711" y="788"/>
                </a:lnTo>
                <a:lnTo>
                  <a:pt x="1763" y="947"/>
                </a:lnTo>
                <a:lnTo>
                  <a:pt x="1820" y="1100"/>
                </a:lnTo>
                <a:lnTo>
                  <a:pt x="1872" y="1281"/>
                </a:lnTo>
                <a:lnTo>
                  <a:pt x="1923" y="1520"/>
                </a:lnTo>
                <a:lnTo>
                  <a:pt x="1974" y="1775"/>
                </a:lnTo>
                <a:lnTo>
                  <a:pt x="2025" y="2155"/>
                </a:lnTo>
                <a:lnTo>
                  <a:pt x="2077" y="2614"/>
                </a:lnTo>
                <a:lnTo>
                  <a:pt x="2128" y="3198"/>
                </a:lnTo>
                <a:lnTo>
                  <a:pt x="2179" y="4031"/>
                </a:lnTo>
                <a:lnTo>
                  <a:pt x="2230" y="5380"/>
                </a:lnTo>
                <a:lnTo>
                  <a:pt x="2283" y="7982"/>
                </a:lnTo>
                <a:lnTo>
                  <a:pt x="2339" y="11587"/>
                </a:lnTo>
                <a:lnTo>
                  <a:pt x="2391" y="6758"/>
                </a:lnTo>
                <a:lnTo>
                  <a:pt x="2442" y="4978"/>
                </a:lnTo>
                <a:lnTo>
                  <a:pt x="2493" y="3952"/>
                </a:lnTo>
                <a:lnTo>
                  <a:pt x="2544" y="3237"/>
                </a:lnTo>
                <a:lnTo>
                  <a:pt x="2596" y="2671"/>
                </a:lnTo>
                <a:lnTo>
                  <a:pt x="2648" y="2166"/>
                </a:lnTo>
                <a:lnTo>
                  <a:pt x="2699" y="1797"/>
                </a:lnTo>
                <a:lnTo>
                  <a:pt x="2750" y="1554"/>
                </a:lnTo>
                <a:lnTo>
                  <a:pt x="2802" y="1338"/>
                </a:lnTo>
                <a:lnTo>
                  <a:pt x="2858" y="1219"/>
                </a:lnTo>
                <a:lnTo>
                  <a:pt x="2910" y="1095"/>
                </a:lnTo>
                <a:lnTo>
                  <a:pt x="2961" y="970"/>
                </a:lnTo>
                <a:lnTo>
                  <a:pt x="3012" y="879"/>
                </a:lnTo>
                <a:lnTo>
                  <a:pt x="3063" y="811"/>
                </a:lnTo>
                <a:lnTo>
                  <a:pt x="3116" y="709"/>
                </a:lnTo>
                <a:lnTo>
                  <a:pt x="3167" y="658"/>
                </a:lnTo>
                <a:lnTo>
                  <a:pt x="3218" y="607"/>
                </a:lnTo>
                <a:lnTo>
                  <a:pt x="3269" y="539"/>
                </a:lnTo>
                <a:lnTo>
                  <a:pt x="3321" y="511"/>
                </a:lnTo>
                <a:lnTo>
                  <a:pt x="3377" y="471"/>
                </a:lnTo>
                <a:lnTo>
                  <a:pt x="3429" y="437"/>
                </a:lnTo>
                <a:lnTo>
                  <a:pt x="3481" y="408"/>
                </a:lnTo>
                <a:lnTo>
                  <a:pt x="3532" y="392"/>
                </a:lnTo>
                <a:lnTo>
                  <a:pt x="3583" y="386"/>
                </a:lnTo>
                <a:lnTo>
                  <a:pt x="3635" y="368"/>
                </a:lnTo>
                <a:lnTo>
                  <a:pt x="3686" y="346"/>
                </a:lnTo>
                <a:lnTo>
                  <a:pt x="3737" y="318"/>
                </a:lnTo>
                <a:lnTo>
                  <a:pt x="3788" y="300"/>
                </a:lnTo>
                <a:lnTo>
                  <a:pt x="3840" y="272"/>
                </a:lnTo>
                <a:lnTo>
                  <a:pt x="3897" y="272"/>
                </a:lnTo>
                <a:lnTo>
                  <a:pt x="3949" y="278"/>
                </a:lnTo>
                <a:lnTo>
                  <a:pt x="4000" y="244"/>
                </a:lnTo>
                <a:lnTo>
                  <a:pt x="4051" y="244"/>
                </a:lnTo>
                <a:lnTo>
                  <a:pt x="4102" y="232"/>
                </a:lnTo>
                <a:lnTo>
                  <a:pt x="4154" y="221"/>
                </a:lnTo>
                <a:lnTo>
                  <a:pt x="4205" y="232"/>
                </a:lnTo>
                <a:lnTo>
                  <a:pt x="4256" y="216"/>
                </a:lnTo>
                <a:lnTo>
                  <a:pt x="4307" y="227"/>
                </a:lnTo>
                <a:lnTo>
                  <a:pt x="4360" y="210"/>
                </a:lnTo>
                <a:lnTo>
                  <a:pt x="4417" y="199"/>
                </a:lnTo>
                <a:lnTo>
                  <a:pt x="4468" y="199"/>
                </a:lnTo>
                <a:lnTo>
                  <a:pt x="4519" y="193"/>
                </a:lnTo>
                <a:lnTo>
                  <a:pt x="4570" y="204"/>
                </a:lnTo>
                <a:lnTo>
                  <a:pt x="4621" y="193"/>
                </a:lnTo>
                <a:lnTo>
                  <a:pt x="4673" y="204"/>
                </a:lnTo>
                <a:lnTo>
                  <a:pt x="4724" y="188"/>
                </a:lnTo>
                <a:lnTo>
                  <a:pt x="4775" y="188"/>
                </a:lnTo>
                <a:lnTo>
                  <a:pt x="4827" y="182"/>
                </a:lnTo>
                <a:lnTo>
                  <a:pt x="4879" y="188"/>
                </a:lnTo>
                <a:lnTo>
                  <a:pt x="4936" y="164"/>
                </a:lnTo>
                <a:lnTo>
                  <a:pt x="4987" y="176"/>
                </a:lnTo>
                <a:lnTo>
                  <a:pt x="5038" y="182"/>
                </a:lnTo>
                <a:lnTo>
                  <a:pt x="5089" y="182"/>
                </a:lnTo>
                <a:lnTo>
                  <a:pt x="5140" y="176"/>
                </a:lnTo>
                <a:lnTo>
                  <a:pt x="5193" y="170"/>
                </a:lnTo>
                <a:lnTo>
                  <a:pt x="5244" y="182"/>
                </a:lnTo>
                <a:lnTo>
                  <a:pt x="5295" y="182"/>
                </a:lnTo>
                <a:lnTo>
                  <a:pt x="5346" y="188"/>
                </a:lnTo>
                <a:lnTo>
                  <a:pt x="5398" y="193"/>
                </a:lnTo>
                <a:lnTo>
                  <a:pt x="5455" y="221"/>
                </a:lnTo>
                <a:lnTo>
                  <a:pt x="5506" y="244"/>
                </a:lnTo>
                <a:lnTo>
                  <a:pt x="5557" y="278"/>
                </a:lnTo>
                <a:lnTo>
                  <a:pt x="5608" y="318"/>
                </a:lnTo>
                <a:lnTo>
                  <a:pt x="5661" y="386"/>
                </a:lnTo>
                <a:lnTo>
                  <a:pt x="5712" y="425"/>
                </a:lnTo>
                <a:lnTo>
                  <a:pt x="5763" y="476"/>
                </a:lnTo>
                <a:lnTo>
                  <a:pt x="5814" y="499"/>
                </a:lnTo>
                <a:lnTo>
                  <a:pt x="5865" y="493"/>
                </a:lnTo>
                <a:lnTo>
                  <a:pt x="5917" y="448"/>
                </a:lnTo>
                <a:lnTo>
                  <a:pt x="5974" y="408"/>
                </a:lnTo>
                <a:lnTo>
                  <a:pt x="6026" y="380"/>
                </a:lnTo>
                <a:lnTo>
                  <a:pt x="6077" y="352"/>
                </a:lnTo>
                <a:lnTo>
                  <a:pt x="6128" y="340"/>
                </a:lnTo>
                <a:lnTo>
                  <a:pt x="6180" y="278"/>
                </a:lnTo>
                <a:lnTo>
                  <a:pt x="6231" y="278"/>
                </a:lnTo>
                <a:lnTo>
                  <a:pt x="6282" y="284"/>
                </a:lnTo>
                <a:lnTo>
                  <a:pt x="6333" y="278"/>
                </a:lnTo>
                <a:lnTo>
                  <a:pt x="6384" y="267"/>
                </a:lnTo>
                <a:lnTo>
                  <a:pt x="6436" y="278"/>
                </a:lnTo>
                <a:lnTo>
                  <a:pt x="6494" y="238"/>
                </a:lnTo>
                <a:lnTo>
                  <a:pt x="6545" y="250"/>
                </a:lnTo>
                <a:lnTo>
                  <a:pt x="6596" y="267"/>
                </a:lnTo>
                <a:lnTo>
                  <a:pt x="6647" y="250"/>
                </a:lnTo>
                <a:lnTo>
                  <a:pt x="6699" y="250"/>
                </a:lnTo>
                <a:lnTo>
                  <a:pt x="6750" y="250"/>
                </a:lnTo>
                <a:lnTo>
                  <a:pt x="6801" y="261"/>
                </a:lnTo>
                <a:lnTo>
                  <a:pt x="6852" y="256"/>
                </a:lnTo>
                <a:lnTo>
                  <a:pt x="6905" y="244"/>
                </a:lnTo>
                <a:lnTo>
                  <a:pt x="6956" y="244"/>
                </a:lnTo>
                <a:lnTo>
                  <a:pt x="7013" y="250"/>
                </a:lnTo>
                <a:lnTo>
                  <a:pt x="7064" y="244"/>
                </a:lnTo>
                <a:lnTo>
                  <a:pt x="7115" y="261"/>
                </a:lnTo>
                <a:lnTo>
                  <a:pt x="7166" y="250"/>
                </a:lnTo>
                <a:lnTo>
                  <a:pt x="7218" y="256"/>
                </a:lnTo>
                <a:lnTo>
                  <a:pt x="7269" y="244"/>
                </a:lnTo>
                <a:lnTo>
                  <a:pt x="7320" y="250"/>
                </a:lnTo>
                <a:lnTo>
                  <a:pt x="7372" y="250"/>
                </a:lnTo>
                <a:lnTo>
                  <a:pt x="7424" y="250"/>
                </a:lnTo>
                <a:lnTo>
                  <a:pt x="7475" y="261"/>
                </a:lnTo>
                <a:lnTo>
                  <a:pt x="7532" y="256"/>
                </a:lnTo>
                <a:lnTo>
                  <a:pt x="7583" y="261"/>
                </a:lnTo>
                <a:lnTo>
                  <a:pt x="7634" y="267"/>
                </a:lnTo>
                <a:lnTo>
                  <a:pt x="7685" y="267"/>
                </a:lnTo>
                <a:lnTo>
                  <a:pt x="7738" y="272"/>
                </a:lnTo>
                <a:lnTo>
                  <a:pt x="7789" y="250"/>
                </a:lnTo>
                <a:lnTo>
                  <a:pt x="7840" y="278"/>
                </a:lnTo>
                <a:lnTo>
                  <a:pt x="7891" y="267"/>
                </a:lnTo>
                <a:lnTo>
                  <a:pt x="7943" y="272"/>
                </a:lnTo>
                <a:lnTo>
                  <a:pt x="7994" y="284"/>
                </a:lnTo>
                <a:lnTo>
                  <a:pt x="8051" y="284"/>
                </a:lnTo>
                <a:lnTo>
                  <a:pt x="8102" y="300"/>
                </a:lnTo>
                <a:lnTo>
                  <a:pt x="8153" y="284"/>
                </a:lnTo>
                <a:lnTo>
                  <a:pt x="8205" y="307"/>
                </a:lnTo>
                <a:lnTo>
                  <a:pt x="8257" y="284"/>
                </a:lnTo>
                <a:lnTo>
                  <a:pt x="8308" y="284"/>
                </a:lnTo>
                <a:lnTo>
                  <a:pt x="8359" y="312"/>
                </a:lnTo>
                <a:lnTo>
                  <a:pt x="8410" y="318"/>
                </a:lnTo>
                <a:lnTo>
                  <a:pt x="8462" y="300"/>
                </a:lnTo>
                <a:lnTo>
                  <a:pt x="8513" y="312"/>
                </a:lnTo>
                <a:lnTo>
                  <a:pt x="8571" y="295"/>
                </a:lnTo>
                <a:lnTo>
                  <a:pt x="8622" y="307"/>
                </a:lnTo>
                <a:lnTo>
                  <a:pt x="8673" y="318"/>
                </a:lnTo>
                <a:lnTo>
                  <a:pt x="8724" y="335"/>
                </a:lnTo>
                <a:lnTo>
                  <a:pt x="8776" y="318"/>
                </a:lnTo>
                <a:lnTo>
                  <a:pt x="8827" y="312"/>
                </a:lnTo>
                <a:lnTo>
                  <a:pt x="8878" y="335"/>
                </a:lnTo>
                <a:lnTo>
                  <a:pt x="8929" y="335"/>
                </a:lnTo>
                <a:lnTo>
                  <a:pt x="8981" y="318"/>
                </a:lnTo>
                <a:lnTo>
                  <a:pt x="9032" y="324"/>
                </a:lnTo>
                <a:lnTo>
                  <a:pt x="9090" y="340"/>
                </a:lnTo>
                <a:lnTo>
                  <a:pt x="9141" y="335"/>
                </a:lnTo>
                <a:lnTo>
                  <a:pt x="9192" y="346"/>
                </a:lnTo>
                <a:lnTo>
                  <a:pt x="9243" y="346"/>
                </a:lnTo>
                <a:lnTo>
                  <a:pt x="9295" y="368"/>
                </a:lnTo>
                <a:lnTo>
                  <a:pt x="9346" y="335"/>
                </a:lnTo>
                <a:lnTo>
                  <a:pt x="9397" y="357"/>
                </a:lnTo>
                <a:lnTo>
                  <a:pt x="9448" y="368"/>
                </a:lnTo>
                <a:lnTo>
                  <a:pt x="9501" y="386"/>
                </a:lnTo>
                <a:lnTo>
                  <a:pt x="9552" y="386"/>
                </a:lnTo>
                <a:lnTo>
                  <a:pt x="9609" y="346"/>
                </a:lnTo>
                <a:lnTo>
                  <a:pt x="9660" y="368"/>
                </a:lnTo>
                <a:lnTo>
                  <a:pt x="9711" y="375"/>
                </a:lnTo>
                <a:lnTo>
                  <a:pt x="9762" y="392"/>
                </a:lnTo>
                <a:lnTo>
                  <a:pt x="9814" y="408"/>
                </a:lnTo>
                <a:lnTo>
                  <a:pt x="9865" y="375"/>
                </a:lnTo>
                <a:lnTo>
                  <a:pt x="9917" y="397"/>
                </a:lnTo>
                <a:lnTo>
                  <a:pt x="9968" y="408"/>
                </a:lnTo>
                <a:lnTo>
                  <a:pt x="10020" y="408"/>
                </a:lnTo>
                <a:lnTo>
                  <a:pt x="10071" y="414"/>
                </a:lnTo>
                <a:lnTo>
                  <a:pt x="10128" y="414"/>
                </a:lnTo>
                <a:lnTo>
                  <a:pt x="10179" y="437"/>
                </a:lnTo>
                <a:lnTo>
                  <a:pt x="10230" y="431"/>
                </a:lnTo>
                <a:lnTo>
                  <a:pt x="10281" y="443"/>
                </a:lnTo>
                <a:lnTo>
                  <a:pt x="10334" y="460"/>
                </a:lnTo>
                <a:lnTo>
                  <a:pt x="10385" y="471"/>
                </a:lnTo>
                <a:lnTo>
                  <a:pt x="10436" y="454"/>
                </a:lnTo>
                <a:lnTo>
                  <a:pt x="10487" y="454"/>
                </a:lnTo>
                <a:lnTo>
                  <a:pt x="10539" y="465"/>
                </a:lnTo>
                <a:lnTo>
                  <a:pt x="10590" y="482"/>
                </a:lnTo>
                <a:lnTo>
                  <a:pt x="10647" y="465"/>
                </a:lnTo>
                <a:lnTo>
                  <a:pt x="10699" y="476"/>
                </a:lnTo>
                <a:lnTo>
                  <a:pt x="10750" y="516"/>
                </a:lnTo>
                <a:lnTo>
                  <a:pt x="10801" y="499"/>
                </a:lnTo>
                <a:lnTo>
                  <a:pt x="10853" y="516"/>
                </a:lnTo>
                <a:lnTo>
                  <a:pt x="10904" y="528"/>
                </a:lnTo>
                <a:lnTo>
                  <a:pt x="10955" y="533"/>
                </a:lnTo>
                <a:lnTo>
                  <a:pt x="11006" y="539"/>
                </a:lnTo>
                <a:lnTo>
                  <a:pt x="11058" y="544"/>
                </a:lnTo>
                <a:lnTo>
                  <a:pt x="11109" y="550"/>
                </a:lnTo>
                <a:lnTo>
                  <a:pt x="11167" y="568"/>
                </a:lnTo>
                <a:lnTo>
                  <a:pt x="11218" y="568"/>
                </a:lnTo>
                <a:lnTo>
                  <a:pt x="11269" y="584"/>
                </a:lnTo>
                <a:lnTo>
                  <a:pt x="11320" y="601"/>
                </a:lnTo>
                <a:lnTo>
                  <a:pt x="11372" y="618"/>
                </a:lnTo>
                <a:lnTo>
                  <a:pt x="11423" y="623"/>
                </a:lnTo>
                <a:lnTo>
                  <a:pt x="11474" y="636"/>
                </a:lnTo>
                <a:lnTo>
                  <a:pt x="11525" y="636"/>
                </a:lnTo>
                <a:lnTo>
                  <a:pt x="11577" y="647"/>
                </a:lnTo>
                <a:lnTo>
                  <a:pt x="11629" y="658"/>
                </a:lnTo>
                <a:lnTo>
                  <a:pt x="11686" y="669"/>
                </a:lnTo>
                <a:lnTo>
                  <a:pt x="11737" y="669"/>
                </a:lnTo>
                <a:lnTo>
                  <a:pt x="11788" y="691"/>
                </a:lnTo>
                <a:lnTo>
                  <a:pt x="11839" y="697"/>
                </a:lnTo>
                <a:lnTo>
                  <a:pt x="11891" y="691"/>
                </a:lnTo>
                <a:lnTo>
                  <a:pt x="11942" y="720"/>
                </a:lnTo>
                <a:lnTo>
                  <a:pt x="11993" y="726"/>
                </a:lnTo>
                <a:lnTo>
                  <a:pt x="12045" y="726"/>
                </a:lnTo>
                <a:lnTo>
                  <a:pt x="12097" y="743"/>
                </a:lnTo>
                <a:lnTo>
                  <a:pt x="12148" y="748"/>
                </a:lnTo>
                <a:lnTo>
                  <a:pt x="12199" y="743"/>
                </a:lnTo>
                <a:lnTo>
                  <a:pt x="12256" y="754"/>
                </a:lnTo>
                <a:lnTo>
                  <a:pt x="12307" y="783"/>
                </a:lnTo>
                <a:lnTo>
                  <a:pt x="12358" y="777"/>
                </a:lnTo>
                <a:lnTo>
                  <a:pt x="12410" y="783"/>
                </a:lnTo>
                <a:lnTo>
                  <a:pt x="12462" y="816"/>
                </a:lnTo>
                <a:lnTo>
                  <a:pt x="12513" y="811"/>
                </a:lnTo>
                <a:lnTo>
                  <a:pt x="12564" y="816"/>
                </a:lnTo>
                <a:lnTo>
                  <a:pt x="12616" y="856"/>
                </a:lnTo>
                <a:lnTo>
                  <a:pt x="12667" y="895"/>
                </a:lnTo>
                <a:lnTo>
                  <a:pt x="12724" y="902"/>
                </a:lnTo>
                <a:lnTo>
                  <a:pt x="12775" y="930"/>
                </a:lnTo>
                <a:lnTo>
                  <a:pt x="12826" y="958"/>
                </a:lnTo>
                <a:lnTo>
                  <a:pt x="12878" y="992"/>
                </a:lnTo>
                <a:lnTo>
                  <a:pt x="12930" y="1020"/>
                </a:lnTo>
                <a:lnTo>
                  <a:pt x="12981" y="1072"/>
                </a:lnTo>
                <a:lnTo>
                  <a:pt x="13032" y="1106"/>
                </a:lnTo>
                <a:lnTo>
                  <a:pt x="13083" y="1145"/>
                </a:lnTo>
                <a:lnTo>
                  <a:pt x="13135" y="1196"/>
                </a:lnTo>
                <a:lnTo>
                  <a:pt x="13186" y="1242"/>
                </a:lnTo>
                <a:lnTo>
                  <a:pt x="13244" y="1281"/>
                </a:lnTo>
                <a:lnTo>
                  <a:pt x="13295" y="1343"/>
                </a:lnTo>
                <a:lnTo>
                  <a:pt x="13346" y="1361"/>
                </a:lnTo>
                <a:lnTo>
                  <a:pt x="13397" y="1417"/>
                </a:lnTo>
                <a:lnTo>
                  <a:pt x="13449" y="1468"/>
                </a:lnTo>
                <a:lnTo>
                  <a:pt x="13500" y="1531"/>
                </a:lnTo>
                <a:lnTo>
                  <a:pt x="13551" y="1565"/>
                </a:lnTo>
                <a:lnTo>
                  <a:pt x="13602" y="1644"/>
                </a:lnTo>
                <a:lnTo>
                  <a:pt x="13654" y="1701"/>
                </a:lnTo>
                <a:lnTo>
                  <a:pt x="13705" y="1701"/>
                </a:lnTo>
                <a:lnTo>
                  <a:pt x="13763" y="1752"/>
                </a:lnTo>
                <a:lnTo>
                  <a:pt x="13814" y="1808"/>
                </a:lnTo>
                <a:lnTo>
                  <a:pt x="13865" y="1814"/>
                </a:lnTo>
                <a:lnTo>
                  <a:pt x="13916" y="1854"/>
                </a:lnTo>
                <a:lnTo>
                  <a:pt x="13968" y="1900"/>
                </a:lnTo>
                <a:lnTo>
                  <a:pt x="14019" y="1905"/>
                </a:lnTo>
                <a:lnTo>
                  <a:pt x="14070" y="1939"/>
                </a:lnTo>
                <a:lnTo>
                  <a:pt x="14121" y="1922"/>
                </a:lnTo>
                <a:lnTo>
                  <a:pt x="14174" y="1944"/>
                </a:lnTo>
                <a:lnTo>
                  <a:pt x="14225" y="1939"/>
                </a:lnTo>
                <a:lnTo>
                  <a:pt x="14282" y="1933"/>
                </a:lnTo>
                <a:lnTo>
                  <a:pt x="14333" y="1871"/>
                </a:lnTo>
                <a:lnTo>
                  <a:pt x="14384" y="1837"/>
                </a:lnTo>
                <a:lnTo>
                  <a:pt x="14435" y="1803"/>
                </a:lnTo>
                <a:lnTo>
                  <a:pt x="14487" y="1814"/>
                </a:lnTo>
                <a:lnTo>
                  <a:pt x="14538" y="1769"/>
                </a:lnTo>
                <a:lnTo>
                  <a:pt x="14590" y="1718"/>
                </a:lnTo>
                <a:lnTo>
                  <a:pt x="14641" y="1678"/>
                </a:lnTo>
                <a:lnTo>
                  <a:pt x="14693" y="1661"/>
                </a:lnTo>
                <a:lnTo>
                  <a:pt x="14744" y="1650"/>
                </a:lnTo>
                <a:lnTo>
                  <a:pt x="14801" y="1628"/>
                </a:lnTo>
                <a:lnTo>
                  <a:pt x="14852" y="1610"/>
                </a:lnTo>
                <a:lnTo>
                  <a:pt x="14903" y="1610"/>
                </a:lnTo>
                <a:lnTo>
                  <a:pt x="14955" y="1610"/>
                </a:lnTo>
                <a:lnTo>
                  <a:pt x="15007" y="1628"/>
                </a:lnTo>
                <a:lnTo>
                  <a:pt x="15058" y="1650"/>
                </a:lnTo>
                <a:lnTo>
                  <a:pt x="15109" y="1696"/>
                </a:lnTo>
                <a:lnTo>
                  <a:pt x="15160" y="1712"/>
                </a:lnTo>
                <a:lnTo>
                  <a:pt x="15212" y="1729"/>
                </a:lnTo>
                <a:lnTo>
                  <a:pt x="15263" y="1769"/>
                </a:lnTo>
                <a:lnTo>
                  <a:pt x="15320" y="1843"/>
                </a:lnTo>
                <a:lnTo>
                  <a:pt x="15371" y="1848"/>
                </a:lnTo>
                <a:lnTo>
                  <a:pt x="15423" y="1905"/>
                </a:lnTo>
                <a:lnTo>
                  <a:pt x="15475" y="1951"/>
                </a:lnTo>
                <a:lnTo>
                  <a:pt x="15526" y="2052"/>
                </a:lnTo>
                <a:lnTo>
                  <a:pt x="15577" y="2131"/>
                </a:lnTo>
                <a:lnTo>
                  <a:pt x="15628" y="2223"/>
                </a:lnTo>
                <a:lnTo>
                  <a:pt x="15679" y="2319"/>
                </a:lnTo>
                <a:lnTo>
                  <a:pt x="15731" y="2387"/>
                </a:lnTo>
                <a:lnTo>
                  <a:pt x="15782" y="2444"/>
                </a:lnTo>
                <a:lnTo>
                  <a:pt x="15840" y="2546"/>
                </a:lnTo>
                <a:lnTo>
                  <a:pt x="15891" y="2620"/>
                </a:lnTo>
                <a:lnTo>
                  <a:pt x="15942" y="2739"/>
                </a:lnTo>
                <a:lnTo>
                  <a:pt x="15994" y="2835"/>
                </a:lnTo>
                <a:lnTo>
                  <a:pt x="16045" y="2954"/>
                </a:lnTo>
                <a:lnTo>
                  <a:pt x="16096" y="3096"/>
                </a:lnTo>
                <a:lnTo>
                  <a:pt x="16147" y="3232"/>
                </a:lnTo>
                <a:lnTo>
                  <a:pt x="16199" y="3384"/>
                </a:lnTo>
                <a:lnTo>
                  <a:pt x="16250" y="3476"/>
                </a:lnTo>
                <a:lnTo>
                  <a:pt x="16302" y="3634"/>
                </a:lnTo>
                <a:lnTo>
                  <a:pt x="16359" y="3810"/>
                </a:lnTo>
                <a:lnTo>
                  <a:pt x="16410" y="3963"/>
                </a:lnTo>
                <a:lnTo>
                  <a:pt x="16461" y="4150"/>
                </a:lnTo>
                <a:lnTo>
                  <a:pt x="16513" y="4337"/>
                </a:lnTo>
                <a:lnTo>
                  <a:pt x="16564" y="4552"/>
                </a:lnTo>
                <a:lnTo>
                  <a:pt x="16615" y="4774"/>
                </a:lnTo>
                <a:lnTo>
                  <a:pt x="16666" y="5017"/>
                </a:lnTo>
                <a:lnTo>
                  <a:pt x="16719" y="5307"/>
                </a:lnTo>
                <a:lnTo>
                  <a:pt x="16770" y="5601"/>
                </a:lnTo>
                <a:lnTo>
                  <a:pt x="16821" y="5919"/>
                </a:lnTo>
                <a:lnTo>
                  <a:pt x="16878" y="6281"/>
                </a:lnTo>
                <a:lnTo>
                  <a:pt x="16929" y="6644"/>
                </a:lnTo>
                <a:lnTo>
                  <a:pt x="16980" y="7019"/>
                </a:lnTo>
                <a:lnTo>
                  <a:pt x="17032" y="7217"/>
                </a:lnTo>
                <a:lnTo>
                  <a:pt x="17083" y="7348"/>
                </a:lnTo>
                <a:lnTo>
                  <a:pt x="17135" y="7256"/>
                </a:lnTo>
                <a:lnTo>
                  <a:pt x="17186" y="6990"/>
                </a:lnTo>
                <a:lnTo>
                  <a:pt x="17238" y="6747"/>
                </a:lnTo>
                <a:lnTo>
                  <a:pt x="17289" y="6463"/>
                </a:lnTo>
                <a:lnTo>
                  <a:pt x="17340" y="6044"/>
                </a:lnTo>
                <a:lnTo>
                  <a:pt x="17397" y="5698"/>
                </a:lnTo>
                <a:lnTo>
                  <a:pt x="17448" y="5335"/>
                </a:lnTo>
                <a:lnTo>
                  <a:pt x="17499" y="5028"/>
                </a:lnTo>
                <a:lnTo>
                  <a:pt x="17552" y="4791"/>
                </a:lnTo>
                <a:lnTo>
                  <a:pt x="17603" y="4587"/>
                </a:lnTo>
                <a:lnTo>
                  <a:pt x="17654" y="4439"/>
                </a:lnTo>
                <a:lnTo>
                  <a:pt x="17705" y="4258"/>
                </a:lnTo>
                <a:lnTo>
                  <a:pt x="17757" y="4128"/>
                </a:lnTo>
                <a:lnTo>
                  <a:pt x="17808" y="4060"/>
                </a:lnTo>
                <a:lnTo>
                  <a:pt x="17859" y="3986"/>
                </a:lnTo>
                <a:lnTo>
                  <a:pt x="17916" y="3889"/>
                </a:lnTo>
                <a:lnTo>
                  <a:pt x="17968" y="3878"/>
                </a:lnTo>
                <a:lnTo>
                  <a:pt x="18019" y="3872"/>
                </a:lnTo>
                <a:lnTo>
                  <a:pt x="18071" y="3838"/>
                </a:lnTo>
                <a:lnTo>
                  <a:pt x="18122" y="3827"/>
                </a:lnTo>
                <a:lnTo>
                  <a:pt x="18173" y="3884"/>
                </a:lnTo>
                <a:lnTo>
                  <a:pt x="18224" y="3906"/>
                </a:lnTo>
                <a:lnTo>
                  <a:pt x="18276" y="3929"/>
                </a:lnTo>
                <a:lnTo>
                  <a:pt x="18327" y="3968"/>
                </a:lnTo>
                <a:lnTo>
                  <a:pt x="18378" y="4060"/>
                </a:lnTo>
                <a:lnTo>
                  <a:pt x="18436" y="4104"/>
                </a:lnTo>
                <a:lnTo>
                  <a:pt x="18487" y="4172"/>
                </a:lnTo>
                <a:lnTo>
                  <a:pt x="18538" y="4229"/>
                </a:lnTo>
                <a:lnTo>
                  <a:pt x="18590" y="4320"/>
                </a:lnTo>
                <a:lnTo>
                  <a:pt x="18641" y="4383"/>
                </a:lnTo>
                <a:lnTo>
                  <a:pt x="18692" y="4433"/>
                </a:lnTo>
                <a:lnTo>
                  <a:pt x="18743" y="4507"/>
                </a:lnTo>
                <a:lnTo>
                  <a:pt x="18795" y="4552"/>
                </a:lnTo>
                <a:lnTo>
                  <a:pt x="18847" y="4558"/>
                </a:lnTo>
                <a:lnTo>
                  <a:pt x="18898" y="4604"/>
                </a:lnTo>
                <a:lnTo>
                  <a:pt x="18955" y="4576"/>
                </a:lnTo>
                <a:lnTo>
                  <a:pt x="19006" y="4581"/>
                </a:lnTo>
                <a:lnTo>
                  <a:pt x="19057" y="4536"/>
                </a:lnTo>
                <a:lnTo>
                  <a:pt x="19109" y="4468"/>
                </a:lnTo>
                <a:lnTo>
                  <a:pt x="19160" y="4445"/>
                </a:lnTo>
                <a:lnTo>
                  <a:pt x="19211" y="4422"/>
                </a:lnTo>
                <a:lnTo>
                  <a:pt x="19263" y="4388"/>
                </a:lnTo>
                <a:lnTo>
                  <a:pt x="19315" y="4315"/>
                </a:lnTo>
                <a:lnTo>
                  <a:pt x="19366" y="4218"/>
                </a:lnTo>
                <a:lnTo>
                  <a:pt x="19417" y="4172"/>
                </a:lnTo>
                <a:lnTo>
                  <a:pt x="19474" y="4042"/>
                </a:lnTo>
                <a:lnTo>
                  <a:pt x="19525" y="3917"/>
                </a:lnTo>
                <a:lnTo>
                  <a:pt x="19576" y="3804"/>
                </a:lnTo>
                <a:lnTo>
                  <a:pt x="19628" y="3725"/>
                </a:lnTo>
                <a:lnTo>
                  <a:pt x="19680" y="3628"/>
                </a:lnTo>
                <a:lnTo>
                  <a:pt x="19731" y="3549"/>
                </a:lnTo>
                <a:lnTo>
                  <a:pt x="19782" y="3452"/>
                </a:lnTo>
                <a:lnTo>
                  <a:pt x="19834" y="3390"/>
                </a:lnTo>
                <a:lnTo>
                  <a:pt x="19885" y="3300"/>
                </a:lnTo>
                <a:lnTo>
                  <a:pt x="19936" y="3243"/>
                </a:lnTo>
                <a:lnTo>
                  <a:pt x="19993" y="3152"/>
                </a:lnTo>
                <a:lnTo>
                  <a:pt x="20044" y="3022"/>
                </a:lnTo>
                <a:lnTo>
                  <a:pt x="20096" y="2954"/>
                </a:lnTo>
                <a:lnTo>
                  <a:pt x="20148" y="2863"/>
                </a:lnTo>
                <a:lnTo>
                  <a:pt x="20199" y="2800"/>
                </a:lnTo>
                <a:lnTo>
                  <a:pt x="20250" y="2732"/>
                </a:lnTo>
                <a:lnTo>
                  <a:pt x="20301" y="2653"/>
                </a:lnTo>
                <a:lnTo>
                  <a:pt x="20353" y="2608"/>
                </a:lnTo>
                <a:lnTo>
                  <a:pt x="20404" y="2557"/>
                </a:lnTo>
                <a:lnTo>
                  <a:pt x="20455" y="2506"/>
                </a:lnTo>
                <a:lnTo>
                  <a:pt x="20513" y="2438"/>
                </a:lnTo>
                <a:lnTo>
                  <a:pt x="20564" y="2381"/>
                </a:lnTo>
                <a:lnTo>
                  <a:pt x="20615" y="2308"/>
                </a:lnTo>
                <a:lnTo>
                  <a:pt x="20667" y="2240"/>
                </a:lnTo>
                <a:lnTo>
                  <a:pt x="20718" y="2199"/>
                </a:lnTo>
                <a:lnTo>
                  <a:pt x="20769" y="2160"/>
                </a:lnTo>
              </a:path>
            </a:pathLst>
          </a:custGeom>
          <a:noFill/>
          <a:ln w="11113">
            <a:solidFill>
              <a:srgbClr val="0000FF"/>
            </a:solidFill>
            <a:round/>
            <a:headEnd/>
            <a:tailEnd/>
          </a:ln>
        </p:spPr>
        <p:txBody>
          <a:bodyPr lIns="91425" tIns="45712" rIns="91425" bIns="45712"/>
          <a:lstStyle/>
          <a:p>
            <a:endParaRPr lang="fr-FR"/>
          </a:p>
        </p:txBody>
      </p:sp>
      <p:sp>
        <p:nvSpPr>
          <p:cNvPr id="73906" name="Text Box 354"/>
          <p:cNvSpPr txBox="1">
            <a:spLocks noChangeArrowheads="1"/>
          </p:cNvSpPr>
          <p:nvPr/>
        </p:nvSpPr>
        <p:spPr bwMode="auto">
          <a:xfrm>
            <a:off x="166688" y="2833688"/>
            <a:ext cx="3224212" cy="331787"/>
          </a:xfrm>
          <a:prstGeom prst="rect">
            <a:avLst/>
          </a:prstGeom>
          <a:noFill/>
          <a:ln w="9525">
            <a:noFill/>
            <a:miter lim="800000"/>
            <a:headEnd/>
            <a:tailEnd/>
          </a:ln>
        </p:spPr>
        <p:txBody>
          <a:bodyPr wrap="none" lIns="95441" tIns="49630" rIns="95441" bIns="49630" anchor="ctr">
            <a:spAutoFit/>
          </a:bodyPr>
          <a:lstStyle/>
          <a:p>
            <a:pPr algn="l" defTabSz="968375"/>
            <a:r>
              <a:rPr lang="en-US" sz="1300">
                <a:latin typeface="Arial" charset="0"/>
                <a:cs typeface="Arial" charset="0"/>
              </a:rPr>
              <a:t>Desired </a:t>
            </a:r>
            <a:r>
              <a:rPr lang="en-US" sz="1500">
                <a:latin typeface="Arial" charset="0"/>
                <a:cs typeface="Arial" charset="0"/>
              </a:rPr>
              <a:t>frequencies</a:t>
            </a:r>
            <a:r>
              <a:rPr lang="en-US" sz="1300">
                <a:latin typeface="Arial" charset="0"/>
                <a:cs typeface="Arial" charset="0"/>
              </a:rPr>
              <a:t> for Return loss</a:t>
            </a:r>
            <a:r>
              <a:rPr lang="en-US" sz="1300">
                <a:latin typeface="Arial" charset="0"/>
                <a:cs typeface="Arial" charset="0"/>
                <a:sym typeface="Symbol" pitchFamily="-112" charset="2"/>
              </a:rPr>
              <a:t></a:t>
            </a:r>
            <a:r>
              <a:rPr lang="en-US" sz="1300">
                <a:latin typeface="Arial" charset="0"/>
                <a:cs typeface="Arial" charset="0"/>
              </a:rPr>
              <a:t>2 </a:t>
            </a:r>
          </a:p>
        </p:txBody>
      </p:sp>
      <p:sp>
        <p:nvSpPr>
          <p:cNvPr id="73907" name="Text Box 355"/>
          <p:cNvSpPr txBox="1">
            <a:spLocks noChangeArrowheads="1"/>
          </p:cNvSpPr>
          <p:nvPr/>
        </p:nvSpPr>
        <p:spPr bwMode="auto">
          <a:xfrm>
            <a:off x="146050" y="3179763"/>
            <a:ext cx="2016125" cy="300037"/>
          </a:xfrm>
          <a:prstGeom prst="rect">
            <a:avLst/>
          </a:prstGeom>
          <a:noFill/>
          <a:ln w="9525">
            <a:noFill/>
            <a:miter lim="800000"/>
            <a:headEnd/>
            <a:tailEnd/>
          </a:ln>
        </p:spPr>
        <p:txBody>
          <a:bodyPr wrap="none" lIns="95441" tIns="49630" rIns="95441" bIns="49630" anchor="ctr">
            <a:spAutoFit/>
          </a:bodyPr>
          <a:lstStyle/>
          <a:p>
            <a:pPr defTabSz="968375"/>
            <a:r>
              <a:rPr lang="en-US" sz="1300" b="1">
                <a:latin typeface="Arial" charset="0"/>
                <a:cs typeface="Arial" charset="0"/>
              </a:rPr>
              <a:t>WLAN </a:t>
            </a:r>
            <a:r>
              <a:rPr lang="en-US" sz="1300">
                <a:latin typeface="Arial" charset="0"/>
                <a:cs typeface="Arial" charset="0"/>
              </a:rPr>
              <a:t>2.45GHz</a:t>
            </a:r>
            <a:r>
              <a:rPr lang="en-US" sz="1300">
                <a:latin typeface="Arial" charset="0"/>
                <a:cs typeface="Arial" charset="0"/>
                <a:sym typeface="Symbol" pitchFamily="-112" charset="2"/>
              </a:rPr>
              <a:t></a:t>
            </a:r>
            <a:r>
              <a:rPr lang="en-US" sz="1300">
                <a:latin typeface="Arial" charset="0"/>
                <a:cs typeface="Arial" charset="0"/>
              </a:rPr>
              <a:t>50MHz </a:t>
            </a:r>
          </a:p>
        </p:txBody>
      </p:sp>
      <p:sp>
        <p:nvSpPr>
          <p:cNvPr id="73908" name="Text Box 356"/>
          <p:cNvSpPr txBox="1">
            <a:spLocks noChangeArrowheads="1"/>
          </p:cNvSpPr>
          <p:nvPr/>
        </p:nvSpPr>
        <p:spPr bwMode="auto">
          <a:xfrm>
            <a:off x="131763" y="3503613"/>
            <a:ext cx="3119437" cy="300037"/>
          </a:xfrm>
          <a:prstGeom prst="rect">
            <a:avLst/>
          </a:prstGeom>
          <a:noFill/>
          <a:ln w="9525">
            <a:noFill/>
            <a:miter lim="800000"/>
            <a:headEnd/>
            <a:tailEnd/>
          </a:ln>
        </p:spPr>
        <p:txBody>
          <a:bodyPr wrap="none" lIns="95441" tIns="49630" rIns="95441" bIns="49630" anchor="ctr">
            <a:spAutoFit/>
          </a:bodyPr>
          <a:lstStyle/>
          <a:p>
            <a:pPr defTabSz="968375"/>
            <a:r>
              <a:rPr lang="en-US" sz="1300" b="1">
                <a:latin typeface="Arial" charset="0"/>
                <a:cs typeface="Arial" charset="0"/>
              </a:rPr>
              <a:t>HIPERLAN2 indoor </a:t>
            </a:r>
            <a:r>
              <a:rPr lang="en-US" sz="1300">
                <a:latin typeface="Arial" charset="0"/>
                <a:cs typeface="Arial" charset="0"/>
              </a:rPr>
              <a:t>5.25GHz</a:t>
            </a:r>
            <a:r>
              <a:rPr lang="en-US" sz="1300">
                <a:latin typeface="Arial" charset="0"/>
                <a:cs typeface="Arial" charset="0"/>
                <a:sym typeface="Symbol" pitchFamily="-112" charset="2"/>
              </a:rPr>
              <a:t></a:t>
            </a:r>
            <a:r>
              <a:rPr lang="en-US" sz="1300">
                <a:latin typeface="Arial" charset="0"/>
                <a:cs typeface="Arial" charset="0"/>
              </a:rPr>
              <a:t>100MHz </a:t>
            </a:r>
          </a:p>
        </p:txBody>
      </p:sp>
      <p:sp>
        <p:nvSpPr>
          <p:cNvPr id="73909" name="Text Box 357"/>
          <p:cNvSpPr txBox="1">
            <a:spLocks noChangeArrowheads="1"/>
          </p:cNvSpPr>
          <p:nvPr/>
        </p:nvSpPr>
        <p:spPr bwMode="auto">
          <a:xfrm>
            <a:off x="130175" y="3827463"/>
            <a:ext cx="3276600" cy="300037"/>
          </a:xfrm>
          <a:prstGeom prst="rect">
            <a:avLst/>
          </a:prstGeom>
          <a:noFill/>
          <a:ln w="9525">
            <a:noFill/>
            <a:miter lim="800000"/>
            <a:headEnd/>
            <a:tailEnd/>
          </a:ln>
        </p:spPr>
        <p:txBody>
          <a:bodyPr wrap="none" lIns="95441" tIns="49630" rIns="95441" bIns="49630" anchor="ctr">
            <a:spAutoFit/>
          </a:bodyPr>
          <a:lstStyle/>
          <a:p>
            <a:pPr defTabSz="968375"/>
            <a:r>
              <a:rPr lang="en-US" sz="1300" b="1">
                <a:latin typeface="Arial" charset="0"/>
                <a:cs typeface="Arial" charset="0"/>
              </a:rPr>
              <a:t>HIPERLAN2 outdoor </a:t>
            </a:r>
            <a:r>
              <a:rPr lang="en-US" sz="1300">
                <a:latin typeface="Arial" charset="0"/>
                <a:cs typeface="Arial" charset="0"/>
              </a:rPr>
              <a:t>5.6GHz</a:t>
            </a:r>
            <a:r>
              <a:rPr lang="en-US" sz="1300">
                <a:latin typeface="Arial" charset="0"/>
                <a:cs typeface="Arial" charset="0"/>
                <a:sym typeface="Symbol" pitchFamily="-112" charset="2"/>
              </a:rPr>
              <a:t></a:t>
            </a:r>
            <a:r>
              <a:rPr lang="en-US" sz="1300">
                <a:latin typeface="Arial" charset="0"/>
                <a:cs typeface="Arial" charset="0"/>
              </a:rPr>
              <a:t>127.5MHz </a:t>
            </a:r>
          </a:p>
        </p:txBody>
      </p:sp>
      <p:sp>
        <p:nvSpPr>
          <p:cNvPr id="73910" name="Rectangle 358"/>
          <p:cNvSpPr>
            <a:spLocks noChangeArrowheads="1"/>
          </p:cNvSpPr>
          <p:nvPr/>
        </p:nvSpPr>
        <p:spPr bwMode="auto">
          <a:xfrm>
            <a:off x="77788" y="2814638"/>
            <a:ext cx="3275012" cy="1379537"/>
          </a:xfrm>
          <a:prstGeom prst="rect">
            <a:avLst/>
          </a:prstGeom>
          <a:noFill/>
          <a:ln w="9525">
            <a:solidFill>
              <a:schemeClr val="tx1"/>
            </a:solidFill>
            <a:miter lim="800000"/>
            <a:headEnd/>
            <a:tailEnd/>
          </a:ln>
        </p:spPr>
        <p:txBody>
          <a:bodyPr wrap="none" lIns="89986" tIns="46794" rIns="89986" bIns="46794" anchor="ctr"/>
          <a:lstStyle/>
          <a:p>
            <a:endParaRPr lang="fr-F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7826" name="Espace réservé du numéro de diapositive 3"/>
          <p:cNvSpPr>
            <a:spLocks noGrp="1"/>
          </p:cNvSpPr>
          <p:nvPr>
            <p:ph type="sldNum" sz="quarter" idx="10"/>
          </p:nvPr>
        </p:nvSpPr>
        <p:spPr/>
        <p:txBody>
          <a:bodyPr/>
          <a:lstStyle/>
          <a:p>
            <a:pPr defTabSz="860425"/>
            <a:fld id="{A1B00526-F4F6-46C7-9189-60AF1B951D14}" type="slidenum">
              <a:rPr lang="fr-FR"/>
              <a:pPr defTabSz="860425"/>
              <a:t>24</a:t>
            </a:fld>
            <a:endParaRPr lang="fr-FR"/>
          </a:p>
        </p:txBody>
      </p:sp>
      <p:sp>
        <p:nvSpPr>
          <p:cNvPr id="633858" name="Rectangle 2"/>
          <p:cNvSpPr>
            <a:spLocks noGrp="1" noChangeArrowheads="1"/>
          </p:cNvSpPr>
          <p:nvPr>
            <p:ph type="body" idx="1"/>
          </p:nvPr>
        </p:nvSpPr>
        <p:spPr>
          <a:xfrm>
            <a:off x="533400" y="2008179"/>
            <a:ext cx="7848600" cy="3200400"/>
          </a:xfrm>
        </p:spPr>
        <p:txBody>
          <a:bodyPr/>
          <a:lstStyle/>
          <a:p>
            <a:r>
              <a:rPr lang="en-US" sz="2000" b="1" dirty="0" smtClean="0">
                <a:effectLst>
                  <a:outerShdw blurRad="38100" dist="38100" dir="2700000" algn="tl">
                    <a:srgbClr val="000000"/>
                  </a:outerShdw>
                </a:effectLst>
                <a:latin typeface="Verdana" pitchFamily="-112" charset="0"/>
                <a:ea typeface="ＭＳ Ｐゴシック" pitchFamily="-112" charset="-128"/>
              </a:rPr>
              <a:t>Metrology, Frequency- and Impulse-Measurement Techniques</a:t>
            </a:r>
          </a:p>
          <a:p>
            <a:r>
              <a:rPr lang="en-US" sz="2000" b="1" dirty="0" smtClean="0">
                <a:effectLst>
                  <a:outerShdw blurRad="38100" dist="38100" dir="2700000" algn="tl">
                    <a:srgbClr val="000000"/>
                  </a:outerShdw>
                </a:effectLst>
                <a:latin typeface="Verdana" pitchFamily="-112" charset="0"/>
                <a:ea typeface="ＭＳ Ｐゴシック" pitchFamily="-112" charset="-128"/>
              </a:rPr>
              <a:t>Reflector Antennas, Lenses and </a:t>
            </a:r>
            <a:r>
              <a:rPr lang="en-US" sz="2000" b="1" dirty="0" err="1" smtClean="0">
                <a:effectLst>
                  <a:outerShdw blurRad="38100" dist="38100" dir="2700000" algn="tl">
                    <a:srgbClr val="000000"/>
                  </a:outerShdw>
                </a:effectLst>
                <a:latin typeface="Verdana" pitchFamily="-112" charset="0"/>
                <a:ea typeface="ＭＳ Ｐゴシック" pitchFamily="-112" charset="-128"/>
              </a:rPr>
              <a:t>Reflectarrays</a:t>
            </a:r>
            <a:endParaRPr lang="en-US" sz="2000" b="1" dirty="0" smtClean="0">
              <a:effectLst>
                <a:outerShdw blurRad="38100" dist="38100" dir="2700000" algn="tl">
                  <a:srgbClr val="000000"/>
                </a:outerShdw>
              </a:effectLst>
              <a:latin typeface="Verdana" pitchFamily="-112" charset="0"/>
              <a:ea typeface="ＭＳ Ｐゴシック" pitchFamily="-112" charset="-128"/>
            </a:endParaRPr>
          </a:p>
          <a:p>
            <a:r>
              <a:rPr lang="en-US" sz="2000" b="1" dirty="0" smtClean="0">
                <a:effectLst>
                  <a:outerShdw blurRad="38100" dist="38100" dir="2700000" algn="tl">
                    <a:srgbClr val="000000"/>
                  </a:outerShdw>
                </a:effectLst>
                <a:latin typeface="Verdana" pitchFamily="-112" charset="0"/>
                <a:ea typeface="ＭＳ Ｐゴシック" pitchFamily="-112" charset="-128"/>
              </a:rPr>
              <a:t>UWB Antennas and Arrays </a:t>
            </a:r>
          </a:p>
          <a:p>
            <a:r>
              <a:rPr lang="en-US" sz="2000" b="1" dirty="0" smtClean="0">
                <a:effectLst>
                  <a:outerShdw blurRad="38100" dist="38100" dir="2700000" algn="tl">
                    <a:srgbClr val="000000"/>
                  </a:outerShdw>
                </a:effectLst>
                <a:latin typeface="Verdana" pitchFamily="-112" charset="0"/>
                <a:ea typeface="ＭＳ Ｐゴシック" pitchFamily="-112" charset="-128"/>
              </a:rPr>
              <a:t>Millimeter-Wave Antennas</a:t>
            </a:r>
          </a:p>
          <a:p>
            <a:r>
              <a:rPr lang="en-US" sz="2000" b="1" dirty="0" smtClean="0">
                <a:effectLst>
                  <a:outerShdw blurRad="38100" dist="38100" dir="2700000" algn="tl">
                    <a:srgbClr val="000000"/>
                  </a:outerShdw>
                </a:effectLst>
                <a:latin typeface="Verdana" pitchFamily="-112" charset="0"/>
                <a:ea typeface="ＭＳ Ｐゴシック" pitchFamily="-112" charset="-128"/>
              </a:rPr>
              <a:t>Millimeter-Wave Radar Systems</a:t>
            </a:r>
          </a:p>
          <a:p>
            <a:r>
              <a:rPr lang="en-US" sz="2000" b="1" dirty="0" smtClean="0">
                <a:effectLst>
                  <a:outerShdw blurRad="38100" dist="38100" dir="2700000" algn="tl">
                    <a:srgbClr val="000000"/>
                  </a:outerShdw>
                </a:effectLst>
                <a:latin typeface="Verdana" pitchFamily="-112" charset="0"/>
                <a:ea typeface="ＭＳ Ｐゴシック" pitchFamily="-112" charset="-128"/>
              </a:rPr>
              <a:t>Subsurface Radar Systems and Electromagnetic Probing</a:t>
            </a:r>
          </a:p>
          <a:p>
            <a:r>
              <a:rPr lang="en-US" sz="2000" b="1" dirty="0" smtClean="0">
                <a:effectLst>
                  <a:outerShdw blurRad="38100" dist="38100" dir="2700000" algn="tl">
                    <a:srgbClr val="000000"/>
                  </a:outerShdw>
                </a:effectLst>
                <a:latin typeface="Verdana" pitchFamily="-112" charset="0"/>
                <a:ea typeface="ＭＳ Ｐゴシック" pitchFamily="-112" charset="-128"/>
              </a:rPr>
              <a:t>Microwave and Millimeter-Wave Imaging</a:t>
            </a:r>
            <a:endParaRPr lang="fr-FR" sz="2200" dirty="0" smtClean="0">
              <a:effectLst>
                <a:outerShdw blurRad="38100" dist="38100" dir="2700000" algn="tl">
                  <a:srgbClr val="000000"/>
                </a:outerShdw>
              </a:effectLst>
              <a:latin typeface="Verdana" pitchFamily="-112" charset="0"/>
              <a:ea typeface="ＭＳ Ｐゴシック" pitchFamily="-112" charset="-128"/>
            </a:endParaRPr>
          </a:p>
        </p:txBody>
      </p:sp>
      <p:sp>
        <p:nvSpPr>
          <p:cNvPr id="633859" name="Rectangle 3"/>
          <p:cNvSpPr>
            <a:spLocks noGrp="1" noChangeArrowheads="1"/>
          </p:cNvSpPr>
          <p:nvPr>
            <p:ph type="title"/>
          </p:nvPr>
        </p:nvSpPr>
        <p:spPr bwMode="auto">
          <a:xfrm>
            <a:off x="304800" y="1352552"/>
            <a:ext cx="8077200" cy="512751"/>
          </a:xfrm>
          <a:ln w="12700">
            <a:miter lim="800000"/>
            <a:headEnd/>
            <a:tailEnd/>
          </a:ln>
        </p:spPr>
        <p:txBody>
          <a:bodyPr wrap="none" lIns="86179" tIns="43090" rIns="86179" bIns="43090" numCol="1" anchor="t" anchorCtr="0" compatLnSpc="1">
            <a:prstTxWarp prst="textNoShape">
              <a:avLst/>
            </a:prstTxWarp>
          </a:bodyPr>
          <a:lstStyle/>
          <a:p>
            <a:pPr algn="ctr"/>
            <a:r>
              <a:rPr lang="fr-FR" sz="2000" dirty="0" smtClean="0">
                <a:effectLst>
                  <a:outerShdw blurRad="38100" dist="38100" dir="2700000" algn="tl">
                    <a:srgbClr val="000000"/>
                  </a:outerShdw>
                </a:effectLst>
                <a:latin typeface="Verdana" pitchFamily="-112" charset="0"/>
                <a:ea typeface="ＭＳ Ｐゴシック" pitchFamily="-112" charset="-128"/>
              </a:rPr>
              <a:t>DETECTION AND RADAR IMAGING SYSTEMS</a:t>
            </a:r>
            <a:endParaRPr lang="fr-FR" sz="2800" b="0" dirty="0" smtClean="0">
              <a:ea typeface="ＭＳ Ｐゴシック" pitchFamily="-112" charset="-128"/>
            </a:endParaRPr>
          </a:p>
        </p:txBody>
      </p:sp>
      <p:sp>
        <p:nvSpPr>
          <p:cNvPr id="77829" name="Rectangle 5"/>
          <p:cNvSpPr>
            <a:spLocks noChangeArrowheads="1"/>
          </p:cNvSpPr>
          <p:nvPr/>
        </p:nvSpPr>
        <p:spPr bwMode="auto">
          <a:xfrm>
            <a:off x="3810000" y="5486400"/>
            <a:ext cx="4114800" cy="533400"/>
          </a:xfrm>
          <a:prstGeom prst="rect">
            <a:avLst/>
          </a:prstGeom>
          <a:solidFill>
            <a:srgbClr val="000066"/>
          </a:solidFill>
          <a:ln w="12700" cap="sq">
            <a:solidFill>
              <a:srgbClr val="000066"/>
            </a:solidFill>
            <a:miter lim="800000"/>
            <a:headEnd type="none" w="sm" len="sm"/>
            <a:tailEnd type="none" w="sm" len="sm"/>
          </a:ln>
        </p:spPr>
        <p:txBody>
          <a:bodyPr wrap="none" lIns="91425" tIns="45712" rIns="91425" bIns="45712" anchor="ctr"/>
          <a:lstStyle/>
          <a:p>
            <a:r>
              <a:rPr lang="fr-FR" sz="1600" dirty="0"/>
              <a:t>Leader : Prof. </a:t>
            </a:r>
            <a:r>
              <a:rPr lang="fr-FR" sz="1600" dirty="0" smtClean="0"/>
              <a:t>Claire </a:t>
            </a:r>
            <a:r>
              <a:rPr lang="fr-FR" sz="1600" dirty="0" err="1" smtClean="0"/>
              <a:t>Migliaccio</a:t>
            </a:r>
            <a:endParaRPr lang="fr-FR" sz="1600" dirty="0" smtClean="0"/>
          </a:p>
          <a:p>
            <a:r>
              <a:rPr lang="fr-FR" sz="1600" smtClean="0">
                <a:latin typeface="Times New Roman" pitchFamily="-112" charset="0"/>
              </a:rPr>
              <a:t>(claire.migliaccio@unice.fr)</a:t>
            </a:r>
            <a:endParaRPr lang="fr-FR" sz="1400" dirty="0">
              <a:latin typeface="Times New Roman" pitchFamily="-112"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9874" name="Espace réservé du numéro de diapositive 2"/>
          <p:cNvSpPr>
            <a:spLocks noGrp="1"/>
          </p:cNvSpPr>
          <p:nvPr>
            <p:ph type="sldNum" sz="quarter" idx="10"/>
          </p:nvPr>
        </p:nvSpPr>
        <p:spPr/>
        <p:txBody>
          <a:bodyPr/>
          <a:lstStyle/>
          <a:p>
            <a:pPr defTabSz="860425"/>
            <a:fld id="{FF4F4E0A-4611-4A59-A8C2-7E367321FE8A}" type="slidenum">
              <a:rPr lang="fr-FR"/>
              <a:pPr defTabSz="860425"/>
              <a:t>25</a:t>
            </a:fld>
            <a:endParaRPr lang="fr-FR"/>
          </a:p>
        </p:txBody>
      </p:sp>
      <p:sp>
        <p:nvSpPr>
          <p:cNvPr id="651266" name="Text Box 2"/>
          <p:cNvSpPr txBox="1">
            <a:spLocks noChangeArrowheads="1"/>
          </p:cNvSpPr>
          <p:nvPr/>
        </p:nvSpPr>
        <p:spPr bwMode="auto">
          <a:xfrm>
            <a:off x="152400" y="1066800"/>
            <a:ext cx="8423275" cy="523875"/>
          </a:xfrm>
          <a:prstGeom prst="rect">
            <a:avLst/>
          </a:prstGeom>
          <a:noFill/>
          <a:ln w="12700" cap="sq">
            <a:noFill/>
            <a:miter lim="800000"/>
            <a:headEnd type="none" w="sm" len="sm"/>
            <a:tailEnd type="none" w="sm" len="sm"/>
          </a:ln>
          <a:effectLst/>
        </p:spPr>
        <p:txBody>
          <a:bodyPr wrap="none" lIns="91417" tIns="45709" rIns="91417" bIns="45709">
            <a:spAutoFit/>
          </a:bodyPr>
          <a:lstStyle/>
          <a:p>
            <a:pPr algn="l" defTabSz="860425"/>
            <a:r>
              <a:rPr lang="fr-FR" sz="2800" b="1">
                <a:solidFill>
                  <a:srgbClr val="FFFF00"/>
                </a:solidFill>
                <a:effectLst>
                  <a:outerShdw blurRad="38100" dist="38100" dir="2700000" algn="tl">
                    <a:srgbClr val="000000"/>
                  </a:outerShdw>
                </a:effectLst>
                <a:latin typeface="Verdana" pitchFamily="-112" charset="0"/>
                <a:cs typeface="Arial" charset="0"/>
              </a:rPr>
              <a:t>Ultra Wide Band (UWB) Communications</a:t>
            </a:r>
            <a:endParaRPr lang="fr-FR" sz="3000" b="1">
              <a:solidFill>
                <a:srgbClr val="FFFF00"/>
              </a:solidFill>
              <a:latin typeface="Arial" charset="0"/>
              <a:cs typeface="Arial" charset="0"/>
            </a:endParaRPr>
          </a:p>
        </p:txBody>
      </p:sp>
      <p:sp>
        <p:nvSpPr>
          <p:cNvPr id="651268" name="Text Box 4"/>
          <p:cNvSpPr txBox="1">
            <a:spLocks noChangeArrowheads="1"/>
          </p:cNvSpPr>
          <p:nvPr/>
        </p:nvSpPr>
        <p:spPr bwMode="auto">
          <a:xfrm>
            <a:off x="668338" y="1600200"/>
            <a:ext cx="7561262" cy="852488"/>
          </a:xfrm>
          <a:prstGeom prst="rect">
            <a:avLst/>
          </a:prstGeom>
          <a:noFill/>
          <a:ln w="12700" cap="sq">
            <a:noFill/>
            <a:miter lim="800000"/>
            <a:headEnd type="none" w="sm" len="sm"/>
            <a:tailEnd type="none" w="sm" len="sm"/>
          </a:ln>
          <a:effectLst/>
        </p:spPr>
        <p:txBody>
          <a:bodyPr lIns="96967" tIns="48483" rIns="96967" bIns="48483">
            <a:spAutoFit/>
          </a:bodyPr>
          <a:lstStyle/>
          <a:p>
            <a:pPr algn="l"/>
            <a:r>
              <a:rPr lang="en-US" sz="2400" b="1">
                <a:solidFill>
                  <a:srgbClr val="CCECFF"/>
                </a:solidFill>
                <a:effectLst>
                  <a:outerShdw blurRad="38100" dist="38100" dir="2700000" algn="tl">
                    <a:srgbClr val="000000"/>
                  </a:outerShdw>
                </a:effectLst>
                <a:latin typeface="Verdana" pitchFamily="-112" charset="0"/>
              </a:rPr>
              <a:t>Objective:</a:t>
            </a:r>
          </a:p>
          <a:p>
            <a:pPr algn="l"/>
            <a:r>
              <a:rPr lang="en-US" sz="2400" b="1">
                <a:effectLst>
                  <a:outerShdw blurRad="38100" dist="38100" dir="2700000" algn="tl">
                    <a:srgbClr val="000000"/>
                  </a:outerShdw>
                </a:effectLst>
                <a:latin typeface="Verdana" pitchFamily="-112" charset="0"/>
              </a:rPr>
              <a:t>Design of UWB Communication Systems</a:t>
            </a:r>
            <a:endParaRPr lang="en-US" sz="3000" b="1">
              <a:latin typeface="Arial" charset="0"/>
            </a:endParaRPr>
          </a:p>
        </p:txBody>
      </p:sp>
      <p:sp>
        <p:nvSpPr>
          <p:cNvPr id="651269" name="Text Box 5"/>
          <p:cNvSpPr txBox="1">
            <a:spLocks noChangeArrowheads="1"/>
          </p:cNvSpPr>
          <p:nvPr/>
        </p:nvSpPr>
        <p:spPr bwMode="auto">
          <a:xfrm>
            <a:off x="228600" y="2570163"/>
            <a:ext cx="7543800" cy="1236662"/>
          </a:xfrm>
          <a:prstGeom prst="rect">
            <a:avLst/>
          </a:prstGeom>
          <a:noFill/>
          <a:ln w="12700" cap="sq">
            <a:noFill/>
            <a:miter lim="800000"/>
            <a:headEnd type="none" w="sm" len="sm"/>
            <a:tailEnd type="none" w="sm" len="sm"/>
          </a:ln>
          <a:effectLst/>
        </p:spPr>
        <p:txBody>
          <a:bodyPr lIns="96967" tIns="48483" rIns="96967" bIns="48483">
            <a:spAutoFit/>
          </a:bodyPr>
          <a:lstStyle/>
          <a:p>
            <a:pPr algn="l"/>
            <a:r>
              <a:rPr lang="en-US" sz="3000" b="1">
                <a:solidFill>
                  <a:srgbClr val="CCECFF"/>
                </a:solidFill>
                <a:effectLst>
                  <a:outerShdw blurRad="38100" dist="38100" dir="2700000" algn="tl">
                    <a:srgbClr val="000000"/>
                  </a:outerShdw>
                </a:effectLst>
                <a:latin typeface="Verdana" pitchFamily="-112" charset="0"/>
              </a:rPr>
              <a:t>Applications</a:t>
            </a:r>
          </a:p>
          <a:p>
            <a:pPr algn="l"/>
            <a:r>
              <a:rPr lang="en-US" sz="2100" b="1">
                <a:effectLst>
                  <a:outerShdw blurRad="38100" dist="38100" dir="2700000" algn="tl">
                    <a:srgbClr val="000000"/>
                  </a:outerShdw>
                </a:effectLst>
                <a:latin typeface="Verdana" pitchFamily="-112" charset="0"/>
              </a:rPr>
              <a:t>High and Slow Rate Communications for </a:t>
            </a:r>
          </a:p>
          <a:p>
            <a:pPr algn="l"/>
            <a:r>
              <a:rPr lang="en-US" sz="2100" b="1">
                <a:effectLst>
                  <a:outerShdw blurRad="38100" dist="38100" dir="2700000" algn="tl">
                    <a:srgbClr val="000000"/>
                  </a:outerShdw>
                </a:effectLst>
                <a:latin typeface="Verdana" pitchFamily="-112" charset="0"/>
              </a:rPr>
              <a:t>Short and Long Range localization, control</a:t>
            </a:r>
            <a:endParaRPr lang="en-US" sz="2100" b="1">
              <a:effectLst>
                <a:outerShdw blurRad="38100" dist="38100" dir="2700000" algn="tl">
                  <a:srgbClr val="000000"/>
                </a:outerShdw>
              </a:effectLst>
              <a:latin typeface="Arial" charset="0"/>
            </a:endParaRPr>
          </a:p>
        </p:txBody>
      </p:sp>
      <p:sp>
        <p:nvSpPr>
          <p:cNvPr id="651270" name="Text Box 6"/>
          <p:cNvSpPr txBox="1">
            <a:spLocks noChangeArrowheads="1"/>
          </p:cNvSpPr>
          <p:nvPr/>
        </p:nvSpPr>
        <p:spPr bwMode="auto">
          <a:xfrm>
            <a:off x="228600" y="3941763"/>
            <a:ext cx="6394450" cy="1666875"/>
          </a:xfrm>
          <a:prstGeom prst="rect">
            <a:avLst/>
          </a:prstGeom>
          <a:noFill/>
          <a:ln w="12700" cap="sq">
            <a:noFill/>
            <a:miter lim="800000"/>
            <a:headEnd type="none" w="sm" len="sm"/>
            <a:tailEnd type="none" w="sm" len="sm"/>
          </a:ln>
          <a:effectLst/>
        </p:spPr>
        <p:txBody>
          <a:bodyPr wrap="none" lIns="96967" tIns="48483" rIns="96967" bIns="48483">
            <a:spAutoFit/>
          </a:bodyPr>
          <a:lstStyle/>
          <a:p>
            <a:pPr algn="l"/>
            <a:r>
              <a:rPr lang="en-US" sz="3000" b="1">
                <a:solidFill>
                  <a:srgbClr val="CCECFF"/>
                </a:solidFill>
                <a:effectLst>
                  <a:outerShdw blurRad="38100" dist="38100" dir="2700000" algn="tl">
                    <a:srgbClr val="000000"/>
                  </a:outerShdw>
                </a:effectLst>
                <a:latin typeface="Verdana" pitchFamily="-112" charset="0"/>
              </a:rPr>
              <a:t>Our activity</a:t>
            </a:r>
            <a:endParaRPr lang="en-US" sz="3000" b="1">
              <a:solidFill>
                <a:srgbClr val="CCECFF"/>
              </a:solidFill>
              <a:effectLst>
                <a:outerShdw blurRad="38100" dist="38100" dir="2700000" algn="tl">
                  <a:srgbClr val="000000"/>
                </a:outerShdw>
              </a:effectLst>
              <a:latin typeface="Arial" charset="0"/>
            </a:endParaRPr>
          </a:p>
          <a:p>
            <a:pPr algn="l"/>
            <a:r>
              <a:rPr lang="en-US" b="1">
                <a:effectLst>
                  <a:outerShdw blurRad="38100" dist="38100" dir="2700000" algn="tl">
                    <a:srgbClr val="000000"/>
                  </a:outerShdw>
                </a:effectLst>
                <a:latin typeface="Verdana" pitchFamily="-112" charset="0"/>
              </a:rPr>
              <a:t>Antenna Miniaturization</a:t>
            </a:r>
          </a:p>
          <a:p>
            <a:pPr algn="l"/>
            <a:r>
              <a:rPr lang="en-US" b="1">
                <a:effectLst>
                  <a:outerShdw blurRad="38100" dist="38100" dir="2700000" algn="tl">
                    <a:srgbClr val="000000"/>
                  </a:outerShdw>
                </a:effectLst>
                <a:latin typeface="Verdana" pitchFamily="-112" charset="0"/>
              </a:rPr>
              <a:t>Frequency and Time Characterization</a:t>
            </a:r>
          </a:p>
          <a:p>
            <a:pPr algn="l"/>
            <a:r>
              <a:rPr lang="en-US" b="1">
                <a:effectLst>
                  <a:outerShdw blurRad="38100" dist="38100" dir="2700000" algn="tl">
                    <a:srgbClr val="000000"/>
                  </a:outerShdw>
                </a:effectLst>
                <a:latin typeface="Verdana" pitchFamily="-112" charset="0"/>
              </a:rPr>
              <a:t>Channel Propagation Modelization</a:t>
            </a:r>
            <a:endParaRPr lang="en-US" b="1">
              <a:solidFill>
                <a:srgbClr val="00FF00"/>
              </a:solidFill>
              <a:effectLst>
                <a:outerShdw blurRad="38100" dist="38100" dir="2700000" algn="tl">
                  <a:srgbClr val="000000"/>
                </a:outerShdw>
              </a:effectLst>
              <a:latin typeface="Verdana" pitchFamily="-112" charset="0"/>
            </a:endParaRPr>
          </a:p>
          <a:p>
            <a:pPr algn="l"/>
            <a:r>
              <a:rPr lang="en-US" b="1">
                <a:solidFill>
                  <a:srgbClr val="00FF00"/>
                </a:solidFill>
                <a:effectLst>
                  <a:outerShdw blurRad="38100" dist="38100" dir="2700000" algn="tl">
                    <a:srgbClr val="000000"/>
                  </a:outerShdw>
                </a:effectLst>
                <a:latin typeface="Verdana" pitchFamily="-112" charset="0"/>
              </a:rPr>
              <a:t>(Partnership : Orange Labs, CEA/LETI, INRETS)</a:t>
            </a:r>
            <a:endParaRPr lang="en-US" sz="3000" b="1">
              <a:latin typeface="Arial" charset="0"/>
            </a:endParaRPr>
          </a:p>
        </p:txBody>
      </p:sp>
      <p:pic>
        <p:nvPicPr>
          <p:cNvPr id="79879" name="Image 7" descr="2009n00179hd.tif"/>
          <p:cNvPicPr>
            <a:picLocks noChangeAspect="1"/>
          </p:cNvPicPr>
          <p:nvPr/>
        </p:nvPicPr>
        <p:blipFill>
          <a:blip r:embed="rId3"/>
          <a:srcRect/>
          <a:stretch>
            <a:fillRect/>
          </a:stretch>
        </p:blipFill>
        <p:spPr bwMode="auto">
          <a:xfrm>
            <a:off x="6729413" y="3070225"/>
            <a:ext cx="1911350" cy="28781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1923" name="Espace réservé du numéro de diapositive 1"/>
          <p:cNvSpPr>
            <a:spLocks noGrp="1"/>
          </p:cNvSpPr>
          <p:nvPr>
            <p:ph type="sldNum" sz="quarter" idx="10"/>
          </p:nvPr>
        </p:nvSpPr>
        <p:spPr/>
        <p:txBody>
          <a:bodyPr/>
          <a:lstStyle/>
          <a:p>
            <a:pPr defTabSz="860425"/>
            <a:fld id="{4C29A752-F404-4EEF-A824-5F534F26CB33}" type="slidenum">
              <a:rPr lang="fr-FR"/>
              <a:pPr defTabSz="860425"/>
              <a:t>26</a:t>
            </a:fld>
            <a:endParaRPr lang="fr-FR"/>
          </a:p>
        </p:txBody>
      </p:sp>
      <p:grpSp>
        <p:nvGrpSpPr>
          <p:cNvPr id="81924" name="Group 1026"/>
          <p:cNvGrpSpPr>
            <a:grpSpLocks/>
          </p:cNvGrpSpPr>
          <p:nvPr/>
        </p:nvGrpSpPr>
        <p:grpSpPr bwMode="auto">
          <a:xfrm>
            <a:off x="215900" y="2147888"/>
            <a:ext cx="4105275" cy="3590925"/>
            <a:chOff x="768" y="672"/>
            <a:chExt cx="4052" cy="3030"/>
          </a:xfrm>
        </p:grpSpPr>
        <p:pic>
          <p:nvPicPr>
            <p:cNvPr id="81936" name="Picture 1027" descr="1975"/>
            <p:cNvPicPr>
              <a:picLocks noChangeAspect="1" noChangeArrowheads="1"/>
            </p:cNvPicPr>
            <p:nvPr/>
          </p:nvPicPr>
          <p:blipFill>
            <a:blip r:embed="rId4"/>
            <a:srcRect/>
            <a:stretch>
              <a:fillRect/>
            </a:stretch>
          </p:blipFill>
          <p:spPr bwMode="auto">
            <a:xfrm>
              <a:off x="768" y="672"/>
              <a:ext cx="4052" cy="3030"/>
            </a:xfrm>
            <a:prstGeom prst="rect">
              <a:avLst/>
            </a:prstGeom>
            <a:noFill/>
            <a:ln w="9525">
              <a:noFill/>
              <a:miter lim="800000"/>
              <a:headEnd/>
              <a:tailEnd/>
            </a:ln>
          </p:spPr>
        </p:pic>
        <p:sp>
          <p:nvSpPr>
            <p:cNvPr id="81937" name="Line 1028"/>
            <p:cNvSpPr>
              <a:spLocks noChangeShapeType="1"/>
            </p:cNvSpPr>
            <p:nvPr/>
          </p:nvSpPr>
          <p:spPr bwMode="auto">
            <a:xfrm>
              <a:off x="4128" y="2880"/>
              <a:ext cx="432" cy="0"/>
            </a:xfrm>
            <a:prstGeom prst="line">
              <a:avLst/>
            </a:prstGeom>
            <a:noFill/>
            <a:ln w="57150">
              <a:solidFill>
                <a:srgbClr val="FFFFFF"/>
              </a:solidFill>
              <a:round/>
              <a:headEnd/>
              <a:tailEnd/>
            </a:ln>
          </p:spPr>
          <p:txBody>
            <a:bodyPr lIns="86200" tIns="43100" rIns="86200" bIns="43100">
              <a:spAutoFit/>
            </a:bodyPr>
            <a:lstStyle/>
            <a:p>
              <a:endParaRPr lang="fr-FR"/>
            </a:p>
          </p:txBody>
        </p:sp>
        <p:sp>
          <p:nvSpPr>
            <p:cNvPr id="81938" name="Text Box 1029"/>
            <p:cNvSpPr txBox="1">
              <a:spLocks noChangeArrowheads="1"/>
            </p:cNvSpPr>
            <p:nvPr/>
          </p:nvSpPr>
          <p:spPr bwMode="auto">
            <a:xfrm>
              <a:off x="4080" y="2880"/>
              <a:ext cx="575" cy="567"/>
            </a:xfrm>
            <a:prstGeom prst="rect">
              <a:avLst/>
            </a:prstGeom>
            <a:noFill/>
            <a:ln w="12700">
              <a:noFill/>
              <a:miter lim="800000"/>
              <a:headEnd/>
              <a:tailEnd/>
            </a:ln>
          </p:spPr>
          <p:txBody>
            <a:bodyPr lIns="86200" tIns="43100" rIns="86200" bIns="43100">
              <a:spAutoFit/>
            </a:bodyPr>
            <a:lstStyle/>
            <a:p>
              <a:pPr algn="l" defTabSz="860425">
                <a:spcBef>
                  <a:spcPct val="50000"/>
                </a:spcBef>
              </a:pPr>
              <a:r>
                <a:rPr lang="en-US" sz="1900" b="1" i="1">
                  <a:solidFill>
                    <a:srgbClr val="FFFFFF"/>
                  </a:solidFill>
                  <a:latin typeface="Times New Roman" pitchFamily="-112" charset="0"/>
                </a:rPr>
                <a:t>10 cm</a:t>
              </a:r>
              <a:endParaRPr lang="en-US" sz="3000">
                <a:latin typeface="Times New Roman" pitchFamily="-112" charset="0"/>
              </a:endParaRPr>
            </a:p>
          </p:txBody>
        </p:sp>
      </p:grpSp>
      <p:sp>
        <p:nvSpPr>
          <p:cNvPr id="81925" name="Text Box 1030"/>
          <p:cNvSpPr txBox="1">
            <a:spLocks noChangeArrowheads="1"/>
          </p:cNvSpPr>
          <p:nvPr/>
        </p:nvSpPr>
        <p:spPr bwMode="auto">
          <a:xfrm>
            <a:off x="1352550" y="2187575"/>
            <a:ext cx="174625" cy="441325"/>
          </a:xfrm>
          <a:prstGeom prst="rect">
            <a:avLst/>
          </a:prstGeom>
          <a:noFill/>
          <a:ln w="12700">
            <a:noFill/>
            <a:miter lim="800000"/>
            <a:headEnd type="none" w="sm" len="sm"/>
            <a:tailEnd type="none" w="sm" len="sm"/>
          </a:ln>
        </p:spPr>
        <p:txBody>
          <a:bodyPr wrap="none" lIns="86186" tIns="43093" rIns="86186" bIns="43093">
            <a:spAutoFit/>
          </a:bodyPr>
          <a:lstStyle/>
          <a:p>
            <a:pPr algn="l" defTabSz="860425"/>
            <a:endParaRPr lang="fr-FR" sz="2300">
              <a:latin typeface="Times New Roman" pitchFamily="-112" charset="0"/>
            </a:endParaRPr>
          </a:p>
        </p:txBody>
      </p:sp>
      <p:sp>
        <p:nvSpPr>
          <p:cNvPr id="81926" name="Text Box 1031"/>
          <p:cNvSpPr txBox="1">
            <a:spLocks noChangeArrowheads="1"/>
          </p:cNvSpPr>
          <p:nvPr/>
        </p:nvSpPr>
        <p:spPr bwMode="auto">
          <a:xfrm>
            <a:off x="1352550" y="2187575"/>
            <a:ext cx="174625" cy="441325"/>
          </a:xfrm>
          <a:prstGeom prst="rect">
            <a:avLst/>
          </a:prstGeom>
          <a:noFill/>
          <a:ln w="12700">
            <a:noFill/>
            <a:miter lim="800000"/>
            <a:headEnd type="none" w="sm" len="sm"/>
            <a:tailEnd type="none" w="sm" len="sm"/>
          </a:ln>
        </p:spPr>
        <p:txBody>
          <a:bodyPr wrap="none" lIns="86186" tIns="43093" rIns="86186" bIns="43093">
            <a:spAutoFit/>
          </a:bodyPr>
          <a:lstStyle/>
          <a:p>
            <a:pPr algn="l" defTabSz="860425"/>
            <a:endParaRPr lang="fr-FR" sz="2300">
              <a:latin typeface="Times New Roman" pitchFamily="-112" charset="0"/>
            </a:endParaRPr>
          </a:p>
        </p:txBody>
      </p:sp>
      <p:sp>
        <p:nvSpPr>
          <p:cNvPr id="81927" name="Text Box 1032"/>
          <p:cNvSpPr txBox="1">
            <a:spLocks noChangeArrowheads="1"/>
          </p:cNvSpPr>
          <p:nvPr/>
        </p:nvSpPr>
        <p:spPr bwMode="auto">
          <a:xfrm>
            <a:off x="230188" y="1289050"/>
            <a:ext cx="1608137" cy="671513"/>
          </a:xfrm>
          <a:prstGeom prst="rect">
            <a:avLst/>
          </a:prstGeom>
          <a:solidFill>
            <a:schemeClr val="bg1"/>
          </a:solidFill>
          <a:ln w="12700">
            <a:solidFill>
              <a:schemeClr val="tx2"/>
            </a:solidFill>
            <a:miter lim="800000"/>
            <a:headEnd type="none" w="sm" len="sm"/>
            <a:tailEnd type="none" w="sm" len="sm"/>
          </a:ln>
        </p:spPr>
        <p:txBody>
          <a:bodyPr wrap="none" lIns="86186" tIns="43093" rIns="86186" bIns="43093">
            <a:spAutoFit/>
          </a:bodyPr>
          <a:lstStyle/>
          <a:p>
            <a:pPr algn="l" defTabSz="860425"/>
            <a:r>
              <a:rPr lang="fr-FR" sz="1900">
                <a:latin typeface="Times New Roman" pitchFamily="-112" charset="0"/>
              </a:rPr>
              <a:t>      ETSA </a:t>
            </a:r>
          </a:p>
          <a:p>
            <a:pPr algn="l" defTabSz="860425"/>
            <a:r>
              <a:rPr lang="fr-FR" sz="1900">
                <a:latin typeface="Times New Roman" pitchFamily="-112" charset="0"/>
              </a:rPr>
              <a:t>[1.3 - 20] GHz</a:t>
            </a:r>
          </a:p>
        </p:txBody>
      </p:sp>
      <p:sp>
        <p:nvSpPr>
          <p:cNvPr id="81928" name="Text Box 1033"/>
          <p:cNvSpPr txBox="1">
            <a:spLocks noChangeArrowheads="1"/>
          </p:cNvSpPr>
          <p:nvPr/>
        </p:nvSpPr>
        <p:spPr bwMode="auto">
          <a:xfrm>
            <a:off x="1939925" y="1289050"/>
            <a:ext cx="1485900" cy="671513"/>
          </a:xfrm>
          <a:prstGeom prst="rect">
            <a:avLst/>
          </a:prstGeom>
          <a:solidFill>
            <a:schemeClr val="bg1"/>
          </a:solidFill>
          <a:ln w="12700">
            <a:solidFill>
              <a:schemeClr val="tx2"/>
            </a:solidFill>
            <a:miter lim="800000"/>
            <a:headEnd type="none" w="sm" len="sm"/>
            <a:tailEnd type="none" w="sm" len="sm"/>
          </a:ln>
        </p:spPr>
        <p:txBody>
          <a:bodyPr wrap="none" lIns="86186" tIns="43093" rIns="86186" bIns="43093">
            <a:spAutoFit/>
          </a:bodyPr>
          <a:lstStyle/>
          <a:p>
            <a:pPr algn="l" defTabSz="860425"/>
            <a:r>
              <a:rPr lang="fr-FR" sz="1900">
                <a:latin typeface="Times New Roman" pitchFamily="-112" charset="0"/>
              </a:rPr>
              <a:t>   ETSA A4</a:t>
            </a:r>
          </a:p>
          <a:p>
            <a:pPr algn="l" defTabSz="860425"/>
            <a:r>
              <a:rPr lang="fr-FR" sz="1900">
                <a:latin typeface="Times New Roman" pitchFamily="-112" charset="0"/>
              </a:rPr>
              <a:t>[0.5 - 5] GHz</a:t>
            </a:r>
          </a:p>
        </p:txBody>
      </p:sp>
      <p:sp>
        <p:nvSpPr>
          <p:cNvPr id="81929" name="Text Box 1034"/>
          <p:cNvSpPr txBox="1">
            <a:spLocks noChangeArrowheads="1"/>
          </p:cNvSpPr>
          <p:nvPr/>
        </p:nvSpPr>
        <p:spPr bwMode="auto">
          <a:xfrm>
            <a:off x="3573463" y="1289050"/>
            <a:ext cx="1485900" cy="671513"/>
          </a:xfrm>
          <a:prstGeom prst="rect">
            <a:avLst/>
          </a:prstGeom>
          <a:solidFill>
            <a:schemeClr val="bg1"/>
          </a:solidFill>
          <a:ln w="12700">
            <a:solidFill>
              <a:schemeClr val="tx2"/>
            </a:solidFill>
            <a:miter lim="800000"/>
            <a:headEnd type="none" w="sm" len="sm"/>
            <a:tailEnd type="none" w="sm" len="sm"/>
          </a:ln>
        </p:spPr>
        <p:txBody>
          <a:bodyPr wrap="none" lIns="86186" tIns="43093" rIns="86186" bIns="43093">
            <a:spAutoFit/>
          </a:bodyPr>
          <a:lstStyle/>
          <a:p>
            <a:pPr algn="l" defTabSz="860425"/>
            <a:r>
              <a:rPr lang="fr-FR" sz="1900">
                <a:latin typeface="Times New Roman" pitchFamily="-112" charset="0"/>
              </a:rPr>
              <a:t>  ETSA A3</a:t>
            </a:r>
          </a:p>
          <a:p>
            <a:pPr algn="l" defTabSz="860425"/>
            <a:r>
              <a:rPr lang="fr-FR" sz="1900">
                <a:latin typeface="Times New Roman" pitchFamily="-112" charset="0"/>
              </a:rPr>
              <a:t>[0.5 - 5] GHz</a:t>
            </a:r>
          </a:p>
        </p:txBody>
      </p:sp>
      <p:sp>
        <p:nvSpPr>
          <p:cNvPr id="81930" name="Line 1035"/>
          <p:cNvSpPr>
            <a:spLocks noChangeShapeType="1"/>
          </p:cNvSpPr>
          <p:nvPr/>
        </p:nvSpPr>
        <p:spPr bwMode="auto">
          <a:xfrm>
            <a:off x="647700" y="1960563"/>
            <a:ext cx="0" cy="858837"/>
          </a:xfrm>
          <a:prstGeom prst="line">
            <a:avLst/>
          </a:prstGeom>
          <a:noFill/>
          <a:ln w="12700">
            <a:solidFill>
              <a:schemeClr val="accent1"/>
            </a:solidFill>
            <a:round/>
            <a:headEnd type="none" w="sm" len="sm"/>
            <a:tailEnd type="triangle" w="sm" len="sm"/>
          </a:ln>
        </p:spPr>
        <p:txBody>
          <a:bodyPr wrap="none" lIns="91425" tIns="45712" rIns="91425" bIns="45712" anchor="ctr"/>
          <a:lstStyle/>
          <a:p>
            <a:endParaRPr lang="fr-FR"/>
          </a:p>
        </p:txBody>
      </p:sp>
      <p:sp>
        <p:nvSpPr>
          <p:cNvPr id="81931" name="Line 1036"/>
          <p:cNvSpPr>
            <a:spLocks noChangeShapeType="1"/>
          </p:cNvSpPr>
          <p:nvPr/>
        </p:nvSpPr>
        <p:spPr bwMode="auto">
          <a:xfrm>
            <a:off x="2376488" y="1960563"/>
            <a:ext cx="0" cy="1074737"/>
          </a:xfrm>
          <a:prstGeom prst="line">
            <a:avLst/>
          </a:prstGeom>
          <a:noFill/>
          <a:ln w="12700">
            <a:solidFill>
              <a:schemeClr val="accent1"/>
            </a:solidFill>
            <a:round/>
            <a:headEnd type="none" w="sm" len="sm"/>
            <a:tailEnd type="triangle" w="sm" len="sm"/>
          </a:ln>
        </p:spPr>
        <p:txBody>
          <a:bodyPr wrap="none" lIns="91425" tIns="45712" rIns="91425" bIns="45712" anchor="ctr"/>
          <a:lstStyle/>
          <a:p>
            <a:endParaRPr lang="fr-FR"/>
          </a:p>
        </p:txBody>
      </p:sp>
      <p:sp>
        <p:nvSpPr>
          <p:cNvPr id="81932" name="Line 1037"/>
          <p:cNvSpPr>
            <a:spLocks noChangeShapeType="1"/>
          </p:cNvSpPr>
          <p:nvPr/>
        </p:nvSpPr>
        <p:spPr bwMode="auto">
          <a:xfrm>
            <a:off x="3816350" y="1965325"/>
            <a:ext cx="0" cy="285750"/>
          </a:xfrm>
          <a:prstGeom prst="line">
            <a:avLst/>
          </a:prstGeom>
          <a:noFill/>
          <a:ln w="12700">
            <a:solidFill>
              <a:schemeClr val="accent1"/>
            </a:solidFill>
            <a:round/>
            <a:headEnd type="none" w="sm" len="sm"/>
            <a:tailEnd type="triangle" w="sm" len="sm"/>
          </a:ln>
        </p:spPr>
        <p:txBody>
          <a:bodyPr wrap="none" lIns="91425" tIns="45712" rIns="91425" bIns="45712" anchor="ctr"/>
          <a:lstStyle/>
          <a:p>
            <a:endParaRPr lang="fr-FR"/>
          </a:p>
        </p:txBody>
      </p:sp>
      <p:graphicFrame>
        <p:nvGraphicFramePr>
          <p:cNvPr id="81922" name="Object 2"/>
          <p:cNvGraphicFramePr>
            <a:graphicFrameLocks noChangeAspect="1"/>
          </p:cNvGraphicFramePr>
          <p:nvPr/>
        </p:nvGraphicFramePr>
        <p:xfrm>
          <a:off x="5184775" y="2578100"/>
          <a:ext cx="3240088" cy="2555875"/>
        </p:xfrm>
        <a:graphic>
          <a:graphicData uri="http://schemas.openxmlformats.org/presentationml/2006/ole">
            <p:oleObj spid="_x0000_s81922" name="Image" r:id="rId5" imgW="2825640" imgH="2449800" progId="Word.Picture.8">
              <p:embed/>
            </p:oleObj>
          </a:graphicData>
        </a:graphic>
      </p:graphicFrame>
      <p:sp>
        <p:nvSpPr>
          <p:cNvPr id="81933" name="Text Box 1039"/>
          <p:cNvSpPr txBox="1">
            <a:spLocks noChangeArrowheads="1"/>
          </p:cNvSpPr>
          <p:nvPr/>
        </p:nvSpPr>
        <p:spPr bwMode="auto">
          <a:xfrm>
            <a:off x="5976938" y="1289050"/>
            <a:ext cx="1790700" cy="671513"/>
          </a:xfrm>
          <a:prstGeom prst="rect">
            <a:avLst/>
          </a:prstGeom>
          <a:solidFill>
            <a:schemeClr val="bg1"/>
          </a:solidFill>
          <a:ln w="12700">
            <a:solidFill>
              <a:schemeClr val="tx2"/>
            </a:solidFill>
            <a:miter lim="800000"/>
            <a:headEnd type="none" w="sm" len="sm"/>
            <a:tailEnd type="none" w="sm" len="sm"/>
          </a:ln>
        </p:spPr>
        <p:txBody>
          <a:bodyPr wrap="none" lIns="86186" tIns="43093" rIns="86186" bIns="43093">
            <a:spAutoFit/>
          </a:bodyPr>
          <a:lstStyle/>
          <a:p>
            <a:pPr algn="l" defTabSz="860425"/>
            <a:r>
              <a:rPr lang="fr-FR" sz="1900">
                <a:latin typeface="Times New Roman" pitchFamily="-112" charset="0"/>
              </a:rPr>
              <a:t>     ETSA A0</a:t>
            </a:r>
          </a:p>
          <a:p>
            <a:pPr algn="l" defTabSz="860425"/>
            <a:r>
              <a:rPr lang="fr-FR" sz="1900">
                <a:latin typeface="Times New Roman" pitchFamily="-112" charset="0"/>
              </a:rPr>
              <a:t>[0.15 - 1.5] GHz</a:t>
            </a:r>
          </a:p>
        </p:txBody>
      </p:sp>
      <p:sp>
        <p:nvSpPr>
          <p:cNvPr id="81934" name="Line 1040"/>
          <p:cNvSpPr>
            <a:spLocks noChangeShapeType="1"/>
          </p:cNvSpPr>
          <p:nvPr/>
        </p:nvSpPr>
        <p:spPr bwMode="auto">
          <a:xfrm>
            <a:off x="6769100" y="1960563"/>
            <a:ext cx="0" cy="976312"/>
          </a:xfrm>
          <a:prstGeom prst="line">
            <a:avLst/>
          </a:prstGeom>
          <a:noFill/>
          <a:ln w="12700">
            <a:solidFill>
              <a:schemeClr val="accent1"/>
            </a:solidFill>
            <a:round/>
            <a:headEnd type="none" w="sm" len="sm"/>
            <a:tailEnd type="triangle" w="sm" len="sm"/>
          </a:ln>
        </p:spPr>
        <p:txBody>
          <a:bodyPr wrap="none" lIns="91425" tIns="45712" rIns="91425" bIns="45712" anchor="ctr"/>
          <a:lstStyle/>
          <a:p>
            <a:endParaRPr lang="fr-FR"/>
          </a:p>
        </p:txBody>
      </p:sp>
      <p:sp>
        <p:nvSpPr>
          <p:cNvPr id="81935" name="Line 1041"/>
          <p:cNvSpPr>
            <a:spLocks noChangeShapeType="1"/>
          </p:cNvSpPr>
          <p:nvPr/>
        </p:nvSpPr>
        <p:spPr bwMode="auto">
          <a:xfrm>
            <a:off x="215900" y="5872163"/>
            <a:ext cx="8208963" cy="0"/>
          </a:xfrm>
          <a:prstGeom prst="line">
            <a:avLst/>
          </a:prstGeom>
          <a:noFill/>
          <a:ln w="9525">
            <a:solidFill>
              <a:schemeClr val="tx2"/>
            </a:solidFill>
            <a:round/>
            <a:headEnd/>
            <a:tailEnd/>
          </a:ln>
        </p:spPr>
        <p:txBody>
          <a:bodyPr wrap="none" lIns="92061" tIns="46031" rIns="92061" bIns="46031" anchor="ctr"/>
          <a:lstStyle/>
          <a:p>
            <a:endParaRPr lang="fr-F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3970" name="Espace réservé du numéro de diapositive 4"/>
          <p:cNvSpPr>
            <a:spLocks noGrp="1"/>
          </p:cNvSpPr>
          <p:nvPr>
            <p:ph type="sldNum" sz="quarter" idx="10"/>
          </p:nvPr>
        </p:nvSpPr>
        <p:spPr/>
        <p:txBody>
          <a:bodyPr/>
          <a:lstStyle/>
          <a:p>
            <a:pPr defTabSz="860425"/>
            <a:fld id="{9DA9FA3C-2D9D-49C8-A729-65F9C1FC893F}" type="slidenum">
              <a:rPr lang="fr-FR"/>
              <a:pPr defTabSz="860425"/>
              <a:t>27</a:t>
            </a:fld>
            <a:endParaRPr lang="fr-FR"/>
          </a:p>
        </p:txBody>
      </p:sp>
      <p:sp>
        <p:nvSpPr>
          <p:cNvPr id="83971" name="Text Box 2"/>
          <p:cNvSpPr txBox="1">
            <a:spLocks noChangeArrowheads="1"/>
          </p:cNvSpPr>
          <p:nvPr/>
        </p:nvSpPr>
        <p:spPr bwMode="auto">
          <a:xfrm>
            <a:off x="304800" y="1066800"/>
            <a:ext cx="7596188" cy="1154113"/>
          </a:xfrm>
          <a:prstGeom prst="rect">
            <a:avLst/>
          </a:prstGeom>
          <a:noFill/>
          <a:ln w="12700" cap="sq">
            <a:noFill/>
            <a:miter lim="800000"/>
            <a:headEnd type="none" w="sm" len="sm"/>
            <a:tailEnd type="none" w="sm" len="sm"/>
          </a:ln>
        </p:spPr>
        <p:txBody>
          <a:bodyPr lIns="91425" tIns="45712" rIns="91425" bIns="45712">
            <a:spAutoFit/>
          </a:bodyPr>
          <a:lstStyle/>
          <a:p>
            <a:pPr algn="l" defTabSz="860425"/>
            <a:r>
              <a:rPr lang="fr-FR" sz="2800" b="1">
                <a:solidFill>
                  <a:srgbClr val="FFFF00"/>
                </a:solidFill>
                <a:latin typeface="Verdana" pitchFamily="-112" charset="0"/>
                <a:cs typeface="Arial" charset="0"/>
              </a:rPr>
              <a:t>UWB Detection Systems</a:t>
            </a:r>
            <a:endParaRPr lang="fr-FR" sz="2800" b="1">
              <a:solidFill>
                <a:srgbClr val="CCECFF"/>
              </a:solidFill>
              <a:latin typeface="Verdana" pitchFamily="-112" charset="0"/>
              <a:cs typeface="Arial" charset="0"/>
            </a:endParaRPr>
          </a:p>
          <a:p>
            <a:pPr algn="l" defTabSz="860425"/>
            <a:r>
              <a:rPr lang="fr-FR" sz="2000" b="1">
                <a:latin typeface="Verdana" pitchFamily="-112" charset="0"/>
                <a:cs typeface="Arial" charset="0"/>
              </a:rPr>
              <a:t>Surface Penetrating Radar (SPR) Systems for Detection &amp; Imaging</a:t>
            </a:r>
            <a:endParaRPr lang="fr-FR" sz="2000" b="1">
              <a:latin typeface="Arial" charset="0"/>
              <a:cs typeface="Arial" charset="0"/>
            </a:endParaRPr>
          </a:p>
        </p:txBody>
      </p:sp>
      <p:sp>
        <p:nvSpPr>
          <p:cNvPr id="83972" name="Text Box 4"/>
          <p:cNvSpPr txBox="1">
            <a:spLocks noChangeArrowheads="1"/>
          </p:cNvSpPr>
          <p:nvPr/>
        </p:nvSpPr>
        <p:spPr bwMode="auto">
          <a:xfrm>
            <a:off x="280988" y="2536825"/>
            <a:ext cx="4419600" cy="1800225"/>
          </a:xfrm>
          <a:prstGeom prst="rect">
            <a:avLst/>
          </a:prstGeom>
          <a:noFill/>
          <a:ln w="12700" cap="sq">
            <a:noFill/>
            <a:miter lim="800000"/>
            <a:headEnd type="none" w="sm" len="sm"/>
            <a:tailEnd type="none" w="sm" len="sm"/>
          </a:ln>
        </p:spPr>
        <p:txBody>
          <a:bodyPr lIns="91425" tIns="45712" rIns="91425" bIns="45712">
            <a:spAutoFit/>
          </a:bodyPr>
          <a:lstStyle/>
          <a:p>
            <a:pPr algn="l" defTabSz="860425"/>
            <a:r>
              <a:rPr lang="fr-FR" sz="2800" b="1">
                <a:solidFill>
                  <a:srgbClr val="CCECFF"/>
                </a:solidFill>
                <a:latin typeface="Verdana" pitchFamily="-112" charset="0"/>
              </a:rPr>
              <a:t>Applications</a:t>
            </a:r>
          </a:p>
          <a:p>
            <a:pPr algn="l" defTabSz="860425"/>
            <a:r>
              <a:rPr lang="fr-FR" sz="2000" b="1">
                <a:latin typeface="Verdana" pitchFamily="-112" charset="0"/>
              </a:rPr>
              <a:t>Security, Subsurface Imaging for NDE and NDC (e.g. Water content Monitoring of Soils and Rocks)</a:t>
            </a:r>
            <a:endParaRPr lang="fr-FR" sz="2800" b="1">
              <a:latin typeface="Verdana" pitchFamily="-112" charset="0"/>
            </a:endParaRPr>
          </a:p>
        </p:txBody>
      </p:sp>
      <p:sp>
        <p:nvSpPr>
          <p:cNvPr id="83973" name="Text Box 5"/>
          <p:cNvSpPr txBox="1">
            <a:spLocks noChangeArrowheads="1"/>
          </p:cNvSpPr>
          <p:nvPr/>
        </p:nvSpPr>
        <p:spPr bwMode="auto">
          <a:xfrm>
            <a:off x="52388" y="4413250"/>
            <a:ext cx="5845175" cy="1338263"/>
          </a:xfrm>
          <a:prstGeom prst="rect">
            <a:avLst/>
          </a:prstGeom>
          <a:noFill/>
          <a:ln w="12700" cap="sq">
            <a:noFill/>
            <a:miter lim="800000"/>
            <a:headEnd type="none" w="sm" len="sm"/>
            <a:tailEnd type="none" w="sm" len="sm"/>
          </a:ln>
        </p:spPr>
        <p:txBody>
          <a:bodyPr lIns="91425" tIns="45712" rIns="91425" bIns="45712">
            <a:spAutoFit/>
          </a:bodyPr>
          <a:lstStyle/>
          <a:p>
            <a:pPr algn="l" defTabSz="860425"/>
            <a:r>
              <a:rPr lang="fr-FR" sz="2000" b="1">
                <a:solidFill>
                  <a:srgbClr val="00FF00"/>
                </a:solidFill>
                <a:latin typeface="Verdana" pitchFamily="-112" charset="0"/>
              </a:rPr>
              <a:t>Partnership: ONERA, INRIA, Geosciences Lab, Univ. Pau (Regional Competitiveness Cluster “Management of Risks”), UBC (Canada)</a:t>
            </a:r>
            <a:endParaRPr lang="fr-FR" sz="2000" b="1">
              <a:latin typeface="Verdana" pitchFamily="-112" charset="0"/>
            </a:endParaRPr>
          </a:p>
        </p:txBody>
      </p:sp>
      <p:pic>
        <p:nvPicPr>
          <p:cNvPr id="83974" name="Picture 6" descr="polar_HH_2"/>
          <p:cNvPicPr>
            <a:picLocks noGrp="1" noChangeAspect="1" noChangeArrowheads="1"/>
          </p:cNvPicPr>
          <p:nvPr>
            <p:ph sz="half" idx="1"/>
          </p:nvPr>
        </p:nvPicPr>
        <p:blipFill>
          <a:blip r:embed="rId3"/>
          <a:srcRect/>
          <a:stretch>
            <a:fillRect/>
          </a:stretch>
        </p:blipFill>
        <p:spPr>
          <a:xfrm>
            <a:off x="6013450" y="4343400"/>
            <a:ext cx="2520950" cy="1693863"/>
          </a:xfrm>
        </p:spPr>
      </p:pic>
      <p:pic>
        <p:nvPicPr>
          <p:cNvPr id="83975" name="Picture 7"/>
          <p:cNvPicPr>
            <a:picLocks noGrp="1" noChangeAspect="1" noChangeArrowheads="1"/>
          </p:cNvPicPr>
          <p:nvPr>
            <p:ph sz="half" idx="2"/>
          </p:nvPr>
        </p:nvPicPr>
        <p:blipFill>
          <a:blip r:embed="rId4"/>
          <a:srcRect/>
          <a:stretch>
            <a:fillRect/>
          </a:stretch>
        </p:blipFill>
        <p:spPr>
          <a:xfrm>
            <a:off x="4968875" y="1927225"/>
            <a:ext cx="3313113" cy="2241550"/>
          </a:xfr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6018" name="Espace réservé du numéro de diapositive 1"/>
          <p:cNvSpPr>
            <a:spLocks noGrp="1"/>
          </p:cNvSpPr>
          <p:nvPr>
            <p:ph type="sldNum" sz="quarter" idx="10"/>
          </p:nvPr>
        </p:nvSpPr>
        <p:spPr/>
        <p:txBody>
          <a:bodyPr/>
          <a:lstStyle/>
          <a:p>
            <a:pPr defTabSz="860425"/>
            <a:fld id="{63FC5AD4-F7E5-4C1D-8C36-B654DC4F7E32}" type="slidenum">
              <a:rPr lang="fr-FR"/>
              <a:pPr defTabSz="860425"/>
              <a:t>28</a:t>
            </a:fld>
            <a:endParaRPr lang="fr-FR"/>
          </a:p>
        </p:txBody>
      </p:sp>
      <p:sp>
        <p:nvSpPr>
          <p:cNvPr id="645122" name="Text Box 2"/>
          <p:cNvSpPr txBox="1">
            <a:spLocks noChangeArrowheads="1"/>
          </p:cNvSpPr>
          <p:nvPr/>
        </p:nvSpPr>
        <p:spPr bwMode="auto">
          <a:xfrm>
            <a:off x="620713" y="958850"/>
            <a:ext cx="7804150" cy="831850"/>
          </a:xfrm>
          <a:prstGeom prst="rect">
            <a:avLst/>
          </a:prstGeom>
          <a:noFill/>
          <a:ln w="9525">
            <a:noFill/>
            <a:miter lim="800000"/>
            <a:headEnd/>
            <a:tailEnd/>
          </a:ln>
        </p:spPr>
        <p:txBody>
          <a:bodyPr lIns="89986" tIns="46794" rIns="89986" bIns="46794">
            <a:spAutoFit/>
          </a:bodyPr>
          <a:lstStyle/>
          <a:p>
            <a:pPr algn="l">
              <a:lnSpc>
                <a:spcPct val="93000"/>
              </a:lnSpc>
              <a:buClr>
                <a:srgbClr val="CCECFF"/>
              </a:buClr>
              <a:buSzPct val="10000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fr-FR" sz="3000" b="1">
                <a:solidFill>
                  <a:srgbClr val="FFFF00"/>
                </a:solidFill>
                <a:effectLst>
                  <a:outerShdw blurRad="38100" dist="38100" dir="2700000" algn="tl">
                    <a:srgbClr val="000000"/>
                  </a:outerShdw>
                </a:effectLst>
                <a:latin typeface="Verdana" pitchFamily="-112" charset="0"/>
                <a:cs typeface="Arial" charset="0"/>
              </a:rPr>
              <a:t>Millimeter Wave Antennas</a:t>
            </a:r>
            <a:endParaRPr lang="en-GB" sz="2800" b="1">
              <a:solidFill>
                <a:srgbClr val="CCECFF"/>
              </a:solidFill>
              <a:effectLst>
                <a:outerShdw blurRad="38100" dist="38100" dir="2700000" algn="tl">
                  <a:srgbClr val="000000"/>
                </a:outerShdw>
              </a:effectLst>
              <a:latin typeface="Arial" charset="0"/>
              <a:cs typeface="Arial" charset="0"/>
            </a:endParaRPr>
          </a:p>
          <a:p>
            <a:pPr algn="l">
              <a:buClr>
                <a:srgbClr val="FFFFFF"/>
              </a:buClr>
              <a:buSzPct val="10000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2000" b="1">
                <a:effectLst>
                  <a:outerShdw blurRad="38100" dist="38100" dir="2700000" algn="tl">
                    <a:srgbClr val="000000"/>
                  </a:outerShdw>
                </a:effectLst>
                <a:latin typeface="Verdana" pitchFamily="-112" charset="0"/>
                <a:cs typeface="Arial" charset="0"/>
              </a:rPr>
              <a:t>Antennas for MMW Obstacle Detection Radars</a:t>
            </a:r>
            <a:endParaRPr lang="en-GB" sz="2100" b="1">
              <a:latin typeface="Arial" charset="0"/>
              <a:cs typeface="Arial" charset="0"/>
            </a:endParaRPr>
          </a:p>
        </p:txBody>
      </p:sp>
      <p:sp>
        <p:nvSpPr>
          <p:cNvPr id="86020" name="Text Box 3"/>
          <p:cNvSpPr txBox="1">
            <a:spLocks noChangeArrowheads="1"/>
          </p:cNvSpPr>
          <p:nvPr/>
        </p:nvSpPr>
        <p:spPr bwMode="auto">
          <a:xfrm>
            <a:off x="282575" y="1797050"/>
            <a:ext cx="7924800" cy="760413"/>
          </a:xfrm>
          <a:prstGeom prst="rect">
            <a:avLst/>
          </a:prstGeom>
          <a:noFill/>
          <a:ln w="9525">
            <a:noFill/>
            <a:miter lim="800000"/>
            <a:headEnd/>
            <a:tailEnd/>
          </a:ln>
        </p:spPr>
        <p:txBody>
          <a:bodyPr lIns="89986" tIns="46794" rIns="89986" bIns="46794">
            <a:spAutoFit/>
          </a:bodyPr>
          <a:lstStyle/>
          <a:p>
            <a:pPr algn="l">
              <a:lnSpc>
                <a:spcPct val="93000"/>
              </a:lnSpc>
              <a:buClr>
                <a:srgbClr val="CCECFF"/>
              </a:buClr>
              <a:buSzPct val="10000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2400" b="1">
                <a:solidFill>
                  <a:srgbClr val="CCECFF"/>
                </a:solidFill>
                <a:latin typeface="Verdana" pitchFamily="-112" charset="0"/>
                <a:cs typeface="Arial" charset="0"/>
              </a:rPr>
              <a:t>Applications</a:t>
            </a:r>
          </a:p>
          <a:p>
            <a:pPr algn="l">
              <a:buClr>
                <a:srgbClr val="FFFFFF"/>
              </a:buClr>
              <a:buSzPct val="10000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2000" b="1">
                <a:latin typeface="Verdana" pitchFamily="-112" charset="0"/>
                <a:cs typeface="Arial" charset="0"/>
              </a:rPr>
              <a:t>Anti-Collision Radars for Rescue Helicopters and UAVs </a:t>
            </a:r>
          </a:p>
        </p:txBody>
      </p:sp>
      <p:grpSp>
        <p:nvGrpSpPr>
          <p:cNvPr id="86021" name="Group 5"/>
          <p:cNvGrpSpPr>
            <a:grpSpLocks/>
          </p:cNvGrpSpPr>
          <p:nvPr/>
        </p:nvGrpSpPr>
        <p:grpSpPr bwMode="auto">
          <a:xfrm>
            <a:off x="130175" y="2590800"/>
            <a:ext cx="8256588" cy="3316288"/>
            <a:chOff x="30" y="1491"/>
            <a:chExt cx="5280" cy="2138"/>
          </a:xfrm>
        </p:grpSpPr>
        <p:sp>
          <p:nvSpPr>
            <p:cNvPr id="86023" name="AutoShape 6"/>
            <p:cNvSpPr>
              <a:spLocks noChangeArrowheads="1"/>
            </p:cNvSpPr>
            <p:nvPr/>
          </p:nvSpPr>
          <p:spPr bwMode="auto">
            <a:xfrm>
              <a:off x="963" y="1823"/>
              <a:ext cx="0" cy="179"/>
            </a:xfrm>
            <a:prstGeom prst="roundRect">
              <a:avLst>
                <a:gd name="adj" fmla="val 88"/>
              </a:avLst>
            </a:prstGeom>
            <a:noFill/>
            <a:ln w="9525">
              <a:noFill/>
              <a:round/>
              <a:headEnd/>
              <a:tailEnd/>
            </a:ln>
          </p:spPr>
          <p:txBody>
            <a:bodyPr wrap="none" lIns="0" tIns="0" rIns="0" bIns="0">
              <a:spAutoFit/>
            </a:bodyPr>
            <a:lstStyle/>
            <a:p>
              <a:endParaRPr lang="fr-FR"/>
            </a:p>
          </p:txBody>
        </p:sp>
        <p:sp>
          <p:nvSpPr>
            <p:cNvPr id="86024" name="AutoShape 7"/>
            <p:cNvSpPr>
              <a:spLocks noChangeArrowheads="1"/>
            </p:cNvSpPr>
            <p:nvPr/>
          </p:nvSpPr>
          <p:spPr bwMode="auto">
            <a:xfrm>
              <a:off x="2515" y="1491"/>
              <a:ext cx="1650" cy="178"/>
            </a:xfrm>
            <a:prstGeom prst="roundRect">
              <a:avLst>
                <a:gd name="adj" fmla="val 616"/>
              </a:avLst>
            </a:prstGeom>
            <a:noFill/>
            <a:ln w="9525">
              <a:noFill/>
              <a:round/>
              <a:headEnd/>
              <a:tailEnd/>
            </a:ln>
          </p:spPr>
          <p:txBody>
            <a:bodyPr wrap="none" lIns="0" tIns="0" rIns="0" bIns="0">
              <a:spAutoFit/>
            </a:bodyPr>
            <a:lstStyle/>
            <a:p>
              <a:pPr algn="l" defTabSz="968375">
                <a:lnSpc>
                  <a:spcPct val="93000"/>
                </a:lnSpc>
                <a:buClr>
                  <a:srgbClr val="FFFFFF"/>
                </a:buClr>
                <a:buSzPct val="100000"/>
                <a:tabLst>
                  <a:tab pos="0" algn="l"/>
                  <a:tab pos="473075" algn="l"/>
                  <a:tab pos="949325" algn="l"/>
                  <a:tab pos="1425575" algn="l"/>
                  <a:tab pos="1903413" algn="l"/>
                  <a:tab pos="2379663" algn="l"/>
                  <a:tab pos="2855913" algn="l"/>
                  <a:tab pos="3332163" algn="l"/>
                  <a:tab pos="3808413" algn="l"/>
                  <a:tab pos="4286250" algn="l"/>
                  <a:tab pos="4762500" algn="l"/>
                  <a:tab pos="5238750" algn="l"/>
                  <a:tab pos="5715000" algn="l"/>
                  <a:tab pos="6191250" algn="l"/>
                  <a:tab pos="6667500" algn="l"/>
                  <a:tab pos="7145338" algn="l"/>
                  <a:tab pos="7621588" algn="l"/>
                  <a:tab pos="8097838" algn="l"/>
                  <a:tab pos="8574088" algn="l"/>
                  <a:tab pos="9050338" algn="l"/>
                  <a:tab pos="9528175" algn="l"/>
                </a:tabLst>
              </a:pPr>
              <a:r>
                <a:rPr lang="en-GB" sz="1900">
                  <a:solidFill>
                    <a:srgbClr val="FFFF00"/>
                  </a:solidFill>
                  <a:latin typeface="Arial" charset="0"/>
                  <a:cs typeface="Arial" charset="0"/>
                </a:rPr>
                <a:t>Image CCD = reference</a:t>
              </a:r>
            </a:p>
          </p:txBody>
        </p:sp>
        <p:sp>
          <p:nvSpPr>
            <p:cNvPr id="86025" name="AutoShape 8"/>
            <p:cNvSpPr>
              <a:spLocks noChangeArrowheads="1"/>
            </p:cNvSpPr>
            <p:nvPr/>
          </p:nvSpPr>
          <p:spPr bwMode="auto">
            <a:xfrm>
              <a:off x="30" y="1730"/>
              <a:ext cx="1229" cy="168"/>
            </a:xfrm>
            <a:prstGeom prst="roundRect">
              <a:avLst>
                <a:gd name="adj" fmla="val 616"/>
              </a:avLst>
            </a:prstGeom>
            <a:noFill/>
            <a:ln w="9525">
              <a:noFill/>
              <a:round/>
              <a:headEnd/>
              <a:tailEnd/>
            </a:ln>
          </p:spPr>
          <p:txBody>
            <a:bodyPr wrap="none" lIns="0" tIns="0" rIns="0" bIns="0">
              <a:spAutoFit/>
            </a:bodyPr>
            <a:lstStyle/>
            <a:p>
              <a:pPr algn="l" defTabSz="968375">
                <a:lnSpc>
                  <a:spcPct val="93000"/>
                </a:lnSpc>
                <a:buClr>
                  <a:srgbClr val="FFFFFF"/>
                </a:buClr>
                <a:buSzPct val="100000"/>
                <a:tabLst>
                  <a:tab pos="0" algn="l"/>
                  <a:tab pos="473075" algn="l"/>
                  <a:tab pos="949325" algn="l"/>
                  <a:tab pos="1425575" algn="l"/>
                  <a:tab pos="1903413" algn="l"/>
                  <a:tab pos="2379663" algn="l"/>
                  <a:tab pos="2855913" algn="l"/>
                  <a:tab pos="3332163" algn="l"/>
                  <a:tab pos="3808413" algn="l"/>
                  <a:tab pos="4286250" algn="l"/>
                  <a:tab pos="4762500" algn="l"/>
                  <a:tab pos="5238750" algn="l"/>
                  <a:tab pos="5715000" algn="l"/>
                  <a:tab pos="6191250" algn="l"/>
                  <a:tab pos="6667500" algn="l"/>
                  <a:tab pos="7145338" algn="l"/>
                  <a:tab pos="7621588" algn="l"/>
                  <a:tab pos="8097838" algn="l"/>
                  <a:tab pos="8574088" algn="l"/>
                  <a:tab pos="9050338" algn="l"/>
                  <a:tab pos="9528175" algn="l"/>
                </a:tabLst>
              </a:pPr>
              <a:r>
                <a:rPr lang="en-GB">
                  <a:solidFill>
                    <a:srgbClr val="FFFF00"/>
                  </a:solidFill>
                  <a:latin typeface="Verdana" pitchFamily="-112" charset="0"/>
                  <a:cs typeface="Arial" charset="0"/>
                </a:rPr>
                <a:t>Infra-Red Image</a:t>
              </a:r>
              <a:endParaRPr lang="en-GB" sz="1900">
                <a:solidFill>
                  <a:srgbClr val="FFFF00"/>
                </a:solidFill>
                <a:latin typeface="Arial" charset="0"/>
                <a:cs typeface="Arial" charset="0"/>
              </a:endParaRPr>
            </a:p>
          </p:txBody>
        </p:sp>
        <p:sp>
          <p:nvSpPr>
            <p:cNvPr id="86026" name="AutoShape 9"/>
            <p:cNvSpPr>
              <a:spLocks noChangeArrowheads="1"/>
            </p:cNvSpPr>
            <p:nvPr/>
          </p:nvSpPr>
          <p:spPr bwMode="auto">
            <a:xfrm>
              <a:off x="1613" y="3176"/>
              <a:ext cx="902" cy="178"/>
            </a:xfrm>
            <a:prstGeom prst="roundRect">
              <a:avLst>
                <a:gd name="adj" fmla="val 616"/>
              </a:avLst>
            </a:prstGeom>
            <a:noFill/>
            <a:ln w="9525">
              <a:noFill/>
              <a:round/>
              <a:headEnd/>
              <a:tailEnd/>
            </a:ln>
          </p:spPr>
          <p:txBody>
            <a:bodyPr wrap="none" lIns="0" tIns="0" rIns="0" bIns="0">
              <a:spAutoFit/>
            </a:bodyPr>
            <a:lstStyle/>
            <a:p>
              <a:pPr algn="l" defTabSz="968375">
                <a:lnSpc>
                  <a:spcPct val="93000"/>
                </a:lnSpc>
                <a:buClr>
                  <a:srgbClr val="FFFFFF"/>
                </a:buClr>
                <a:buSzPct val="100000"/>
                <a:tabLst>
                  <a:tab pos="0" algn="l"/>
                  <a:tab pos="473075" algn="l"/>
                  <a:tab pos="949325" algn="l"/>
                  <a:tab pos="1425575" algn="l"/>
                  <a:tab pos="1903413" algn="l"/>
                  <a:tab pos="2379663" algn="l"/>
                  <a:tab pos="2855913" algn="l"/>
                  <a:tab pos="3332163" algn="l"/>
                  <a:tab pos="3808413" algn="l"/>
                  <a:tab pos="4286250" algn="l"/>
                  <a:tab pos="4762500" algn="l"/>
                  <a:tab pos="5238750" algn="l"/>
                  <a:tab pos="5715000" algn="l"/>
                  <a:tab pos="6191250" algn="l"/>
                  <a:tab pos="6667500" algn="l"/>
                  <a:tab pos="7145338" algn="l"/>
                  <a:tab pos="7621588" algn="l"/>
                  <a:tab pos="8097838" algn="l"/>
                  <a:tab pos="8574088" algn="l"/>
                  <a:tab pos="9050338" algn="l"/>
                  <a:tab pos="9528175" algn="l"/>
                </a:tabLst>
              </a:pPr>
              <a:r>
                <a:rPr lang="en-GB" sz="1900">
                  <a:solidFill>
                    <a:srgbClr val="FFFF00"/>
                  </a:solidFill>
                  <a:latin typeface="Arial" charset="0"/>
                  <a:cs typeface="Arial" charset="0"/>
                </a:rPr>
                <a:t>Radar output</a:t>
              </a:r>
            </a:p>
          </p:txBody>
        </p:sp>
        <p:grpSp>
          <p:nvGrpSpPr>
            <p:cNvPr id="86027" name="Group 10"/>
            <p:cNvGrpSpPr>
              <a:grpSpLocks/>
            </p:cNvGrpSpPr>
            <p:nvPr/>
          </p:nvGrpSpPr>
          <p:grpSpPr bwMode="auto">
            <a:xfrm>
              <a:off x="4177" y="1586"/>
              <a:ext cx="1133" cy="798"/>
              <a:chOff x="4177" y="1586"/>
              <a:chExt cx="1133" cy="797"/>
            </a:xfrm>
          </p:grpSpPr>
          <p:pic>
            <p:nvPicPr>
              <p:cNvPr id="86060" name="Picture 11"/>
              <p:cNvPicPr>
                <a:picLocks noChangeAspect="1" noChangeArrowheads="1"/>
              </p:cNvPicPr>
              <p:nvPr/>
            </p:nvPicPr>
            <p:blipFill>
              <a:blip r:embed="rId3"/>
              <a:srcRect/>
              <a:stretch>
                <a:fillRect/>
              </a:stretch>
            </p:blipFill>
            <p:spPr bwMode="auto">
              <a:xfrm>
                <a:off x="4177" y="1586"/>
                <a:ext cx="995" cy="664"/>
              </a:xfrm>
              <a:prstGeom prst="rect">
                <a:avLst/>
              </a:prstGeom>
              <a:noFill/>
              <a:ln w="9525">
                <a:noFill/>
                <a:miter lim="800000"/>
                <a:headEnd/>
                <a:tailEnd/>
              </a:ln>
            </p:spPr>
          </p:pic>
          <p:pic>
            <p:nvPicPr>
              <p:cNvPr id="86061" name="Picture 12"/>
              <p:cNvPicPr>
                <a:picLocks noChangeAspect="1" noChangeArrowheads="1"/>
              </p:cNvPicPr>
              <p:nvPr/>
            </p:nvPicPr>
            <p:blipFill>
              <a:blip r:embed="rId3"/>
              <a:srcRect/>
              <a:stretch>
                <a:fillRect/>
              </a:stretch>
            </p:blipFill>
            <p:spPr bwMode="auto">
              <a:xfrm>
                <a:off x="4238" y="1667"/>
                <a:ext cx="966" cy="642"/>
              </a:xfrm>
              <a:prstGeom prst="rect">
                <a:avLst/>
              </a:prstGeom>
              <a:noFill/>
              <a:ln w="9525">
                <a:noFill/>
                <a:miter lim="800000"/>
                <a:headEnd/>
                <a:tailEnd/>
              </a:ln>
            </p:spPr>
          </p:pic>
          <p:pic>
            <p:nvPicPr>
              <p:cNvPr id="86062" name="Picture 13"/>
              <p:cNvPicPr>
                <a:picLocks noChangeAspect="1" noChangeArrowheads="1"/>
              </p:cNvPicPr>
              <p:nvPr/>
            </p:nvPicPr>
            <p:blipFill>
              <a:blip r:embed="rId3"/>
              <a:srcRect/>
              <a:stretch>
                <a:fillRect/>
              </a:stretch>
            </p:blipFill>
            <p:spPr bwMode="auto">
              <a:xfrm>
                <a:off x="4316" y="1721"/>
                <a:ext cx="995" cy="664"/>
              </a:xfrm>
              <a:prstGeom prst="rect">
                <a:avLst/>
              </a:prstGeom>
              <a:noFill/>
              <a:ln w="9525">
                <a:noFill/>
                <a:miter lim="800000"/>
                <a:headEnd/>
                <a:tailEnd/>
              </a:ln>
            </p:spPr>
          </p:pic>
        </p:grpSp>
        <p:grpSp>
          <p:nvGrpSpPr>
            <p:cNvPr id="86028" name="Group 14"/>
            <p:cNvGrpSpPr>
              <a:grpSpLocks/>
            </p:cNvGrpSpPr>
            <p:nvPr/>
          </p:nvGrpSpPr>
          <p:grpSpPr bwMode="auto">
            <a:xfrm>
              <a:off x="4024" y="2382"/>
              <a:ext cx="257" cy="315"/>
              <a:chOff x="4024" y="2381"/>
              <a:chExt cx="257" cy="315"/>
            </a:xfrm>
          </p:grpSpPr>
          <p:sp>
            <p:nvSpPr>
              <p:cNvPr id="86058" name="Line 15"/>
              <p:cNvSpPr>
                <a:spLocks noChangeShapeType="1"/>
              </p:cNvSpPr>
              <p:nvPr/>
            </p:nvSpPr>
            <p:spPr bwMode="auto">
              <a:xfrm flipH="1">
                <a:off x="4098" y="2381"/>
                <a:ext cx="183" cy="175"/>
              </a:xfrm>
              <a:prstGeom prst="line">
                <a:avLst/>
              </a:prstGeom>
              <a:noFill/>
              <a:ln w="47520">
                <a:solidFill>
                  <a:srgbClr val="FFFF00"/>
                </a:solidFill>
                <a:round/>
                <a:headEnd/>
                <a:tailEnd/>
              </a:ln>
            </p:spPr>
            <p:txBody>
              <a:bodyPr wrap="none" lIns="0" tIns="0" rIns="0" bIns="0">
                <a:spAutoFit/>
              </a:bodyPr>
              <a:lstStyle/>
              <a:p>
                <a:endParaRPr lang="fr-FR"/>
              </a:p>
            </p:txBody>
          </p:sp>
          <p:sp>
            <p:nvSpPr>
              <p:cNvPr id="86059" name="Freeform 16"/>
              <p:cNvSpPr>
                <a:spLocks noChangeArrowheads="1"/>
              </p:cNvSpPr>
              <p:nvPr/>
            </p:nvSpPr>
            <p:spPr bwMode="auto">
              <a:xfrm>
                <a:off x="4024" y="2517"/>
                <a:ext cx="0" cy="179"/>
              </a:xfrm>
              <a:custGeom>
                <a:avLst/>
                <a:gdLst>
                  <a:gd name="T0" fmla="*/ 0 w 517"/>
                  <a:gd name="T1" fmla="*/ 0 h 485"/>
                  <a:gd name="T2" fmla="*/ 0 w 517"/>
                  <a:gd name="T3" fmla="*/ 0 h 485"/>
                  <a:gd name="T4" fmla="*/ 0 w 517"/>
                  <a:gd name="T5" fmla="*/ 0 h 485"/>
                  <a:gd name="T6" fmla="*/ 0 w 517"/>
                  <a:gd name="T7" fmla="*/ 0 h 485"/>
                  <a:gd name="T8" fmla="*/ 0 60000 65536"/>
                  <a:gd name="T9" fmla="*/ 0 60000 65536"/>
                  <a:gd name="T10" fmla="*/ 0 60000 65536"/>
                  <a:gd name="T11" fmla="*/ 0 60000 65536"/>
                  <a:gd name="T12" fmla="*/ 0 w 517"/>
                  <a:gd name="T13" fmla="*/ 0 h 485"/>
                  <a:gd name="T14" fmla="*/ 0 w 517"/>
                  <a:gd name="T15" fmla="*/ 485 h 485"/>
                </a:gdLst>
                <a:ahLst/>
                <a:cxnLst>
                  <a:cxn ang="T8">
                    <a:pos x="T0" y="T1"/>
                  </a:cxn>
                  <a:cxn ang="T9">
                    <a:pos x="T2" y="T3"/>
                  </a:cxn>
                  <a:cxn ang="T10">
                    <a:pos x="T4" y="T5"/>
                  </a:cxn>
                  <a:cxn ang="T11">
                    <a:pos x="T6" y="T7"/>
                  </a:cxn>
                </a:cxnLst>
                <a:rect l="T12" t="T13" r="T14" b="T15"/>
                <a:pathLst>
                  <a:path w="517" h="485">
                    <a:moveTo>
                      <a:pt x="184" y="0"/>
                    </a:moveTo>
                    <a:lnTo>
                      <a:pt x="0" y="484"/>
                    </a:lnTo>
                    <a:lnTo>
                      <a:pt x="516" y="317"/>
                    </a:lnTo>
                    <a:lnTo>
                      <a:pt x="184" y="0"/>
                    </a:lnTo>
                  </a:path>
                </a:pathLst>
              </a:custGeom>
              <a:solidFill>
                <a:srgbClr val="FFFF00"/>
              </a:solidFill>
              <a:ln w="9525">
                <a:noFill/>
                <a:round/>
                <a:headEnd/>
                <a:tailEnd/>
              </a:ln>
            </p:spPr>
            <p:txBody>
              <a:bodyPr wrap="none" lIns="0" tIns="0" rIns="0" bIns="0">
                <a:spAutoFit/>
              </a:bodyPr>
              <a:lstStyle/>
              <a:p>
                <a:endParaRPr lang="fr-FR"/>
              </a:p>
            </p:txBody>
          </p:sp>
        </p:grpSp>
        <p:sp>
          <p:nvSpPr>
            <p:cNvPr id="86029" name="AutoShape 17"/>
            <p:cNvSpPr>
              <a:spLocks noChangeArrowheads="1"/>
            </p:cNvSpPr>
            <p:nvPr/>
          </p:nvSpPr>
          <p:spPr bwMode="auto">
            <a:xfrm>
              <a:off x="2998" y="2078"/>
              <a:ext cx="1143" cy="178"/>
            </a:xfrm>
            <a:prstGeom prst="roundRect">
              <a:avLst>
                <a:gd name="adj" fmla="val 278"/>
              </a:avLst>
            </a:prstGeom>
            <a:noFill/>
            <a:ln w="9525">
              <a:noFill/>
              <a:round/>
              <a:headEnd/>
              <a:tailEnd/>
            </a:ln>
          </p:spPr>
          <p:txBody>
            <a:bodyPr wrap="none" lIns="0" tIns="0" rIns="0" bIns="0">
              <a:spAutoFit/>
            </a:bodyPr>
            <a:lstStyle/>
            <a:p>
              <a:pPr defTabSz="968375">
                <a:lnSpc>
                  <a:spcPct val="93000"/>
                </a:lnSpc>
                <a:buClr>
                  <a:srgbClr val="FFFFFF"/>
                </a:buClr>
                <a:buSzPct val="100000"/>
                <a:tabLst>
                  <a:tab pos="0" algn="l"/>
                  <a:tab pos="473075" algn="l"/>
                  <a:tab pos="949325" algn="l"/>
                  <a:tab pos="1425575" algn="l"/>
                  <a:tab pos="1903413" algn="l"/>
                  <a:tab pos="2379663" algn="l"/>
                  <a:tab pos="2855913" algn="l"/>
                  <a:tab pos="3332163" algn="l"/>
                  <a:tab pos="3808413" algn="l"/>
                  <a:tab pos="4286250" algn="l"/>
                  <a:tab pos="4762500" algn="l"/>
                  <a:tab pos="5238750" algn="l"/>
                  <a:tab pos="5715000" algn="l"/>
                  <a:tab pos="6191250" algn="l"/>
                  <a:tab pos="6667500" algn="l"/>
                  <a:tab pos="7145338" algn="l"/>
                  <a:tab pos="7621588" algn="l"/>
                  <a:tab pos="8097838" algn="l"/>
                  <a:tab pos="8574088" algn="l"/>
                  <a:tab pos="9050338" algn="l"/>
                  <a:tab pos="9528175" algn="l"/>
                </a:tabLst>
              </a:pPr>
              <a:r>
                <a:rPr lang="en-GB" sz="1900">
                  <a:solidFill>
                    <a:srgbClr val="FFFF00"/>
                  </a:solidFill>
                  <a:latin typeface="Arial" charset="0"/>
                  <a:cs typeface="Arial" charset="0"/>
                </a:rPr>
                <a:t>Noise Reduction</a:t>
              </a:r>
            </a:p>
          </p:txBody>
        </p:sp>
        <p:grpSp>
          <p:nvGrpSpPr>
            <p:cNvPr id="86030" name="Group 18"/>
            <p:cNvGrpSpPr>
              <a:grpSpLocks/>
            </p:cNvGrpSpPr>
            <p:nvPr/>
          </p:nvGrpSpPr>
          <p:grpSpPr bwMode="auto">
            <a:xfrm>
              <a:off x="2432" y="2236"/>
              <a:ext cx="506" cy="318"/>
              <a:chOff x="2432" y="2235"/>
              <a:chExt cx="506" cy="318"/>
            </a:xfrm>
          </p:grpSpPr>
          <p:sp>
            <p:nvSpPr>
              <p:cNvPr id="86055" name="Line 19"/>
              <p:cNvSpPr>
                <a:spLocks noChangeShapeType="1"/>
              </p:cNvSpPr>
              <p:nvPr/>
            </p:nvSpPr>
            <p:spPr bwMode="auto">
              <a:xfrm>
                <a:off x="2931" y="2235"/>
                <a:ext cx="1" cy="144"/>
              </a:xfrm>
              <a:prstGeom prst="line">
                <a:avLst/>
              </a:prstGeom>
              <a:noFill/>
              <a:ln w="47520">
                <a:solidFill>
                  <a:srgbClr val="FFFF00"/>
                </a:solidFill>
                <a:round/>
                <a:headEnd/>
                <a:tailEnd/>
              </a:ln>
            </p:spPr>
            <p:txBody>
              <a:bodyPr wrap="none" lIns="0" tIns="0" rIns="0" bIns="0">
                <a:spAutoFit/>
              </a:bodyPr>
              <a:lstStyle/>
              <a:p>
                <a:endParaRPr lang="fr-FR"/>
              </a:p>
            </p:txBody>
          </p:sp>
          <p:sp>
            <p:nvSpPr>
              <p:cNvPr id="86056" name="Freeform 20"/>
              <p:cNvSpPr>
                <a:spLocks noChangeArrowheads="1"/>
              </p:cNvSpPr>
              <p:nvPr/>
            </p:nvSpPr>
            <p:spPr bwMode="auto">
              <a:xfrm>
                <a:off x="2889" y="2374"/>
                <a:ext cx="0" cy="179"/>
              </a:xfrm>
              <a:custGeom>
                <a:avLst/>
                <a:gdLst>
                  <a:gd name="T0" fmla="*/ 0 w 379"/>
                  <a:gd name="T1" fmla="*/ 0 h 367"/>
                  <a:gd name="T2" fmla="*/ 0 w 379"/>
                  <a:gd name="T3" fmla="*/ 0 h 367"/>
                  <a:gd name="T4" fmla="*/ 0 w 379"/>
                  <a:gd name="T5" fmla="*/ 0 h 367"/>
                  <a:gd name="T6" fmla="*/ 0 w 379"/>
                  <a:gd name="T7" fmla="*/ 0 h 367"/>
                  <a:gd name="T8" fmla="*/ 0 60000 65536"/>
                  <a:gd name="T9" fmla="*/ 0 60000 65536"/>
                  <a:gd name="T10" fmla="*/ 0 60000 65536"/>
                  <a:gd name="T11" fmla="*/ 0 60000 65536"/>
                  <a:gd name="T12" fmla="*/ 0 w 379"/>
                  <a:gd name="T13" fmla="*/ 0 h 367"/>
                  <a:gd name="T14" fmla="*/ 0 w 379"/>
                  <a:gd name="T15" fmla="*/ 367 h 367"/>
                </a:gdLst>
                <a:ahLst/>
                <a:cxnLst>
                  <a:cxn ang="T8">
                    <a:pos x="T0" y="T1"/>
                  </a:cxn>
                  <a:cxn ang="T9">
                    <a:pos x="T2" y="T3"/>
                  </a:cxn>
                  <a:cxn ang="T10">
                    <a:pos x="T4" y="T5"/>
                  </a:cxn>
                  <a:cxn ang="T11">
                    <a:pos x="T6" y="T7"/>
                  </a:cxn>
                </a:cxnLst>
                <a:rect l="T12" t="T13" r="T14" b="T15"/>
                <a:pathLst>
                  <a:path w="379" h="367">
                    <a:moveTo>
                      <a:pt x="0" y="0"/>
                    </a:moveTo>
                    <a:lnTo>
                      <a:pt x="183" y="366"/>
                    </a:lnTo>
                    <a:lnTo>
                      <a:pt x="378" y="0"/>
                    </a:lnTo>
                    <a:lnTo>
                      <a:pt x="0" y="0"/>
                    </a:lnTo>
                  </a:path>
                </a:pathLst>
              </a:custGeom>
              <a:solidFill>
                <a:srgbClr val="FFFF00"/>
              </a:solidFill>
              <a:ln w="9525">
                <a:noFill/>
                <a:round/>
                <a:headEnd/>
                <a:tailEnd/>
              </a:ln>
            </p:spPr>
            <p:txBody>
              <a:bodyPr wrap="none" lIns="0" tIns="0" rIns="0" bIns="0">
                <a:spAutoFit/>
              </a:bodyPr>
              <a:lstStyle/>
              <a:p>
                <a:endParaRPr lang="fr-FR"/>
              </a:p>
            </p:txBody>
          </p:sp>
          <p:sp>
            <p:nvSpPr>
              <p:cNvPr id="86057" name="Line 21"/>
              <p:cNvSpPr>
                <a:spLocks noChangeShapeType="1"/>
              </p:cNvSpPr>
              <p:nvPr/>
            </p:nvSpPr>
            <p:spPr bwMode="auto">
              <a:xfrm>
                <a:off x="2432" y="2235"/>
                <a:ext cx="506" cy="1"/>
              </a:xfrm>
              <a:prstGeom prst="line">
                <a:avLst/>
              </a:prstGeom>
              <a:noFill/>
              <a:ln w="47520">
                <a:solidFill>
                  <a:srgbClr val="FFFF00"/>
                </a:solidFill>
                <a:round/>
                <a:headEnd/>
                <a:tailEnd/>
              </a:ln>
            </p:spPr>
            <p:txBody>
              <a:bodyPr wrap="none" lIns="0" tIns="0" rIns="0" bIns="0">
                <a:spAutoFit/>
              </a:bodyPr>
              <a:lstStyle/>
              <a:p>
                <a:endParaRPr lang="fr-FR"/>
              </a:p>
            </p:txBody>
          </p:sp>
        </p:grpSp>
        <p:sp>
          <p:nvSpPr>
            <p:cNvPr id="86031" name="AutoShape 22"/>
            <p:cNvSpPr>
              <a:spLocks noChangeArrowheads="1"/>
            </p:cNvSpPr>
            <p:nvPr/>
          </p:nvSpPr>
          <p:spPr bwMode="auto">
            <a:xfrm>
              <a:off x="2488" y="2434"/>
              <a:ext cx="0" cy="179"/>
            </a:xfrm>
            <a:prstGeom prst="roundRect">
              <a:avLst>
                <a:gd name="adj" fmla="val 606"/>
              </a:avLst>
            </a:prstGeom>
            <a:noFill/>
            <a:ln w="9525">
              <a:noFill/>
              <a:round/>
              <a:headEnd/>
              <a:tailEnd/>
            </a:ln>
          </p:spPr>
          <p:txBody>
            <a:bodyPr wrap="none" lIns="0" tIns="0" rIns="0" bIns="0">
              <a:spAutoFit/>
            </a:bodyPr>
            <a:lstStyle/>
            <a:p>
              <a:endParaRPr lang="fr-FR"/>
            </a:p>
          </p:txBody>
        </p:sp>
        <p:grpSp>
          <p:nvGrpSpPr>
            <p:cNvPr id="86032" name="Group 23"/>
            <p:cNvGrpSpPr>
              <a:grpSpLocks/>
            </p:cNvGrpSpPr>
            <p:nvPr/>
          </p:nvGrpSpPr>
          <p:grpSpPr bwMode="auto">
            <a:xfrm>
              <a:off x="2422" y="2471"/>
              <a:ext cx="1588" cy="1016"/>
              <a:chOff x="2422" y="2470"/>
              <a:chExt cx="1588" cy="1016"/>
            </a:xfrm>
          </p:grpSpPr>
          <p:pic>
            <p:nvPicPr>
              <p:cNvPr id="86051" name="Picture 24"/>
              <p:cNvPicPr>
                <a:picLocks noChangeAspect="1" noChangeArrowheads="1"/>
              </p:cNvPicPr>
              <p:nvPr/>
            </p:nvPicPr>
            <p:blipFill>
              <a:blip r:embed="rId4"/>
              <a:srcRect/>
              <a:stretch>
                <a:fillRect/>
              </a:stretch>
            </p:blipFill>
            <p:spPr bwMode="auto">
              <a:xfrm>
                <a:off x="2422" y="2470"/>
                <a:ext cx="1374" cy="916"/>
              </a:xfrm>
              <a:prstGeom prst="rect">
                <a:avLst/>
              </a:prstGeom>
              <a:noFill/>
              <a:ln w="9525">
                <a:noFill/>
                <a:miter lim="800000"/>
                <a:headEnd/>
                <a:tailEnd/>
              </a:ln>
            </p:spPr>
          </p:pic>
          <p:pic>
            <p:nvPicPr>
              <p:cNvPr id="86052" name="Picture 25"/>
              <p:cNvPicPr>
                <a:picLocks noChangeAspect="1" noChangeArrowheads="1"/>
              </p:cNvPicPr>
              <p:nvPr/>
            </p:nvPicPr>
            <p:blipFill>
              <a:blip r:embed="rId4"/>
              <a:srcRect/>
              <a:stretch>
                <a:fillRect/>
              </a:stretch>
            </p:blipFill>
            <p:spPr bwMode="auto">
              <a:xfrm>
                <a:off x="2528" y="2540"/>
                <a:ext cx="1374" cy="916"/>
              </a:xfrm>
              <a:prstGeom prst="rect">
                <a:avLst/>
              </a:prstGeom>
              <a:noFill/>
              <a:ln w="9525">
                <a:noFill/>
                <a:miter lim="800000"/>
                <a:headEnd/>
                <a:tailEnd/>
              </a:ln>
            </p:spPr>
          </p:pic>
          <p:pic>
            <p:nvPicPr>
              <p:cNvPr id="86053" name="Picture 26"/>
              <p:cNvPicPr>
                <a:picLocks noChangeAspect="1" noChangeArrowheads="1"/>
              </p:cNvPicPr>
              <p:nvPr/>
            </p:nvPicPr>
            <p:blipFill>
              <a:blip r:embed="rId4"/>
              <a:srcRect/>
              <a:stretch>
                <a:fillRect/>
              </a:stretch>
            </p:blipFill>
            <p:spPr bwMode="auto">
              <a:xfrm>
                <a:off x="2636" y="2576"/>
                <a:ext cx="1374" cy="910"/>
              </a:xfrm>
              <a:prstGeom prst="rect">
                <a:avLst/>
              </a:prstGeom>
              <a:noFill/>
              <a:ln w="9525">
                <a:noFill/>
                <a:miter lim="800000"/>
                <a:headEnd/>
                <a:tailEnd/>
              </a:ln>
            </p:spPr>
          </p:pic>
          <p:sp>
            <p:nvSpPr>
              <p:cNvPr id="86054" name="AutoShape 27"/>
              <p:cNvSpPr>
                <a:spLocks noChangeArrowheads="1"/>
              </p:cNvSpPr>
              <p:nvPr/>
            </p:nvSpPr>
            <p:spPr bwMode="auto">
              <a:xfrm>
                <a:off x="2880" y="3239"/>
                <a:ext cx="0" cy="179"/>
              </a:xfrm>
              <a:prstGeom prst="roundRect">
                <a:avLst>
                  <a:gd name="adj" fmla="val 454"/>
                </a:avLst>
              </a:prstGeom>
              <a:noFill/>
              <a:ln w="9525">
                <a:noFill/>
                <a:round/>
                <a:headEnd/>
                <a:tailEnd/>
              </a:ln>
            </p:spPr>
            <p:txBody>
              <a:bodyPr wrap="none" lIns="0" tIns="0" rIns="0" bIns="0">
                <a:spAutoFit/>
              </a:bodyPr>
              <a:lstStyle/>
              <a:p>
                <a:endParaRPr lang="fr-FR"/>
              </a:p>
            </p:txBody>
          </p:sp>
        </p:grpSp>
        <p:sp>
          <p:nvSpPr>
            <p:cNvPr id="86033" name="AutoShape 28"/>
            <p:cNvSpPr>
              <a:spLocks noChangeArrowheads="1"/>
            </p:cNvSpPr>
            <p:nvPr/>
          </p:nvSpPr>
          <p:spPr bwMode="auto">
            <a:xfrm>
              <a:off x="2834" y="1826"/>
              <a:ext cx="1043" cy="178"/>
            </a:xfrm>
            <a:prstGeom prst="roundRect">
              <a:avLst>
                <a:gd name="adj" fmla="val 389"/>
              </a:avLst>
            </a:prstGeom>
            <a:noFill/>
            <a:ln w="9525">
              <a:noFill/>
              <a:round/>
              <a:headEnd/>
              <a:tailEnd/>
            </a:ln>
          </p:spPr>
          <p:txBody>
            <a:bodyPr wrap="none" lIns="0" tIns="0" rIns="0" bIns="0">
              <a:spAutoFit/>
            </a:bodyPr>
            <a:lstStyle/>
            <a:p>
              <a:pPr algn="l" defTabSz="968375">
                <a:lnSpc>
                  <a:spcPct val="93000"/>
                </a:lnSpc>
                <a:buClr>
                  <a:srgbClr val="FFFFFF"/>
                </a:buClr>
                <a:buSzPct val="100000"/>
                <a:tabLst>
                  <a:tab pos="0" algn="l"/>
                  <a:tab pos="473075" algn="l"/>
                  <a:tab pos="949325" algn="l"/>
                  <a:tab pos="1425575" algn="l"/>
                  <a:tab pos="1903413" algn="l"/>
                  <a:tab pos="2379663" algn="l"/>
                  <a:tab pos="2855913" algn="l"/>
                  <a:tab pos="3332163" algn="l"/>
                  <a:tab pos="3808413" algn="l"/>
                  <a:tab pos="4286250" algn="l"/>
                  <a:tab pos="4762500" algn="l"/>
                  <a:tab pos="5238750" algn="l"/>
                  <a:tab pos="5715000" algn="l"/>
                  <a:tab pos="6191250" algn="l"/>
                  <a:tab pos="6667500" algn="l"/>
                  <a:tab pos="7145338" algn="l"/>
                  <a:tab pos="7621588" algn="l"/>
                  <a:tab pos="8097838" algn="l"/>
                  <a:tab pos="8574088" algn="l"/>
                  <a:tab pos="9050338" algn="l"/>
                  <a:tab pos="9528175" algn="l"/>
                </a:tabLst>
              </a:pPr>
              <a:r>
                <a:rPr lang="en-GB" sz="1900" b="1" i="1" u="sng">
                  <a:solidFill>
                    <a:srgbClr val="FFFF00"/>
                  </a:solidFill>
                  <a:latin typeface="Arial" charset="0"/>
                  <a:cs typeface="Arial" charset="0"/>
                </a:rPr>
                <a:t>Image Fusion</a:t>
              </a:r>
            </a:p>
          </p:txBody>
        </p:sp>
        <p:grpSp>
          <p:nvGrpSpPr>
            <p:cNvPr id="86034" name="Group 29"/>
            <p:cNvGrpSpPr>
              <a:grpSpLocks/>
            </p:cNvGrpSpPr>
            <p:nvPr/>
          </p:nvGrpSpPr>
          <p:grpSpPr bwMode="auto">
            <a:xfrm>
              <a:off x="1294" y="1612"/>
              <a:ext cx="1135" cy="790"/>
              <a:chOff x="1294" y="1612"/>
              <a:chExt cx="1135" cy="789"/>
            </a:xfrm>
          </p:grpSpPr>
          <p:pic>
            <p:nvPicPr>
              <p:cNvPr id="86047" name="Picture 30"/>
              <p:cNvPicPr>
                <a:picLocks noChangeAspect="1" noChangeArrowheads="1"/>
              </p:cNvPicPr>
              <p:nvPr/>
            </p:nvPicPr>
            <p:blipFill>
              <a:blip r:embed="rId5"/>
              <a:srcRect/>
              <a:stretch>
                <a:fillRect/>
              </a:stretch>
            </p:blipFill>
            <p:spPr bwMode="auto">
              <a:xfrm>
                <a:off x="1294" y="1612"/>
                <a:ext cx="993" cy="660"/>
              </a:xfrm>
              <a:prstGeom prst="rect">
                <a:avLst/>
              </a:prstGeom>
              <a:noFill/>
              <a:ln w="9525">
                <a:noFill/>
                <a:miter lim="800000"/>
                <a:headEnd/>
                <a:tailEnd/>
              </a:ln>
            </p:spPr>
          </p:pic>
          <p:pic>
            <p:nvPicPr>
              <p:cNvPr id="86048" name="Picture 31"/>
              <p:cNvPicPr>
                <a:picLocks noChangeAspect="1" noChangeArrowheads="1"/>
              </p:cNvPicPr>
              <p:nvPr/>
            </p:nvPicPr>
            <p:blipFill>
              <a:blip r:embed="rId5"/>
              <a:srcRect/>
              <a:stretch>
                <a:fillRect/>
              </a:stretch>
            </p:blipFill>
            <p:spPr bwMode="auto">
              <a:xfrm>
                <a:off x="1348" y="1667"/>
                <a:ext cx="1023" cy="681"/>
              </a:xfrm>
              <a:prstGeom prst="rect">
                <a:avLst/>
              </a:prstGeom>
              <a:noFill/>
              <a:ln w="9525">
                <a:noFill/>
                <a:miter lim="800000"/>
                <a:headEnd/>
                <a:tailEnd/>
              </a:ln>
            </p:spPr>
          </p:pic>
          <p:sp>
            <p:nvSpPr>
              <p:cNvPr id="86049" name="AutoShape 32"/>
              <p:cNvSpPr>
                <a:spLocks noChangeArrowheads="1"/>
              </p:cNvSpPr>
              <p:nvPr/>
            </p:nvSpPr>
            <p:spPr bwMode="auto">
              <a:xfrm>
                <a:off x="1905" y="2166"/>
                <a:ext cx="0" cy="178"/>
              </a:xfrm>
              <a:prstGeom prst="roundRect">
                <a:avLst>
                  <a:gd name="adj" fmla="val 606"/>
                </a:avLst>
              </a:prstGeom>
              <a:noFill/>
              <a:ln w="9525">
                <a:noFill/>
                <a:round/>
                <a:headEnd/>
                <a:tailEnd/>
              </a:ln>
            </p:spPr>
            <p:txBody>
              <a:bodyPr wrap="none" lIns="0" tIns="0" rIns="0" bIns="0">
                <a:spAutoFit/>
              </a:bodyPr>
              <a:lstStyle/>
              <a:p>
                <a:endParaRPr lang="fr-FR"/>
              </a:p>
            </p:txBody>
          </p:sp>
          <p:pic>
            <p:nvPicPr>
              <p:cNvPr id="86050" name="Picture 33"/>
              <p:cNvPicPr>
                <a:picLocks noChangeAspect="1" noChangeArrowheads="1"/>
              </p:cNvPicPr>
              <p:nvPr/>
            </p:nvPicPr>
            <p:blipFill>
              <a:blip r:embed="rId5"/>
              <a:srcRect/>
              <a:stretch>
                <a:fillRect/>
              </a:stretch>
            </p:blipFill>
            <p:spPr bwMode="auto">
              <a:xfrm>
                <a:off x="1406" y="1720"/>
                <a:ext cx="1023" cy="681"/>
              </a:xfrm>
              <a:prstGeom prst="rect">
                <a:avLst/>
              </a:prstGeom>
              <a:noFill/>
              <a:ln w="9525">
                <a:noFill/>
                <a:miter lim="800000"/>
                <a:headEnd/>
                <a:tailEnd/>
              </a:ln>
            </p:spPr>
          </p:pic>
        </p:grpSp>
        <p:grpSp>
          <p:nvGrpSpPr>
            <p:cNvPr id="86035" name="Group 34"/>
            <p:cNvGrpSpPr>
              <a:grpSpLocks/>
            </p:cNvGrpSpPr>
            <p:nvPr/>
          </p:nvGrpSpPr>
          <p:grpSpPr bwMode="auto">
            <a:xfrm>
              <a:off x="420" y="2617"/>
              <a:ext cx="1135" cy="769"/>
              <a:chOff x="420" y="2616"/>
              <a:chExt cx="1135" cy="769"/>
            </a:xfrm>
          </p:grpSpPr>
          <p:pic>
            <p:nvPicPr>
              <p:cNvPr id="86043" name="Picture 35"/>
              <p:cNvPicPr>
                <a:picLocks noChangeAspect="1" noChangeArrowheads="1"/>
              </p:cNvPicPr>
              <p:nvPr/>
            </p:nvPicPr>
            <p:blipFill>
              <a:blip r:embed="rId6"/>
              <a:srcRect/>
              <a:stretch>
                <a:fillRect/>
              </a:stretch>
            </p:blipFill>
            <p:spPr bwMode="auto">
              <a:xfrm>
                <a:off x="420" y="2616"/>
                <a:ext cx="924" cy="606"/>
              </a:xfrm>
              <a:prstGeom prst="rect">
                <a:avLst/>
              </a:prstGeom>
              <a:noFill/>
              <a:ln w="9525">
                <a:noFill/>
                <a:miter lim="800000"/>
                <a:headEnd/>
                <a:tailEnd/>
              </a:ln>
            </p:spPr>
          </p:pic>
          <p:pic>
            <p:nvPicPr>
              <p:cNvPr id="86044" name="Picture 36"/>
              <p:cNvPicPr>
                <a:picLocks noChangeAspect="1" noChangeArrowheads="1"/>
              </p:cNvPicPr>
              <p:nvPr/>
            </p:nvPicPr>
            <p:blipFill>
              <a:blip r:embed="rId6"/>
              <a:srcRect/>
              <a:stretch>
                <a:fillRect/>
              </a:stretch>
            </p:blipFill>
            <p:spPr bwMode="auto">
              <a:xfrm>
                <a:off x="513" y="2708"/>
                <a:ext cx="927" cy="606"/>
              </a:xfrm>
              <a:prstGeom prst="rect">
                <a:avLst/>
              </a:prstGeom>
              <a:noFill/>
              <a:ln w="9525">
                <a:noFill/>
                <a:miter lim="800000"/>
                <a:headEnd/>
                <a:tailEnd/>
              </a:ln>
            </p:spPr>
          </p:pic>
          <p:pic>
            <p:nvPicPr>
              <p:cNvPr id="86045" name="Picture 37"/>
              <p:cNvPicPr>
                <a:picLocks noChangeAspect="1" noChangeArrowheads="1"/>
              </p:cNvPicPr>
              <p:nvPr/>
            </p:nvPicPr>
            <p:blipFill>
              <a:blip r:embed="rId6"/>
              <a:srcRect/>
              <a:stretch>
                <a:fillRect/>
              </a:stretch>
            </p:blipFill>
            <p:spPr bwMode="auto">
              <a:xfrm>
                <a:off x="631" y="2779"/>
                <a:ext cx="924" cy="606"/>
              </a:xfrm>
              <a:prstGeom prst="rect">
                <a:avLst/>
              </a:prstGeom>
              <a:noFill/>
              <a:ln w="9525">
                <a:noFill/>
                <a:miter lim="800000"/>
                <a:headEnd/>
                <a:tailEnd/>
              </a:ln>
            </p:spPr>
          </p:pic>
          <p:sp>
            <p:nvSpPr>
              <p:cNvPr id="86046" name="AutoShape 38"/>
              <p:cNvSpPr>
                <a:spLocks noChangeArrowheads="1"/>
              </p:cNvSpPr>
              <p:nvPr/>
            </p:nvSpPr>
            <p:spPr bwMode="auto">
              <a:xfrm>
                <a:off x="517" y="2855"/>
                <a:ext cx="0" cy="179"/>
              </a:xfrm>
              <a:prstGeom prst="roundRect">
                <a:avLst>
                  <a:gd name="adj" fmla="val 602"/>
                </a:avLst>
              </a:prstGeom>
              <a:noFill/>
              <a:ln w="9525">
                <a:noFill/>
                <a:round/>
                <a:headEnd/>
                <a:tailEnd/>
              </a:ln>
            </p:spPr>
            <p:txBody>
              <a:bodyPr wrap="none" lIns="0" tIns="0" rIns="0" bIns="0">
                <a:spAutoFit/>
              </a:bodyPr>
              <a:lstStyle/>
              <a:p>
                <a:endParaRPr lang="fr-FR"/>
              </a:p>
            </p:txBody>
          </p:sp>
        </p:grpSp>
        <p:sp>
          <p:nvSpPr>
            <p:cNvPr id="86036" name="AutoShape 39"/>
            <p:cNvSpPr>
              <a:spLocks noChangeArrowheads="1"/>
            </p:cNvSpPr>
            <p:nvPr/>
          </p:nvSpPr>
          <p:spPr bwMode="auto">
            <a:xfrm>
              <a:off x="1351" y="3451"/>
              <a:ext cx="1297" cy="178"/>
            </a:xfrm>
            <a:prstGeom prst="roundRect">
              <a:avLst>
                <a:gd name="adj" fmla="val 528"/>
              </a:avLst>
            </a:prstGeom>
            <a:noFill/>
            <a:ln w="9525">
              <a:noFill/>
              <a:round/>
              <a:headEnd/>
              <a:tailEnd/>
            </a:ln>
          </p:spPr>
          <p:txBody>
            <a:bodyPr wrap="none" lIns="0" tIns="0" rIns="0" bIns="0">
              <a:spAutoFit/>
            </a:bodyPr>
            <a:lstStyle/>
            <a:p>
              <a:pPr algn="l" defTabSz="968375">
                <a:lnSpc>
                  <a:spcPct val="93000"/>
                </a:lnSpc>
                <a:buClr>
                  <a:srgbClr val="FFFFFF"/>
                </a:buClr>
                <a:buSzPct val="100000"/>
                <a:tabLst>
                  <a:tab pos="0" algn="l"/>
                  <a:tab pos="473075" algn="l"/>
                  <a:tab pos="949325" algn="l"/>
                  <a:tab pos="1425575" algn="l"/>
                  <a:tab pos="1903413" algn="l"/>
                  <a:tab pos="2379663" algn="l"/>
                  <a:tab pos="2855913" algn="l"/>
                  <a:tab pos="3332163" algn="l"/>
                  <a:tab pos="3808413" algn="l"/>
                  <a:tab pos="4286250" algn="l"/>
                  <a:tab pos="4762500" algn="l"/>
                  <a:tab pos="5238750" algn="l"/>
                  <a:tab pos="5715000" algn="l"/>
                  <a:tab pos="6191250" algn="l"/>
                  <a:tab pos="6667500" algn="l"/>
                  <a:tab pos="7145338" algn="l"/>
                  <a:tab pos="7621588" algn="l"/>
                  <a:tab pos="8097838" algn="l"/>
                  <a:tab pos="8574088" algn="l"/>
                  <a:tab pos="9050338" algn="l"/>
                  <a:tab pos="9528175" algn="l"/>
                </a:tabLst>
              </a:pPr>
              <a:r>
                <a:rPr lang="en-GB" sz="1900" i="1">
                  <a:solidFill>
                    <a:srgbClr val="FFFF00"/>
                  </a:solidFill>
                  <a:latin typeface="Arial" charset="0"/>
                  <a:cs typeface="Arial" charset="0"/>
                </a:rPr>
                <a:t>Distance of Target </a:t>
              </a:r>
            </a:p>
          </p:txBody>
        </p:sp>
        <p:grpSp>
          <p:nvGrpSpPr>
            <p:cNvPr id="86037" name="Group 40"/>
            <p:cNvGrpSpPr>
              <a:grpSpLocks/>
            </p:cNvGrpSpPr>
            <p:nvPr/>
          </p:nvGrpSpPr>
          <p:grpSpPr bwMode="auto">
            <a:xfrm>
              <a:off x="1530" y="3070"/>
              <a:ext cx="760" cy="179"/>
              <a:chOff x="1530" y="3069"/>
              <a:chExt cx="760" cy="179"/>
            </a:xfrm>
          </p:grpSpPr>
          <p:sp>
            <p:nvSpPr>
              <p:cNvPr id="86041" name="Line 41"/>
              <p:cNvSpPr>
                <a:spLocks noChangeShapeType="1"/>
              </p:cNvSpPr>
              <p:nvPr/>
            </p:nvSpPr>
            <p:spPr bwMode="auto">
              <a:xfrm>
                <a:off x="1530" y="3117"/>
                <a:ext cx="751" cy="1"/>
              </a:xfrm>
              <a:prstGeom prst="line">
                <a:avLst/>
              </a:prstGeom>
              <a:noFill/>
              <a:ln w="47520">
                <a:solidFill>
                  <a:srgbClr val="FFFF00"/>
                </a:solidFill>
                <a:round/>
                <a:headEnd/>
                <a:tailEnd/>
              </a:ln>
            </p:spPr>
            <p:txBody>
              <a:bodyPr wrap="none" lIns="0" tIns="0" rIns="0" bIns="0">
                <a:spAutoFit/>
              </a:bodyPr>
              <a:lstStyle/>
              <a:p>
                <a:endParaRPr lang="fr-FR"/>
              </a:p>
            </p:txBody>
          </p:sp>
          <p:sp>
            <p:nvSpPr>
              <p:cNvPr id="86042" name="Freeform 42"/>
              <p:cNvSpPr>
                <a:spLocks noChangeArrowheads="1"/>
              </p:cNvSpPr>
              <p:nvPr/>
            </p:nvSpPr>
            <p:spPr bwMode="auto">
              <a:xfrm>
                <a:off x="2290" y="3069"/>
                <a:ext cx="0" cy="179"/>
              </a:xfrm>
              <a:custGeom>
                <a:avLst/>
                <a:gdLst>
                  <a:gd name="T0" fmla="*/ 0 w 678"/>
                  <a:gd name="T1" fmla="*/ 0 h 379"/>
                  <a:gd name="T2" fmla="*/ 0 w 678"/>
                  <a:gd name="T3" fmla="*/ 0 h 379"/>
                  <a:gd name="T4" fmla="*/ 0 w 678"/>
                  <a:gd name="T5" fmla="*/ 0 h 379"/>
                  <a:gd name="T6" fmla="*/ 0 w 678"/>
                  <a:gd name="T7" fmla="*/ 0 h 379"/>
                  <a:gd name="T8" fmla="*/ 0 60000 65536"/>
                  <a:gd name="T9" fmla="*/ 0 60000 65536"/>
                  <a:gd name="T10" fmla="*/ 0 60000 65536"/>
                  <a:gd name="T11" fmla="*/ 0 60000 65536"/>
                  <a:gd name="T12" fmla="*/ 0 w 678"/>
                  <a:gd name="T13" fmla="*/ 0 h 379"/>
                  <a:gd name="T14" fmla="*/ 0 w 678"/>
                  <a:gd name="T15" fmla="*/ 379 h 379"/>
                </a:gdLst>
                <a:ahLst/>
                <a:cxnLst>
                  <a:cxn ang="T8">
                    <a:pos x="T0" y="T1"/>
                  </a:cxn>
                  <a:cxn ang="T9">
                    <a:pos x="T2" y="T3"/>
                  </a:cxn>
                  <a:cxn ang="T10">
                    <a:pos x="T4" y="T5"/>
                  </a:cxn>
                  <a:cxn ang="T11">
                    <a:pos x="T6" y="T7"/>
                  </a:cxn>
                </a:cxnLst>
                <a:rect l="T12" t="T13" r="T14" b="T15"/>
                <a:pathLst>
                  <a:path w="678" h="379">
                    <a:moveTo>
                      <a:pt x="0" y="378"/>
                    </a:moveTo>
                    <a:lnTo>
                      <a:pt x="677" y="194"/>
                    </a:lnTo>
                    <a:lnTo>
                      <a:pt x="0" y="0"/>
                    </a:lnTo>
                    <a:lnTo>
                      <a:pt x="0" y="378"/>
                    </a:lnTo>
                  </a:path>
                </a:pathLst>
              </a:custGeom>
              <a:solidFill>
                <a:srgbClr val="FFFF00"/>
              </a:solidFill>
              <a:ln w="9525">
                <a:noFill/>
                <a:round/>
                <a:headEnd/>
                <a:tailEnd/>
              </a:ln>
            </p:spPr>
            <p:txBody>
              <a:bodyPr wrap="none" lIns="0" tIns="0" rIns="0" bIns="0">
                <a:spAutoFit/>
              </a:bodyPr>
              <a:lstStyle/>
              <a:p>
                <a:endParaRPr lang="fr-FR"/>
              </a:p>
            </p:txBody>
          </p:sp>
        </p:grpSp>
        <p:sp>
          <p:nvSpPr>
            <p:cNvPr id="86038" name="Oval 43"/>
            <p:cNvSpPr>
              <a:spLocks noChangeArrowheads="1"/>
            </p:cNvSpPr>
            <p:nvPr/>
          </p:nvSpPr>
          <p:spPr bwMode="auto">
            <a:xfrm rot="-540000">
              <a:off x="2927" y="2839"/>
              <a:ext cx="0" cy="251"/>
            </a:xfrm>
            <a:prstGeom prst="ellipse">
              <a:avLst/>
            </a:prstGeom>
            <a:noFill/>
            <a:ln w="9525">
              <a:solidFill>
                <a:srgbClr val="FF0000"/>
              </a:solidFill>
              <a:round/>
              <a:headEnd/>
              <a:tailEnd/>
            </a:ln>
          </p:spPr>
          <p:txBody>
            <a:bodyPr wrap="none" lIns="0" tIns="0" rIns="0" bIns="0">
              <a:spAutoFit/>
            </a:bodyPr>
            <a:lstStyle/>
            <a:p>
              <a:endParaRPr lang="fr-FR"/>
            </a:p>
          </p:txBody>
        </p:sp>
        <p:sp>
          <p:nvSpPr>
            <p:cNvPr id="86039" name="Line 44"/>
            <p:cNvSpPr>
              <a:spLocks noChangeShapeType="1"/>
            </p:cNvSpPr>
            <p:nvPr/>
          </p:nvSpPr>
          <p:spPr bwMode="auto">
            <a:xfrm>
              <a:off x="3190" y="2964"/>
              <a:ext cx="381" cy="154"/>
            </a:xfrm>
            <a:prstGeom prst="line">
              <a:avLst/>
            </a:prstGeom>
            <a:noFill/>
            <a:ln w="9525">
              <a:solidFill>
                <a:srgbClr val="FF0000"/>
              </a:solidFill>
              <a:round/>
              <a:headEnd type="triangle" w="med" len="med"/>
              <a:tailEnd/>
            </a:ln>
          </p:spPr>
          <p:txBody>
            <a:bodyPr wrap="none" lIns="0" tIns="0" rIns="0" bIns="0">
              <a:spAutoFit/>
            </a:bodyPr>
            <a:lstStyle/>
            <a:p>
              <a:endParaRPr lang="fr-FR"/>
            </a:p>
          </p:txBody>
        </p:sp>
        <p:sp>
          <p:nvSpPr>
            <p:cNvPr id="86040" name="AutoShape 45"/>
            <p:cNvSpPr>
              <a:spLocks noChangeArrowheads="1"/>
            </p:cNvSpPr>
            <p:nvPr/>
          </p:nvSpPr>
          <p:spPr bwMode="auto">
            <a:xfrm>
              <a:off x="3583" y="3074"/>
              <a:ext cx="857" cy="178"/>
            </a:xfrm>
            <a:prstGeom prst="roundRect">
              <a:avLst>
                <a:gd name="adj" fmla="val 389"/>
              </a:avLst>
            </a:prstGeom>
            <a:noFill/>
            <a:ln w="9525">
              <a:noFill/>
              <a:round/>
              <a:headEnd/>
              <a:tailEnd/>
            </a:ln>
          </p:spPr>
          <p:txBody>
            <a:bodyPr wrap="none" lIns="0" tIns="0" rIns="0" bIns="0">
              <a:spAutoFit/>
            </a:bodyPr>
            <a:lstStyle/>
            <a:p>
              <a:pPr algn="l" defTabSz="968375">
                <a:lnSpc>
                  <a:spcPct val="93000"/>
                </a:lnSpc>
                <a:buClr>
                  <a:srgbClr val="FFFFFF"/>
                </a:buClr>
                <a:buSzPct val="100000"/>
                <a:tabLst>
                  <a:tab pos="0" algn="l"/>
                  <a:tab pos="473075" algn="l"/>
                  <a:tab pos="949325" algn="l"/>
                  <a:tab pos="1425575" algn="l"/>
                  <a:tab pos="1903413" algn="l"/>
                  <a:tab pos="2379663" algn="l"/>
                  <a:tab pos="2855913" algn="l"/>
                  <a:tab pos="3332163" algn="l"/>
                  <a:tab pos="3808413" algn="l"/>
                  <a:tab pos="4286250" algn="l"/>
                  <a:tab pos="4762500" algn="l"/>
                  <a:tab pos="5238750" algn="l"/>
                  <a:tab pos="5715000" algn="l"/>
                  <a:tab pos="6191250" algn="l"/>
                  <a:tab pos="6667500" algn="l"/>
                  <a:tab pos="7145338" algn="l"/>
                  <a:tab pos="7621588" algn="l"/>
                  <a:tab pos="8097838" algn="l"/>
                  <a:tab pos="8574088" algn="l"/>
                  <a:tab pos="9050338" algn="l"/>
                  <a:tab pos="9528175" algn="l"/>
                </a:tabLst>
              </a:pPr>
              <a:r>
                <a:rPr lang="en-GB" sz="1900">
                  <a:solidFill>
                    <a:srgbClr val="FF0000"/>
                  </a:solidFill>
                  <a:latin typeface="Arial" charset="0"/>
                  <a:cs typeface="Arial" charset="0"/>
                </a:rPr>
                <a:t>Power Lines</a:t>
              </a:r>
            </a:p>
          </p:txBody>
        </p:sp>
      </p:grpSp>
      <p:sp>
        <p:nvSpPr>
          <p:cNvPr id="86022" name="Text Box 46"/>
          <p:cNvSpPr txBox="1">
            <a:spLocks noChangeArrowheads="1"/>
          </p:cNvSpPr>
          <p:nvPr/>
        </p:nvSpPr>
        <p:spPr bwMode="auto">
          <a:xfrm>
            <a:off x="4297363" y="5791200"/>
            <a:ext cx="3703637" cy="619125"/>
          </a:xfrm>
          <a:prstGeom prst="rect">
            <a:avLst/>
          </a:prstGeom>
          <a:noFill/>
          <a:ln w="9525">
            <a:noFill/>
            <a:miter lim="800000"/>
            <a:headEnd/>
            <a:tailEnd/>
          </a:ln>
        </p:spPr>
        <p:txBody>
          <a:bodyPr lIns="95448" tIns="49633" rIns="95448" bIns="49633">
            <a:spAutoFit/>
          </a:bodyPr>
          <a:lstStyle/>
          <a:p>
            <a:pPr algn="l" defTabSz="968375">
              <a:lnSpc>
                <a:spcPct val="93000"/>
              </a:lnSpc>
              <a:buClr>
                <a:srgbClr val="00FF00"/>
              </a:buClr>
              <a:buSzPct val="100000"/>
              <a:tabLst>
                <a:tab pos="0" algn="l"/>
                <a:tab pos="473075" algn="l"/>
                <a:tab pos="949325" algn="l"/>
                <a:tab pos="1425575" algn="l"/>
                <a:tab pos="1903413" algn="l"/>
                <a:tab pos="2379663" algn="l"/>
                <a:tab pos="2855913" algn="l"/>
                <a:tab pos="3332163" algn="l"/>
                <a:tab pos="3808413" algn="l"/>
                <a:tab pos="4286250" algn="l"/>
                <a:tab pos="4762500" algn="l"/>
                <a:tab pos="5238750" algn="l"/>
                <a:tab pos="5715000" algn="l"/>
                <a:tab pos="6191250" algn="l"/>
                <a:tab pos="6667500" algn="l"/>
                <a:tab pos="7145338" algn="l"/>
                <a:tab pos="7621588" algn="l"/>
                <a:tab pos="8097838" algn="l"/>
                <a:tab pos="8574088" algn="l"/>
                <a:tab pos="9050338" algn="l"/>
                <a:tab pos="9528175" algn="l"/>
              </a:tabLst>
            </a:pPr>
            <a:r>
              <a:rPr lang="en-GB" b="1">
                <a:solidFill>
                  <a:srgbClr val="00FF00"/>
                </a:solidFill>
                <a:latin typeface="Verdana" pitchFamily="-112" charset="0"/>
                <a:cs typeface="Arial" charset="0"/>
              </a:rPr>
              <a:t>Partnership: ENRI (Japan), </a:t>
            </a:r>
          </a:p>
          <a:p>
            <a:pPr algn="l" defTabSz="968375">
              <a:lnSpc>
                <a:spcPct val="93000"/>
              </a:lnSpc>
              <a:buClr>
                <a:srgbClr val="00FF00"/>
              </a:buClr>
              <a:buSzPct val="100000"/>
              <a:tabLst>
                <a:tab pos="0" algn="l"/>
                <a:tab pos="473075" algn="l"/>
                <a:tab pos="949325" algn="l"/>
                <a:tab pos="1425575" algn="l"/>
                <a:tab pos="1903413" algn="l"/>
                <a:tab pos="2379663" algn="l"/>
                <a:tab pos="2855913" algn="l"/>
                <a:tab pos="3332163" algn="l"/>
                <a:tab pos="3808413" algn="l"/>
                <a:tab pos="4286250" algn="l"/>
                <a:tab pos="4762500" algn="l"/>
                <a:tab pos="5238750" algn="l"/>
                <a:tab pos="5715000" algn="l"/>
                <a:tab pos="6191250" algn="l"/>
                <a:tab pos="6667500" algn="l"/>
                <a:tab pos="7145338" algn="l"/>
                <a:tab pos="7621588" algn="l"/>
                <a:tab pos="8097838" algn="l"/>
                <a:tab pos="8574088" algn="l"/>
                <a:tab pos="9050338" algn="l"/>
                <a:tab pos="9528175" algn="l"/>
              </a:tabLst>
            </a:pPr>
            <a:r>
              <a:rPr lang="en-GB" b="1">
                <a:solidFill>
                  <a:srgbClr val="00FF00"/>
                </a:solidFill>
                <a:latin typeface="Verdana" pitchFamily="-112" charset="0"/>
                <a:cs typeface="Arial" charset="0"/>
              </a:rPr>
              <a:t>Univ. Ulm (Germany)  </a:t>
            </a:r>
          </a:p>
        </p:txBody>
      </p:sp>
    </p:spTree>
  </p:cSld>
  <p:clrMapOvr>
    <a:masterClrMapping/>
  </p:clrMapOvr>
  <p:transition spd="med"/>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8066" name="Espace réservé du numéro de diapositive 1"/>
          <p:cNvSpPr>
            <a:spLocks noGrp="1"/>
          </p:cNvSpPr>
          <p:nvPr>
            <p:ph type="sldNum" sz="quarter" idx="10"/>
          </p:nvPr>
        </p:nvSpPr>
        <p:spPr/>
        <p:txBody>
          <a:bodyPr/>
          <a:lstStyle/>
          <a:p>
            <a:pPr defTabSz="860425"/>
            <a:fld id="{AE452C89-BF1C-4365-857E-77ABAB0505FE}" type="slidenum">
              <a:rPr lang="fr-FR"/>
              <a:pPr defTabSz="860425"/>
              <a:t>29</a:t>
            </a:fld>
            <a:endParaRPr lang="fr-FR"/>
          </a:p>
        </p:txBody>
      </p:sp>
      <p:sp>
        <p:nvSpPr>
          <p:cNvPr id="88067" name="Text Box 2"/>
          <p:cNvSpPr txBox="1">
            <a:spLocks noChangeArrowheads="1"/>
          </p:cNvSpPr>
          <p:nvPr/>
        </p:nvSpPr>
        <p:spPr bwMode="auto">
          <a:xfrm>
            <a:off x="1458913" y="958850"/>
            <a:ext cx="5703887" cy="500063"/>
          </a:xfrm>
          <a:prstGeom prst="rect">
            <a:avLst/>
          </a:prstGeom>
          <a:noFill/>
          <a:ln w="9525">
            <a:noFill/>
            <a:miter lim="800000"/>
            <a:headEnd/>
            <a:tailEnd/>
          </a:ln>
        </p:spPr>
        <p:txBody>
          <a:bodyPr lIns="89986" tIns="46794" rIns="89986" bIns="46794">
            <a:spAutoFit/>
          </a:bodyPr>
          <a:lstStyle/>
          <a:p>
            <a:pPr algn="l">
              <a:lnSpc>
                <a:spcPct val="93000"/>
              </a:lnSpc>
              <a:buClr>
                <a:srgbClr val="CCECFF"/>
              </a:buClr>
              <a:buSzPct val="10000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fr-FR" sz="2800" b="1">
                <a:solidFill>
                  <a:srgbClr val="FFFF00"/>
                </a:solidFill>
                <a:latin typeface="Verdana" pitchFamily="-112" charset="0"/>
                <a:cs typeface="Arial" charset="0"/>
              </a:rPr>
              <a:t>Millimeter Wave Antennas</a:t>
            </a:r>
            <a:endParaRPr lang="en-GB" sz="2000" b="1">
              <a:latin typeface="Arial" charset="0"/>
              <a:cs typeface="Arial" charset="0"/>
            </a:endParaRPr>
          </a:p>
        </p:txBody>
      </p:sp>
      <p:sp>
        <p:nvSpPr>
          <p:cNvPr id="88068" name="Text Box 4"/>
          <p:cNvSpPr txBox="1">
            <a:spLocks noChangeArrowheads="1"/>
          </p:cNvSpPr>
          <p:nvPr/>
        </p:nvSpPr>
        <p:spPr bwMode="auto">
          <a:xfrm>
            <a:off x="1447800" y="1528763"/>
            <a:ext cx="6553200" cy="760412"/>
          </a:xfrm>
          <a:prstGeom prst="rect">
            <a:avLst/>
          </a:prstGeom>
          <a:noFill/>
          <a:ln w="9525">
            <a:noFill/>
            <a:miter lim="800000"/>
            <a:headEnd/>
            <a:tailEnd/>
          </a:ln>
        </p:spPr>
        <p:txBody>
          <a:bodyPr lIns="89986" tIns="46794" rIns="89986" bIns="46794">
            <a:spAutoFit/>
          </a:bodyPr>
          <a:lstStyle/>
          <a:p>
            <a:pPr algn="l">
              <a:lnSpc>
                <a:spcPct val="93000"/>
              </a:lnSpc>
              <a:buClr>
                <a:srgbClr val="FFFFFF"/>
              </a:buClr>
              <a:buSzPct val="10000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2400" b="1">
                <a:solidFill>
                  <a:srgbClr val="CCECFF"/>
                </a:solidFill>
                <a:latin typeface="Verdana" pitchFamily="-112" charset="0"/>
              </a:rPr>
              <a:t>Solutions : Focusing systems</a:t>
            </a:r>
            <a:endParaRPr lang="en-GB" sz="2000" b="1">
              <a:solidFill>
                <a:srgbClr val="CCECFF"/>
              </a:solidFill>
              <a:latin typeface="Verdana" pitchFamily="-112" charset="0"/>
            </a:endParaRPr>
          </a:p>
          <a:p>
            <a:pPr algn="l">
              <a:buClr>
                <a:srgbClr val="FFFFFF"/>
              </a:buClr>
              <a:buSzPct val="10000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2000" b="1">
                <a:latin typeface="Verdana" pitchFamily="-112" charset="0"/>
              </a:rPr>
              <a:t>Reflectarrays				 dielectric lenses</a:t>
            </a:r>
          </a:p>
        </p:txBody>
      </p:sp>
      <p:grpSp>
        <p:nvGrpSpPr>
          <p:cNvPr id="88069" name="Group 5"/>
          <p:cNvGrpSpPr>
            <a:grpSpLocks/>
          </p:cNvGrpSpPr>
          <p:nvPr/>
        </p:nvGrpSpPr>
        <p:grpSpPr bwMode="auto">
          <a:xfrm>
            <a:off x="4343400" y="2362200"/>
            <a:ext cx="1800225" cy="2674938"/>
            <a:chOff x="2774" y="1426"/>
            <a:chExt cx="1134" cy="1685"/>
          </a:xfrm>
        </p:grpSpPr>
        <p:pic>
          <p:nvPicPr>
            <p:cNvPr id="88078" name="Picture 6"/>
            <p:cNvPicPr>
              <a:picLocks noChangeAspect="1" noChangeArrowheads="1"/>
            </p:cNvPicPr>
            <p:nvPr/>
          </p:nvPicPr>
          <p:blipFill>
            <a:blip r:embed="rId3"/>
            <a:srcRect/>
            <a:stretch>
              <a:fillRect/>
            </a:stretch>
          </p:blipFill>
          <p:spPr bwMode="auto">
            <a:xfrm>
              <a:off x="2774" y="1426"/>
              <a:ext cx="1134" cy="967"/>
            </a:xfrm>
            <a:prstGeom prst="rect">
              <a:avLst/>
            </a:prstGeom>
            <a:noFill/>
            <a:ln w="9525">
              <a:noFill/>
              <a:miter lim="800000"/>
              <a:headEnd/>
              <a:tailEnd/>
            </a:ln>
          </p:spPr>
        </p:pic>
        <p:pic>
          <p:nvPicPr>
            <p:cNvPr id="88079" name="Picture 7"/>
            <p:cNvPicPr>
              <a:picLocks noChangeAspect="1" noChangeArrowheads="1"/>
            </p:cNvPicPr>
            <p:nvPr/>
          </p:nvPicPr>
          <p:blipFill>
            <a:blip r:embed="rId4"/>
            <a:srcRect/>
            <a:stretch>
              <a:fillRect/>
            </a:stretch>
          </p:blipFill>
          <p:spPr bwMode="auto">
            <a:xfrm>
              <a:off x="2774" y="2219"/>
              <a:ext cx="1134" cy="892"/>
            </a:xfrm>
            <a:prstGeom prst="rect">
              <a:avLst/>
            </a:prstGeom>
            <a:noFill/>
            <a:ln w="9525">
              <a:noFill/>
              <a:miter lim="800000"/>
              <a:headEnd/>
              <a:tailEnd/>
            </a:ln>
          </p:spPr>
        </p:pic>
        <p:grpSp>
          <p:nvGrpSpPr>
            <p:cNvPr id="88080" name="Group 8"/>
            <p:cNvGrpSpPr>
              <a:grpSpLocks/>
            </p:cNvGrpSpPr>
            <p:nvPr/>
          </p:nvGrpSpPr>
          <p:grpSpPr bwMode="auto">
            <a:xfrm>
              <a:off x="2798" y="1451"/>
              <a:ext cx="804" cy="164"/>
              <a:chOff x="2798" y="1451"/>
              <a:chExt cx="804" cy="164"/>
            </a:xfrm>
          </p:grpSpPr>
          <p:sp>
            <p:nvSpPr>
              <p:cNvPr id="88084" name="AutoShape 9"/>
              <p:cNvSpPr>
                <a:spLocks noChangeArrowheads="1"/>
              </p:cNvSpPr>
              <p:nvPr/>
            </p:nvSpPr>
            <p:spPr bwMode="auto">
              <a:xfrm>
                <a:off x="2798" y="1451"/>
                <a:ext cx="804" cy="151"/>
              </a:xfrm>
              <a:prstGeom prst="roundRect">
                <a:avLst>
                  <a:gd name="adj" fmla="val 667"/>
                </a:avLst>
              </a:prstGeom>
              <a:solidFill>
                <a:srgbClr val="FFFFFF"/>
              </a:solidFill>
              <a:ln w="9525">
                <a:noFill/>
                <a:round/>
                <a:headEnd/>
                <a:tailEnd/>
              </a:ln>
            </p:spPr>
            <p:txBody>
              <a:bodyPr wrap="none" anchor="ctr"/>
              <a:lstStyle/>
              <a:p>
                <a:endParaRPr lang="fr-FR"/>
              </a:p>
            </p:txBody>
          </p:sp>
          <p:sp>
            <p:nvSpPr>
              <p:cNvPr id="88085" name="AutoShape 10"/>
              <p:cNvSpPr>
                <a:spLocks noChangeArrowheads="1"/>
              </p:cNvSpPr>
              <p:nvPr/>
            </p:nvSpPr>
            <p:spPr bwMode="auto">
              <a:xfrm>
                <a:off x="2798" y="1451"/>
                <a:ext cx="678" cy="164"/>
              </a:xfrm>
              <a:prstGeom prst="roundRect">
                <a:avLst>
                  <a:gd name="adj" fmla="val 667"/>
                </a:avLst>
              </a:prstGeom>
              <a:noFill/>
              <a:ln w="9525">
                <a:noFill/>
                <a:round/>
                <a:headEnd/>
                <a:tailEnd/>
              </a:ln>
            </p:spPr>
            <p:txBody>
              <a:bodyPr wrap="none" lIns="0" tIns="0" rIns="0" bIns="0">
                <a:spAutoFit/>
              </a:bodyPr>
              <a:lstStyle/>
              <a:p>
                <a:pPr algn="l">
                  <a:lnSpc>
                    <a:spcPct val="93000"/>
                  </a:lnSpc>
                  <a:buClr>
                    <a:srgbClr val="FFFFFF"/>
                  </a:buClr>
                  <a:buSzPct val="10000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i="1">
                    <a:solidFill>
                      <a:srgbClr val="FF0000"/>
                    </a:solidFill>
                    <a:latin typeface="Arial" charset="0"/>
                  </a:rPr>
                  <a:t>Side View</a:t>
                </a:r>
              </a:p>
            </p:txBody>
          </p:sp>
        </p:grpSp>
        <p:grpSp>
          <p:nvGrpSpPr>
            <p:cNvPr id="88081" name="Group 11"/>
            <p:cNvGrpSpPr>
              <a:grpSpLocks/>
            </p:cNvGrpSpPr>
            <p:nvPr/>
          </p:nvGrpSpPr>
          <p:grpSpPr bwMode="auto">
            <a:xfrm>
              <a:off x="2798" y="2222"/>
              <a:ext cx="754" cy="164"/>
              <a:chOff x="2798" y="2222"/>
              <a:chExt cx="754" cy="164"/>
            </a:xfrm>
          </p:grpSpPr>
          <p:sp>
            <p:nvSpPr>
              <p:cNvPr id="88082" name="AutoShape 12"/>
              <p:cNvSpPr>
                <a:spLocks noChangeArrowheads="1"/>
              </p:cNvSpPr>
              <p:nvPr/>
            </p:nvSpPr>
            <p:spPr bwMode="auto">
              <a:xfrm>
                <a:off x="2798" y="2222"/>
                <a:ext cx="754" cy="151"/>
              </a:xfrm>
              <a:prstGeom prst="roundRect">
                <a:avLst>
                  <a:gd name="adj" fmla="val 667"/>
                </a:avLst>
              </a:prstGeom>
              <a:solidFill>
                <a:srgbClr val="FFFFFF"/>
              </a:solidFill>
              <a:ln w="9525">
                <a:noFill/>
                <a:round/>
                <a:headEnd/>
                <a:tailEnd/>
              </a:ln>
            </p:spPr>
            <p:txBody>
              <a:bodyPr wrap="none" anchor="ctr"/>
              <a:lstStyle/>
              <a:p>
                <a:endParaRPr lang="fr-FR"/>
              </a:p>
            </p:txBody>
          </p:sp>
          <p:sp>
            <p:nvSpPr>
              <p:cNvPr id="88083" name="AutoShape 13"/>
              <p:cNvSpPr>
                <a:spLocks noChangeArrowheads="1"/>
              </p:cNvSpPr>
              <p:nvPr/>
            </p:nvSpPr>
            <p:spPr bwMode="auto">
              <a:xfrm>
                <a:off x="2798" y="2222"/>
                <a:ext cx="710" cy="164"/>
              </a:xfrm>
              <a:prstGeom prst="roundRect">
                <a:avLst>
                  <a:gd name="adj" fmla="val 667"/>
                </a:avLst>
              </a:prstGeom>
              <a:noFill/>
              <a:ln w="9525">
                <a:noFill/>
                <a:round/>
                <a:headEnd/>
                <a:tailEnd/>
              </a:ln>
            </p:spPr>
            <p:txBody>
              <a:bodyPr wrap="none" lIns="0" tIns="0" rIns="0" bIns="0">
                <a:spAutoFit/>
              </a:bodyPr>
              <a:lstStyle/>
              <a:p>
                <a:pPr algn="l">
                  <a:lnSpc>
                    <a:spcPct val="93000"/>
                  </a:lnSpc>
                  <a:buClr>
                    <a:srgbClr val="FFFFFF"/>
                  </a:buClr>
                  <a:buSzPct val="10000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i="1">
                    <a:solidFill>
                      <a:srgbClr val="FF0000"/>
                    </a:solidFill>
                    <a:latin typeface="Arial" charset="0"/>
                  </a:rPr>
                  <a:t>Back View</a:t>
                </a:r>
              </a:p>
            </p:txBody>
          </p:sp>
        </p:grpSp>
      </p:grpSp>
      <p:sp>
        <p:nvSpPr>
          <p:cNvPr id="88070" name="Text Box 14"/>
          <p:cNvSpPr txBox="1">
            <a:spLocks noChangeArrowheads="1"/>
          </p:cNvSpPr>
          <p:nvPr/>
        </p:nvSpPr>
        <p:spPr bwMode="auto">
          <a:xfrm>
            <a:off x="6348413" y="3040063"/>
            <a:ext cx="2168525" cy="1485900"/>
          </a:xfrm>
          <a:prstGeom prst="rect">
            <a:avLst/>
          </a:prstGeom>
          <a:noFill/>
          <a:ln w="9525">
            <a:noFill/>
            <a:miter lim="800000"/>
            <a:headEnd/>
            <a:tailEnd/>
          </a:ln>
        </p:spPr>
        <p:txBody>
          <a:bodyPr wrap="none" lIns="0" tIns="0" rIns="0" bIns="0">
            <a:spAutoFit/>
          </a:bodyPr>
          <a:lstStyle/>
          <a:p>
            <a:pPr>
              <a:lnSpc>
                <a:spcPct val="93000"/>
              </a:lnSpc>
              <a:buClr>
                <a:srgbClr val="FFFFFF"/>
              </a:buClr>
              <a:buSzPct val="10000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2000" i="1">
                <a:latin typeface="Arial" charset="0"/>
              </a:rPr>
              <a:t>Performance</a:t>
            </a:r>
          </a:p>
          <a:p>
            <a:pPr>
              <a:lnSpc>
                <a:spcPct val="98000"/>
              </a:lnSpc>
              <a:buClr>
                <a:srgbClr val="FFFFFF"/>
              </a:buClr>
              <a:buSzPct val="10000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a:latin typeface="Arial" charset="0"/>
              </a:rPr>
              <a:t>D=100 mm, f=80 mm</a:t>
            </a:r>
          </a:p>
          <a:p>
            <a:pPr>
              <a:lnSpc>
                <a:spcPct val="98000"/>
              </a:lnSpc>
              <a:buClr>
                <a:srgbClr val="FFFFFF"/>
              </a:buClr>
              <a:buSzPct val="10000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a:latin typeface="Arial" charset="0"/>
              </a:rPr>
              <a:t>Gmin = 32 dBi</a:t>
            </a:r>
          </a:p>
          <a:p>
            <a:pPr>
              <a:lnSpc>
                <a:spcPct val="98000"/>
              </a:lnSpc>
              <a:buClr>
                <a:srgbClr val="FFFFFF"/>
              </a:buClr>
              <a:buSzPct val="10000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a:latin typeface="Arial" charset="0"/>
              </a:rPr>
              <a:t>Gmax = 36 dBi</a:t>
            </a:r>
          </a:p>
          <a:p>
            <a:pPr>
              <a:buClr>
                <a:srgbClr val="FFFFFF"/>
              </a:buClr>
              <a:buSzPct val="10000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en-GB" sz="2400">
              <a:latin typeface="Times New Roman" pitchFamily="-112" charset="0"/>
            </a:endParaRPr>
          </a:p>
        </p:txBody>
      </p:sp>
      <p:sp>
        <p:nvSpPr>
          <p:cNvPr id="88071" name="Line 15"/>
          <p:cNvSpPr>
            <a:spLocks noChangeShapeType="1"/>
          </p:cNvSpPr>
          <p:nvPr/>
        </p:nvSpPr>
        <p:spPr bwMode="auto">
          <a:xfrm flipH="1">
            <a:off x="5562600" y="2133600"/>
            <a:ext cx="595313" cy="881063"/>
          </a:xfrm>
          <a:prstGeom prst="line">
            <a:avLst/>
          </a:prstGeom>
          <a:noFill/>
          <a:ln w="9525">
            <a:solidFill>
              <a:srgbClr val="FF0000"/>
            </a:solidFill>
            <a:round/>
            <a:headEnd/>
            <a:tailEnd type="triangle" w="med" len="med"/>
          </a:ln>
        </p:spPr>
        <p:txBody>
          <a:bodyPr lIns="91425" tIns="45712" rIns="91425" bIns="45712"/>
          <a:lstStyle/>
          <a:p>
            <a:endParaRPr lang="fr-FR"/>
          </a:p>
        </p:txBody>
      </p:sp>
      <p:grpSp>
        <p:nvGrpSpPr>
          <p:cNvPr id="88072" name="Group 16"/>
          <p:cNvGrpSpPr>
            <a:grpSpLocks/>
          </p:cNvGrpSpPr>
          <p:nvPr/>
        </p:nvGrpSpPr>
        <p:grpSpPr bwMode="auto">
          <a:xfrm>
            <a:off x="819150" y="5275263"/>
            <a:ext cx="2932113" cy="973137"/>
            <a:chOff x="524" y="3235"/>
            <a:chExt cx="1847" cy="613"/>
          </a:xfrm>
        </p:grpSpPr>
        <p:sp>
          <p:nvSpPr>
            <p:cNvPr id="88076" name="AutoShape 17"/>
            <p:cNvSpPr>
              <a:spLocks noChangeArrowheads="1"/>
            </p:cNvSpPr>
            <p:nvPr/>
          </p:nvSpPr>
          <p:spPr bwMode="auto">
            <a:xfrm>
              <a:off x="524" y="3235"/>
              <a:ext cx="1750" cy="613"/>
            </a:xfrm>
            <a:prstGeom prst="roundRect">
              <a:avLst>
                <a:gd name="adj" fmla="val 162"/>
              </a:avLst>
            </a:prstGeom>
            <a:noFill/>
            <a:ln w="9525">
              <a:noFill/>
              <a:round/>
              <a:headEnd/>
              <a:tailEnd/>
            </a:ln>
          </p:spPr>
          <p:txBody>
            <a:bodyPr wrap="none" anchor="ctr"/>
            <a:lstStyle/>
            <a:p>
              <a:endParaRPr lang="fr-FR"/>
            </a:p>
          </p:txBody>
        </p:sp>
        <p:sp>
          <p:nvSpPr>
            <p:cNvPr id="88077" name="AutoShape 18"/>
            <p:cNvSpPr>
              <a:spLocks noChangeArrowheads="1"/>
            </p:cNvSpPr>
            <p:nvPr/>
          </p:nvSpPr>
          <p:spPr bwMode="auto">
            <a:xfrm>
              <a:off x="524" y="3235"/>
              <a:ext cx="1847" cy="505"/>
            </a:xfrm>
            <a:prstGeom prst="roundRect">
              <a:avLst>
                <a:gd name="adj" fmla="val 162"/>
              </a:avLst>
            </a:prstGeom>
            <a:noFill/>
            <a:ln w="9525">
              <a:noFill/>
              <a:round/>
              <a:headEnd/>
              <a:tailEnd/>
            </a:ln>
          </p:spPr>
          <p:txBody>
            <a:bodyPr wrap="none" lIns="0" tIns="0" rIns="0" bIns="0">
              <a:spAutoFit/>
            </a:bodyPr>
            <a:lstStyle/>
            <a:p>
              <a:pPr algn="l">
                <a:lnSpc>
                  <a:spcPct val="93000"/>
                </a:lnSpc>
                <a:buClr>
                  <a:srgbClr val="FFFFFF"/>
                </a:buClr>
                <a:buSzPct val="10000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i="1" u="sng">
                  <a:solidFill>
                    <a:srgbClr val="FFFFFF"/>
                  </a:solidFill>
                  <a:latin typeface="Verdana" pitchFamily="-112" charset="0"/>
                </a:rPr>
                <a:t>Helicopters (94 GHz)</a:t>
              </a:r>
            </a:p>
            <a:p>
              <a:pPr algn="l">
                <a:lnSpc>
                  <a:spcPct val="98000"/>
                </a:lnSpc>
                <a:buClr>
                  <a:srgbClr val="FFFFFF"/>
                </a:buClr>
                <a:buSzPct val="10000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a:solidFill>
                    <a:srgbClr val="FFFFFF"/>
                  </a:solidFill>
                  <a:latin typeface="Verdana" pitchFamily="-112" charset="0"/>
                </a:rPr>
                <a:t>D = 130 mm, f = 70 mm</a:t>
              </a:r>
            </a:p>
            <a:p>
              <a:pPr algn="l">
                <a:lnSpc>
                  <a:spcPct val="98000"/>
                </a:lnSpc>
                <a:buClr>
                  <a:srgbClr val="FFFFFF"/>
                </a:buClr>
                <a:buSzPct val="10000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a:solidFill>
                    <a:srgbClr val="FFFFFF"/>
                  </a:solidFill>
                  <a:latin typeface="Verdana" pitchFamily="-112" charset="0"/>
                </a:rPr>
                <a:t>gain 40 dBi</a:t>
              </a:r>
              <a:endParaRPr lang="en-GB" sz="2000" i="1" u="sng">
                <a:solidFill>
                  <a:srgbClr val="FFFFFF"/>
                </a:solidFill>
                <a:latin typeface="Arial" charset="0"/>
              </a:endParaRPr>
            </a:p>
          </p:txBody>
        </p:sp>
      </p:grpSp>
      <p:sp>
        <p:nvSpPr>
          <p:cNvPr id="88073" name="Text Box 19"/>
          <p:cNvSpPr txBox="1">
            <a:spLocks noChangeArrowheads="1"/>
          </p:cNvSpPr>
          <p:nvPr/>
        </p:nvSpPr>
        <p:spPr bwMode="auto">
          <a:xfrm>
            <a:off x="4114800" y="5291138"/>
            <a:ext cx="4541838" cy="830262"/>
          </a:xfrm>
          <a:prstGeom prst="rect">
            <a:avLst/>
          </a:prstGeom>
          <a:noFill/>
          <a:ln w="9525">
            <a:noFill/>
            <a:miter lim="800000"/>
            <a:headEnd/>
            <a:tailEnd/>
          </a:ln>
        </p:spPr>
        <p:txBody>
          <a:bodyPr wrap="none" lIns="0" tIns="0" rIns="0" bIns="0">
            <a:spAutoFit/>
          </a:bodyPr>
          <a:lstStyle/>
          <a:p>
            <a:pPr algn="l">
              <a:lnSpc>
                <a:spcPct val="93000"/>
              </a:lnSpc>
              <a:buClr>
                <a:srgbClr val="FFFFFF"/>
              </a:buClr>
              <a:buSzPct val="10000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2000" i="1">
                <a:latin typeface="Arial" charset="0"/>
              </a:rPr>
              <a:t>  </a:t>
            </a:r>
            <a:r>
              <a:rPr lang="en-GB" i="1">
                <a:latin typeface="Verdana" pitchFamily="-112" charset="0"/>
              </a:rPr>
              <a:t>Two-Fonction </a:t>
            </a:r>
            <a:r>
              <a:rPr lang="en-GB" i="1" u="sng">
                <a:latin typeface="Verdana" pitchFamily="-112" charset="0"/>
              </a:rPr>
              <a:t>Antenna</a:t>
            </a:r>
          </a:p>
          <a:p>
            <a:pPr algn="l">
              <a:lnSpc>
                <a:spcPct val="98000"/>
              </a:lnSpc>
              <a:buClr>
                <a:srgbClr val="FFFFFF"/>
              </a:buClr>
              <a:buSzPct val="10000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a:latin typeface="Verdana" pitchFamily="-112" charset="0"/>
              </a:rPr>
              <a:t>- Anti-collision radar antenna (77 GHz)</a:t>
            </a:r>
            <a:br>
              <a:rPr lang="en-GB">
                <a:latin typeface="Verdana" pitchFamily="-112" charset="0"/>
              </a:rPr>
            </a:br>
            <a:r>
              <a:rPr lang="en-GB">
                <a:latin typeface="Verdana" pitchFamily="-112" charset="0"/>
              </a:rPr>
              <a:t>- Metrology (75-110 GHz)</a:t>
            </a:r>
            <a:endParaRPr lang="en-GB">
              <a:latin typeface="Arial" charset="0"/>
            </a:endParaRPr>
          </a:p>
        </p:txBody>
      </p:sp>
      <p:sp>
        <p:nvSpPr>
          <p:cNvPr id="88074" name="Line 21"/>
          <p:cNvSpPr>
            <a:spLocks noChangeShapeType="1"/>
          </p:cNvSpPr>
          <p:nvPr/>
        </p:nvSpPr>
        <p:spPr bwMode="auto">
          <a:xfrm flipH="1">
            <a:off x="1905000" y="2133600"/>
            <a:ext cx="595313" cy="881063"/>
          </a:xfrm>
          <a:prstGeom prst="line">
            <a:avLst/>
          </a:prstGeom>
          <a:noFill/>
          <a:ln w="9525">
            <a:solidFill>
              <a:srgbClr val="FF0000"/>
            </a:solidFill>
            <a:round/>
            <a:headEnd/>
            <a:tailEnd type="triangle" w="med" len="med"/>
          </a:ln>
        </p:spPr>
        <p:txBody>
          <a:bodyPr lIns="91425" tIns="45712" rIns="91425" bIns="45712"/>
          <a:lstStyle/>
          <a:p>
            <a:endParaRPr lang="fr-FR"/>
          </a:p>
        </p:txBody>
      </p:sp>
      <p:pic>
        <p:nvPicPr>
          <p:cNvPr id="88075" name="Image 22" descr="2009n00184hd.tif"/>
          <p:cNvPicPr>
            <a:picLocks noChangeAspect="1"/>
          </p:cNvPicPr>
          <p:nvPr/>
        </p:nvPicPr>
        <p:blipFill>
          <a:blip r:embed="rId5"/>
          <a:srcRect/>
          <a:stretch>
            <a:fillRect/>
          </a:stretch>
        </p:blipFill>
        <p:spPr bwMode="auto">
          <a:xfrm>
            <a:off x="1457325" y="2232025"/>
            <a:ext cx="2024063" cy="3048000"/>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5778" name="Espace réservé du numéro de diapositive 1"/>
          <p:cNvSpPr>
            <a:spLocks noGrp="1"/>
          </p:cNvSpPr>
          <p:nvPr>
            <p:ph type="sldNum" sz="quarter" idx="10"/>
          </p:nvPr>
        </p:nvSpPr>
        <p:spPr/>
        <p:txBody>
          <a:bodyPr/>
          <a:lstStyle/>
          <a:p>
            <a:pPr defTabSz="860425"/>
            <a:fld id="{0AD9447F-25C1-4C6C-9557-B31F3F9594D9}" type="slidenum">
              <a:rPr lang="fr-FR"/>
              <a:pPr defTabSz="860425"/>
              <a:t>30</a:t>
            </a:fld>
            <a:endParaRPr lang="fr-FR"/>
          </a:p>
        </p:txBody>
      </p:sp>
      <p:sp>
        <p:nvSpPr>
          <p:cNvPr id="631811" name="Rectangle 3"/>
          <p:cNvSpPr>
            <a:spLocks noChangeArrowheads="1"/>
          </p:cNvSpPr>
          <p:nvPr/>
        </p:nvSpPr>
        <p:spPr bwMode="auto">
          <a:xfrm>
            <a:off x="617538" y="1187450"/>
            <a:ext cx="7848600" cy="1282700"/>
          </a:xfrm>
          <a:prstGeom prst="rect">
            <a:avLst/>
          </a:prstGeom>
          <a:noFill/>
          <a:ln w="12700" cap="sq">
            <a:noFill/>
            <a:miter lim="800000"/>
            <a:headEnd type="none" w="sm" len="sm"/>
            <a:tailEnd type="none" w="sm" len="sm"/>
          </a:ln>
          <a:effectLst/>
        </p:spPr>
        <p:txBody>
          <a:bodyPr lIns="91417" tIns="45709" rIns="91417" bIns="45709">
            <a:spAutoFit/>
          </a:bodyPr>
          <a:lstStyle/>
          <a:p>
            <a:pPr marL="173038" indent="-173038" algn="l" defTabSz="860425">
              <a:spcBef>
                <a:spcPct val="30000"/>
              </a:spcBef>
              <a:buFont typeface="Wingdings" pitchFamily="-112" charset="2"/>
              <a:buChar char="ü"/>
            </a:pPr>
            <a:r>
              <a:rPr lang="fr-FR" b="1">
                <a:effectLst>
                  <a:outerShdw blurRad="38100" dist="38100" dir="2700000" algn="tl">
                    <a:srgbClr val="000000"/>
                  </a:outerShdw>
                </a:effectLst>
                <a:latin typeface="Verdana" pitchFamily="-112" charset="0"/>
                <a:cs typeface="Arial" charset="0"/>
              </a:rPr>
              <a:t>Computation of first and second order derivatives of the current flux </a:t>
            </a:r>
          </a:p>
          <a:p>
            <a:pPr marL="173038" indent="-173038" algn="l" defTabSz="860425">
              <a:spcBef>
                <a:spcPct val="30000"/>
              </a:spcBef>
              <a:buFont typeface="Wingdings" pitchFamily="-112" charset="2"/>
              <a:buChar char="ü"/>
            </a:pPr>
            <a:r>
              <a:rPr lang="fr-FR" b="1">
                <a:effectLst>
                  <a:outerShdw blurRad="38100" dist="38100" dir="2700000" algn="tl">
                    <a:srgbClr val="000000"/>
                  </a:outerShdw>
                </a:effectLst>
                <a:latin typeface="Verdana" pitchFamily="-112" charset="0"/>
                <a:cs typeface="Arial" charset="0"/>
              </a:rPr>
              <a:t> Use of a Surface Finite-Element Method  coupled with a self-adaptative interpolation method</a:t>
            </a:r>
            <a:endParaRPr lang="fr-FR" sz="1600" b="1">
              <a:latin typeface="Arial" charset="0"/>
              <a:cs typeface="Arial" charset="0"/>
            </a:endParaRPr>
          </a:p>
        </p:txBody>
      </p:sp>
      <p:pic>
        <p:nvPicPr>
          <p:cNvPr id="75780" name="Picture 4"/>
          <p:cNvPicPr>
            <a:picLocks noChangeAspect="1" noChangeArrowheads="1"/>
          </p:cNvPicPr>
          <p:nvPr/>
        </p:nvPicPr>
        <p:blipFill>
          <a:blip r:embed="rId3"/>
          <a:srcRect/>
          <a:stretch>
            <a:fillRect/>
          </a:stretch>
        </p:blipFill>
        <p:spPr bwMode="auto">
          <a:xfrm>
            <a:off x="6192838" y="2359025"/>
            <a:ext cx="1052512" cy="1089025"/>
          </a:xfrm>
          <a:prstGeom prst="rect">
            <a:avLst/>
          </a:prstGeom>
          <a:noFill/>
          <a:ln w="9525">
            <a:noFill/>
            <a:miter lim="800000"/>
            <a:headEnd/>
            <a:tailEnd/>
          </a:ln>
        </p:spPr>
      </p:pic>
      <p:sp>
        <p:nvSpPr>
          <p:cNvPr id="75781" name="Text Box 5"/>
          <p:cNvSpPr txBox="1">
            <a:spLocks noChangeArrowheads="1"/>
          </p:cNvSpPr>
          <p:nvPr/>
        </p:nvSpPr>
        <p:spPr bwMode="auto">
          <a:xfrm>
            <a:off x="5472113" y="3582988"/>
            <a:ext cx="2663825" cy="641350"/>
          </a:xfrm>
          <a:prstGeom prst="rect">
            <a:avLst/>
          </a:prstGeom>
          <a:solidFill>
            <a:schemeClr val="tx1"/>
          </a:solidFill>
          <a:ln w="9525">
            <a:noFill/>
            <a:miter lim="800000"/>
            <a:headEnd/>
            <a:tailEnd/>
          </a:ln>
        </p:spPr>
        <p:txBody>
          <a:bodyPr lIns="91417" tIns="45709" rIns="91417" bIns="45709">
            <a:spAutoFit/>
          </a:bodyPr>
          <a:lstStyle/>
          <a:p>
            <a:pPr algn="l" eaLnBrk="1" hangingPunct="1">
              <a:lnSpc>
                <a:spcPct val="130000"/>
              </a:lnSpc>
            </a:pPr>
            <a:r>
              <a:rPr lang="fr-FR" sz="1400">
                <a:solidFill>
                  <a:srgbClr val="006600"/>
                </a:solidFill>
                <a:latin typeface="Tahoma" pitchFamily="-112" charset="0"/>
              </a:rPr>
              <a:t>Reference SR3D : 70 points</a:t>
            </a:r>
          </a:p>
          <a:p>
            <a:pPr algn="l" eaLnBrk="1" hangingPunct="1">
              <a:lnSpc>
                <a:spcPct val="130000"/>
              </a:lnSpc>
            </a:pPr>
            <a:r>
              <a:rPr lang="fr-FR" sz="1400">
                <a:solidFill>
                  <a:schemeClr val="hlink"/>
                </a:solidFill>
                <a:latin typeface="Tahoma" pitchFamily="-112" charset="0"/>
              </a:rPr>
              <a:t>Adaptative code : 7+1 points</a:t>
            </a:r>
          </a:p>
        </p:txBody>
      </p:sp>
      <p:sp>
        <p:nvSpPr>
          <p:cNvPr id="75782" name="Line 6"/>
          <p:cNvSpPr>
            <a:spLocks noChangeShapeType="1"/>
          </p:cNvSpPr>
          <p:nvPr/>
        </p:nvSpPr>
        <p:spPr bwMode="auto">
          <a:xfrm>
            <a:off x="687388" y="5578475"/>
            <a:ext cx="3962400" cy="0"/>
          </a:xfrm>
          <a:prstGeom prst="line">
            <a:avLst/>
          </a:prstGeom>
          <a:noFill/>
          <a:ln w="9525">
            <a:solidFill>
              <a:schemeClr val="tx1"/>
            </a:solidFill>
            <a:round/>
            <a:headEnd/>
            <a:tailEnd type="triangle" w="med" len="med"/>
          </a:ln>
        </p:spPr>
        <p:txBody>
          <a:bodyPr wrap="none" lIns="91425" tIns="45712" rIns="91425" bIns="45712" anchor="ctr"/>
          <a:lstStyle/>
          <a:p>
            <a:endParaRPr lang="fr-FR"/>
          </a:p>
        </p:txBody>
      </p:sp>
      <p:sp>
        <p:nvSpPr>
          <p:cNvPr id="75783" name="Line 7"/>
          <p:cNvSpPr>
            <a:spLocks noChangeShapeType="1"/>
          </p:cNvSpPr>
          <p:nvPr/>
        </p:nvSpPr>
        <p:spPr bwMode="auto">
          <a:xfrm flipV="1">
            <a:off x="687388" y="2578100"/>
            <a:ext cx="0" cy="2971800"/>
          </a:xfrm>
          <a:prstGeom prst="line">
            <a:avLst/>
          </a:prstGeom>
          <a:noFill/>
          <a:ln w="9525">
            <a:solidFill>
              <a:schemeClr val="tx1"/>
            </a:solidFill>
            <a:round/>
            <a:headEnd/>
            <a:tailEnd type="triangle" w="med" len="med"/>
          </a:ln>
        </p:spPr>
        <p:txBody>
          <a:bodyPr wrap="none" lIns="91425" tIns="45712" rIns="91425" bIns="45712" anchor="ctr"/>
          <a:lstStyle/>
          <a:p>
            <a:endParaRPr lang="fr-FR"/>
          </a:p>
        </p:txBody>
      </p:sp>
      <p:sp>
        <p:nvSpPr>
          <p:cNvPr id="75784" name="Freeform 8"/>
          <p:cNvSpPr>
            <a:spLocks/>
          </p:cNvSpPr>
          <p:nvPr/>
        </p:nvSpPr>
        <p:spPr bwMode="auto">
          <a:xfrm>
            <a:off x="763588" y="2717800"/>
            <a:ext cx="3733800" cy="2819400"/>
          </a:xfrm>
          <a:custGeom>
            <a:avLst/>
            <a:gdLst>
              <a:gd name="T0" fmla="*/ 0 w 2352"/>
              <a:gd name="T1" fmla="*/ 0 h 1776"/>
              <a:gd name="T2" fmla="*/ 2147483647 w 2352"/>
              <a:gd name="T3" fmla="*/ 2147483647 h 1776"/>
              <a:gd name="T4" fmla="*/ 2147483647 w 2352"/>
              <a:gd name="T5" fmla="*/ 2147483647 h 1776"/>
              <a:gd name="T6" fmla="*/ 2147483647 w 2352"/>
              <a:gd name="T7" fmla="*/ 2147483647 h 1776"/>
              <a:gd name="T8" fmla="*/ 2147483647 w 2352"/>
              <a:gd name="T9" fmla="*/ 2147483647 h 1776"/>
              <a:gd name="T10" fmla="*/ 2147483647 w 2352"/>
              <a:gd name="T11" fmla="*/ 2147483647 h 1776"/>
              <a:gd name="T12" fmla="*/ 2147483647 w 2352"/>
              <a:gd name="T13" fmla="*/ 2147483647 h 1776"/>
              <a:gd name="T14" fmla="*/ 2147483647 w 2352"/>
              <a:gd name="T15" fmla="*/ 2147483647 h 1776"/>
              <a:gd name="T16" fmla="*/ 2147483647 w 2352"/>
              <a:gd name="T17" fmla="*/ 2147483647 h 1776"/>
              <a:gd name="T18" fmla="*/ 2147483647 w 2352"/>
              <a:gd name="T19" fmla="*/ 2147483647 h 1776"/>
              <a:gd name="T20" fmla="*/ 2147483647 w 2352"/>
              <a:gd name="T21" fmla="*/ 2147483647 h 1776"/>
              <a:gd name="T22" fmla="*/ 2147483647 w 2352"/>
              <a:gd name="T23" fmla="*/ 2147483647 h 1776"/>
              <a:gd name="T24" fmla="*/ 2147483647 w 2352"/>
              <a:gd name="T25" fmla="*/ 2147483647 h 177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352"/>
              <a:gd name="T40" fmla="*/ 0 h 1776"/>
              <a:gd name="T41" fmla="*/ 2352 w 2352"/>
              <a:gd name="T42" fmla="*/ 1776 h 177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352" h="1776">
                <a:moveTo>
                  <a:pt x="0" y="0"/>
                </a:moveTo>
                <a:cubicBezTo>
                  <a:pt x="28" y="204"/>
                  <a:pt x="56" y="408"/>
                  <a:pt x="96" y="576"/>
                </a:cubicBezTo>
                <a:cubicBezTo>
                  <a:pt x="136" y="744"/>
                  <a:pt x="192" y="912"/>
                  <a:pt x="240" y="1008"/>
                </a:cubicBezTo>
                <a:cubicBezTo>
                  <a:pt x="288" y="1104"/>
                  <a:pt x="328" y="1128"/>
                  <a:pt x="384" y="1152"/>
                </a:cubicBezTo>
                <a:cubicBezTo>
                  <a:pt x="440" y="1176"/>
                  <a:pt x="504" y="1152"/>
                  <a:pt x="576" y="1152"/>
                </a:cubicBezTo>
                <a:cubicBezTo>
                  <a:pt x="648" y="1152"/>
                  <a:pt x="728" y="1144"/>
                  <a:pt x="816" y="1152"/>
                </a:cubicBezTo>
                <a:cubicBezTo>
                  <a:pt x="904" y="1160"/>
                  <a:pt x="1016" y="1168"/>
                  <a:pt x="1104" y="1200"/>
                </a:cubicBezTo>
                <a:cubicBezTo>
                  <a:pt x="1192" y="1232"/>
                  <a:pt x="1256" y="1280"/>
                  <a:pt x="1344" y="1344"/>
                </a:cubicBezTo>
                <a:cubicBezTo>
                  <a:pt x="1432" y="1408"/>
                  <a:pt x="1552" y="1520"/>
                  <a:pt x="1632" y="1584"/>
                </a:cubicBezTo>
                <a:cubicBezTo>
                  <a:pt x="1712" y="1648"/>
                  <a:pt x="1752" y="1696"/>
                  <a:pt x="1824" y="1728"/>
                </a:cubicBezTo>
                <a:cubicBezTo>
                  <a:pt x="1896" y="1760"/>
                  <a:pt x="2000" y="1776"/>
                  <a:pt x="2064" y="1776"/>
                </a:cubicBezTo>
                <a:cubicBezTo>
                  <a:pt x="2128" y="1776"/>
                  <a:pt x="2160" y="1752"/>
                  <a:pt x="2208" y="1728"/>
                </a:cubicBezTo>
                <a:cubicBezTo>
                  <a:pt x="2256" y="1704"/>
                  <a:pt x="2304" y="1668"/>
                  <a:pt x="2352" y="1632"/>
                </a:cubicBezTo>
              </a:path>
            </a:pathLst>
          </a:custGeom>
          <a:noFill/>
          <a:ln w="28575">
            <a:solidFill>
              <a:srgbClr val="339933"/>
            </a:solidFill>
            <a:round/>
            <a:headEnd/>
            <a:tailEnd/>
          </a:ln>
        </p:spPr>
        <p:txBody>
          <a:bodyPr wrap="none" lIns="91425" tIns="45712" rIns="91425" bIns="45712" anchor="ctr"/>
          <a:lstStyle/>
          <a:p>
            <a:endParaRPr lang="fr-FR"/>
          </a:p>
        </p:txBody>
      </p:sp>
      <p:sp>
        <p:nvSpPr>
          <p:cNvPr id="75785" name="Text Box 9"/>
          <p:cNvSpPr txBox="1">
            <a:spLocks noChangeArrowheads="1"/>
          </p:cNvSpPr>
          <p:nvPr/>
        </p:nvSpPr>
        <p:spPr bwMode="auto">
          <a:xfrm>
            <a:off x="777875" y="2574925"/>
            <a:ext cx="890588" cy="369888"/>
          </a:xfrm>
          <a:prstGeom prst="rect">
            <a:avLst/>
          </a:prstGeom>
          <a:noFill/>
          <a:ln w="9525">
            <a:noFill/>
            <a:miter lim="800000"/>
            <a:headEnd/>
            <a:tailEnd/>
          </a:ln>
        </p:spPr>
        <p:txBody>
          <a:bodyPr wrap="none" lIns="91417" tIns="45709" rIns="91417" bIns="45709">
            <a:spAutoFit/>
          </a:bodyPr>
          <a:lstStyle/>
          <a:p>
            <a:pPr algn="l" eaLnBrk="1" hangingPunct="1"/>
            <a:r>
              <a:rPr lang="fr-FR">
                <a:latin typeface="Arial" charset="0"/>
              </a:rPr>
              <a:t>VSWR</a:t>
            </a:r>
            <a:endParaRPr lang="fr-FR" sz="2400">
              <a:latin typeface="Tahoma" pitchFamily="-112" charset="0"/>
            </a:endParaRPr>
          </a:p>
        </p:txBody>
      </p:sp>
      <p:sp>
        <p:nvSpPr>
          <p:cNvPr id="75786" name="Text Box 10"/>
          <p:cNvSpPr txBox="1">
            <a:spLocks noChangeArrowheads="1"/>
          </p:cNvSpPr>
          <p:nvPr/>
        </p:nvSpPr>
        <p:spPr bwMode="auto">
          <a:xfrm>
            <a:off x="138113" y="2995613"/>
            <a:ext cx="504825" cy="369887"/>
          </a:xfrm>
          <a:prstGeom prst="rect">
            <a:avLst/>
          </a:prstGeom>
          <a:noFill/>
          <a:ln w="9525">
            <a:noFill/>
            <a:miter lim="800000"/>
            <a:headEnd/>
            <a:tailEnd/>
          </a:ln>
        </p:spPr>
        <p:txBody>
          <a:bodyPr wrap="none" lIns="91417" tIns="45709" rIns="91417" bIns="45709">
            <a:spAutoFit/>
          </a:bodyPr>
          <a:lstStyle/>
          <a:p>
            <a:pPr algn="l" eaLnBrk="1" hangingPunct="1"/>
            <a:r>
              <a:rPr lang="fr-FR">
                <a:latin typeface="Arial" charset="0"/>
              </a:rPr>
              <a:t>2.0</a:t>
            </a:r>
            <a:endParaRPr lang="fr-FR" sz="2400">
              <a:latin typeface="Tahoma" pitchFamily="-112" charset="0"/>
            </a:endParaRPr>
          </a:p>
        </p:txBody>
      </p:sp>
      <p:sp>
        <p:nvSpPr>
          <p:cNvPr id="75787" name="Text Box 11"/>
          <p:cNvSpPr txBox="1">
            <a:spLocks noChangeArrowheads="1"/>
          </p:cNvSpPr>
          <p:nvPr/>
        </p:nvSpPr>
        <p:spPr bwMode="auto">
          <a:xfrm>
            <a:off x="128588" y="4140200"/>
            <a:ext cx="504825" cy="369888"/>
          </a:xfrm>
          <a:prstGeom prst="rect">
            <a:avLst/>
          </a:prstGeom>
          <a:noFill/>
          <a:ln w="9525">
            <a:noFill/>
            <a:miter lim="800000"/>
            <a:headEnd/>
            <a:tailEnd/>
          </a:ln>
        </p:spPr>
        <p:txBody>
          <a:bodyPr wrap="none" lIns="91417" tIns="45709" rIns="91417" bIns="45709">
            <a:spAutoFit/>
          </a:bodyPr>
          <a:lstStyle/>
          <a:p>
            <a:pPr algn="l" eaLnBrk="1" hangingPunct="1"/>
            <a:r>
              <a:rPr lang="fr-FR">
                <a:latin typeface="Arial" charset="0"/>
              </a:rPr>
              <a:t>1.6</a:t>
            </a:r>
            <a:endParaRPr lang="fr-FR" sz="2400">
              <a:latin typeface="Tahoma" pitchFamily="-112" charset="0"/>
            </a:endParaRPr>
          </a:p>
        </p:txBody>
      </p:sp>
      <p:sp>
        <p:nvSpPr>
          <p:cNvPr id="75788" name="Line 12"/>
          <p:cNvSpPr>
            <a:spLocks noChangeShapeType="1"/>
          </p:cNvSpPr>
          <p:nvPr/>
        </p:nvSpPr>
        <p:spPr bwMode="auto">
          <a:xfrm>
            <a:off x="560388" y="3187700"/>
            <a:ext cx="228600" cy="0"/>
          </a:xfrm>
          <a:prstGeom prst="line">
            <a:avLst/>
          </a:prstGeom>
          <a:noFill/>
          <a:ln w="9525">
            <a:solidFill>
              <a:schemeClr val="tx1"/>
            </a:solidFill>
            <a:round/>
            <a:headEnd/>
            <a:tailEnd/>
          </a:ln>
        </p:spPr>
        <p:txBody>
          <a:bodyPr wrap="none" lIns="91425" tIns="45712" rIns="91425" bIns="45712" anchor="ctr"/>
          <a:lstStyle/>
          <a:p>
            <a:endParaRPr lang="fr-FR"/>
          </a:p>
        </p:txBody>
      </p:sp>
      <p:sp>
        <p:nvSpPr>
          <p:cNvPr id="75789" name="Line 13"/>
          <p:cNvSpPr>
            <a:spLocks noChangeShapeType="1"/>
          </p:cNvSpPr>
          <p:nvPr/>
        </p:nvSpPr>
        <p:spPr bwMode="auto">
          <a:xfrm>
            <a:off x="560388" y="4330700"/>
            <a:ext cx="228600" cy="0"/>
          </a:xfrm>
          <a:prstGeom prst="line">
            <a:avLst/>
          </a:prstGeom>
          <a:noFill/>
          <a:ln w="9525">
            <a:solidFill>
              <a:schemeClr val="tx1"/>
            </a:solidFill>
            <a:round/>
            <a:headEnd/>
            <a:tailEnd/>
          </a:ln>
        </p:spPr>
        <p:txBody>
          <a:bodyPr wrap="none" lIns="91425" tIns="45712" rIns="91425" bIns="45712" anchor="ctr"/>
          <a:lstStyle/>
          <a:p>
            <a:endParaRPr lang="fr-FR"/>
          </a:p>
        </p:txBody>
      </p:sp>
      <p:sp>
        <p:nvSpPr>
          <p:cNvPr id="75790" name="Line 14"/>
          <p:cNvSpPr>
            <a:spLocks noChangeShapeType="1"/>
          </p:cNvSpPr>
          <p:nvPr/>
        </p:nvSpPr>
        <p:spPr bwMode="auto">
          <a:xfrm>
            <a:off x="573088" y="5473700"/>
            <a:ext cx="228600" cy="0"/>
          </a:xfrm>
          <a:prstGeom prst="line">
            <a:avLst/>
          </a:prstGeom>
          <a:noFill/>
          <a:ln w="9525">
            <a:solidFill>
              <a:schemeClr val="tx1"/>
            </a:solidFill>
            <a:round/>
            <a:headEnd/>
            <a:tailEnd/>
          </a:ln>
        </p:spPr>
        <p:txBody>
          <a:bodyPr wrap="none" lIns="91425" tIns="45712" rIns="91425" bIns="45712" anchor="ctr"/>
          <a:lstStyle/>
          <a:p>
            <a:endParaRPr lang="fr-FR"/>
          </a:p>
        </p:txBody>
      </p:sp>
      <p:sp>
        <p:nvSpPr>
          <p:cNvPr id="75791" name="Line 15"/>
          <p:cNvSpPr>
            <a:spLocks noChangeShapeType="1"/>
          </p:cNvSpPr>
          <p:nvPr/>
        </p:nvSpPr>
        <p:spPr bwMode="auto">
          <a:xfrm>
            <a:off x="992188" y="5473700"/>
            <a:ext cx="0" cy="228600"/>
          </a:xfrm>
          <a:prstGeom prst="line">
            <a:avLst/>
          </a:prstGeom>
          <a:noFill/>
          <a:ln w="9525">
            <a:solidFill>
              <a:schemeClr val="tx1"/>
            </a:solidFill>
            <a:round/>
            <a:headEnd/>
            <a:tailEnd/>
          </a:ln>
        </p:spPr>
        <p:txBody>
          <a:bodyPr wrap="none" lIns="91425" tIns="45712" rIns="91425" bIns="45712" anchor="ctr"/>
          <a:lstStyle/>
          <a:p>
            <a:endParaRPr lang="fr-FR"/>
          </a:p>
        </p:txBody>
      </p:sp>
      <p:sp>
        <p:nvSpPr>
          <p:cNvPr id="75792" name="Line 16"/>
          <p:cNvSpPr>
            <a:spLocks noChangeShapeType="1"/>
          </p:cNvSpPr>
          <p:nvPr/>
        </p:nvSpPr>
        <p:spPr bwMode="auto">
          <a:xfrm>
            <a:off x="1973263" y="5473700"/>
            <a:ext cx="0" cy="228600"/>
          </a:xfrm>
          <a:prstGeom prst="line">
            <a:avLst/>
          </a:prstGeom>
          <a:noFill/>
          <a:ln w="9525">
            <a:solidFill>
              <a:schemeClr val="tx1"/>
            </a:solidFill>
            <a:round/>
            <a:headEnd/>
            <a:tailEnd/>
          </a:ln>
        </p:spPr>
        <p:txBody>
          <a:bodyPr wrap="none" lIns="91425" tIns="45712" rIns="91425" bIns="45712" anchor="ctr"/>
          <a:lstStyle/>
          <a:p>
            <a:endParaRPr lang="fr-FR"/>
          </a:p>
        </p:txBody>
      </p:sp>
      <p:sp>
        <p:nvSpPr>
          <p:cNvPr id="75793" name="Line 17"/>
          <p:cNvSpPr>
            <a:spLocks noChangeShapeType="1"/>
          </p:cNvSpPr>
          <p:nvPr/>
        </p:nvSpPr>
        <p:spPr bwMode="auto">
          <a:xfrm>
            <a:off x="2954338" y="5473700"/>
            <a:ext cx="0" cy="228600"/>
          </a:xfrm>
          <a:prstGeom prst="line">
            <a:avLst/>
          </a:prstGeom>
          <a:noFill/>
          <a:ln w="9525">
            <a:solidFill>
              <a:schemeClr val="tx1"/>
            </a:solidFill>
            <a:round/>
            <a:headEnd/>
            <a:tailEnd/>
          </a:ln>
        </p:spPr>
        <p:txBody>
          <a:bodyPr wrap="none" lIns="91425" tIns="45712" rIns="91425" bIns="45712" anchor="ctr"/>
          <a:lstStyle/>
          <a:p>
            <a:endParaRPr lang="fr-FR"/>
          </a:p>
        </p:txBody>
      </p:sp>
      <p:sp>
        <p:nvSpPr>
          <p:cNvPr id="75794" name="Line 18"/>
          <p:cNvSpPr>
            <a:spLocks noChangeShapeType="1"/>
          </p:cNvSpPr>
          <p:nvPr/>
        </p:nvSpPr>
        <p:spPr bwMode="auto">
          <a:xfrm>
            <a:off x="3944938" y="5473700"/>
            <a:ext cx="0" cy="228600"/>
          </a:xfrm>
          <a:prstGeom prst="line">
            <a:avLst/>
          </a:prstGeom>
          <a:noFill/>
          <a:ln w="9525">
            <a:solidFill>
              <a:schemeClr val="tx1"/>
            </a:solidFill>
            <a:round/>
            <a:headEnd/>
            <a:tailEnd/>
          </a:ln>
        </p:spPr>
        <p:txBody>
          <a:bodyPr wrap="none" lIns="91425" tIns="45712" rIns="91425" bIns="45712" anchor="ctr"/>
          <a:lstStyle/>
          <a:p>
            <a:endParaRPr lang="fr-FR"/>
          </a:p>
        </p:txBody>
      </p:sp>
      <p:sp>
        <p:nvSpPr>
          <p:cNvPr id="75795" name="Text Box 19"/>
          <p:cNvSpPr txBox="1">
            <a:spLocks noChangeArrowheads="1"/>
          </p:cNvSpPr>
          <p:nvPr/>
        </p:nvSpPr>
        <p:spPr bwMode="auto">
          <a:xfrm>
            <a:off x="744538" y="5702300"/>
            <a:ext cx="504825" cy="369888"/>
          </a:xfrm>
          <a:prstGeom prst="rect">
            <a:avLst/>
          </a:prstGeom>
          <a:noFill/>
          <a:ln w="9525">
            <a:noFill/>
            <a:miter lim="800000"/>
            <a:headEnd/>
            <a:tailEnd/>
          </a:ln>
        </p:spPr>
        <p:txBody>
          <a:bodyPr wrap="none" lIns="91417" tIns="45709" rIns="91417" bIns="45709">
            <a:spAutoFit/>
          </a:bodyPr>
          <a:lstStyle/>
          <a:p>
            <a:pPr algn="l" eaLnBrk="1" hangingPunct="1"/>
            <a:r>
              <a:rPr lang="fr-FR">
                <a:latin typeface="Arial" charset="0"/>
              </a:rPr>
              <a:t>4.6</a:t>
            </a:r>
            <a:endParaRPr lang="fr-FR" sz="2400">
              <a:latin typeface="Tahoma" pitchFamily="-112" charset="0"/>
            </a:endParaRPr>
          </a:p>
        </p:txBody>
      </p:sp>
      <p:sp>
        <p:nvSpPr>
          <p:cNvPr id="75796" name="Text Box 20"/>
          <p:cNvSpPr txBox="1">
            <a:spLocks noChangeArrowheads="1"/>
          </p:cNvSpPr>
          <p:nvPr/>
        </p:nvSpPr>
        <p:spPr bwMode="auto">
          <a:xfrm>
            <a:off x="1735138" y="5689600"/>
            <a:ext cx="504825" cy="369888"/>
          </a:xfrm>
          <a:prstGeom prst="rect">
            <a:avLst/>
          </a:prstGeom>
          <a:noFill/>
          <a:ln w="9525">
            <a:noFill/>
            <a:miter lim="800000"/>
            <a:headEnd/>
            <a:tailEnd/>
          </a:ln>
        </p:spPr>
        <p:txBody>
          <a:bodyPr wrap="none" lIns="91417" tIns="45709" rIns="91417" bIns="45709">
            <a:spAutoFit/>
          </a:bodyPr>
          <a:lstStyle/>
          <a:p>
            <a:pPr algn="l" eaLnBrk="1" hangingPunct="1"/>
            <a:r>
              <a:rPr lang="fr-FR">
                <a:latin typeface="Arial" charset="0"/>
              </a:rPr>
              <a:t>5.0</a:t>
            </a:r>
            <a:endParaRPr lang="fr-FR" sz="2400">
              <a:latin typeface="Tahoma" pitchFamily="-112" charset="0"/>
            </a:endParaRPr>
          </a:p>
        </p:txBody>
      </p:sp>
      <p:sp>
        <p:nvSpPr>
          <p:cNvPr id="75797" name="Text Box 21"/>
          <p:cNvSpPr txBox="1">
            <a:spLocks noChangeArrowheads="1"/>
          </p:cNvSpPr>
          <p:nvPr/>
        </p:nvSpPr>
        <p:spPr bwMode="auto">
          <a:xfrm>
            <a:off x="2716213" y="5692775"/>
            <a:ext cx="504825" cy="369888"/>
          </a:xfrm>
          <a:prstGeom prst="rect">
            <a:avLst/>
          </a:prstGeom>
          <a:noFill/>
          <a:ln w="9525">
            <a:noFill/>
            <a:miter lim="800000"/>
            <a:headEnd/>
            <a:tailEnd/>
          </a:ln>
        </p:spPr>
        <p:txBody>
          <a:bodyPr wrap="none" lIns="91417" tIns="45709" rIns="91417" bIns="45709">
            <a:spAutoFit/>
          </a:bodyPr>
          <a:lstStyle/>
          <a:p>
            <a:pPr algn="l" eaLnBrk="1" hangingPunct="1"/>
            <a:r>
              <a:rPr lang="fr-FR">
                <a:latin typeface="Arial" charset="0"/>
              </a:rPr>
              <a:t>5.4</a:t>
            </a:r>
            <a:endParaRPr lang="fr-FR" sz="2400">
              <a:latin typeface="Tahoma" pitchFamily="-112" charset="0"/>
            </a:endParaRPr>
          </a:p>
        </p:txBody>
      </p:sp>
      <p:sp>
        <p:nvSpPr>
          <p:cNvPr id="75798" name="Text Box 22"/>
          <p:cNvSpPr txBox="1">
            <a:spLocks noChangeArrowheads="1"/>
          </p:cNvSpPr>
          <p:nvPr/>
        </p:nvSpPr>
        <p:spPr bwMode="auto">
          <a:xfrm>
            <a:off x="3706813" y="5664200"/>
            <a:ext cx="504825" cy="369888"/>
          </a:xfrm>
          <a:prstGeom prst="rect">
            <a:avLst/>
          </a:prstGeom>
          <a:noFill/>
          <a:ln w="9525">
            <a:noFill/>
            <a:miter lim="800000"/>
            <a:headEnd/>
            <a:tailEnd/>
          </a:ln>
        </p:spPr>
        <p:txBody>
          <a:bodyPr wrap="none" lIns="91417" tIns="45709" rIns="91417" bIns="45709">
            <a:spAutoFit/>
          </a:bodyPr>
          <a:lstStyle/>
          <a:p>
            <a:pPr algn="l" eaLnBrk="1" hangingPunct="1"/>
            <a:r>
              <a:rPr lang="fr-FR">
                <a:latin typeface="Arial" charset="0"/>
              </a:rPr>
              <a:t>5.8</a:t>
            </a:r>
            <a:endParaRPr lang="fr-FR" sz="2400">
              <a:latin typeface="Tahoma" pitchFamily="-112" charset="0"/>
            </a:endParaRPr>
          </a:p>
        </p:txBody>
      </p:sp>
      <p:sp>
        <p:nvSpPr>
          <p:cNvPr id="75799" name="Text Box 23"/>
          <p:cNvSpPr txBox="1">
            <a:spLocks noChangeArrowheads="1"/>
          </p:cNvSpPr>
          <p:nvPr/>
        </p:nvSpPr>
        <p:spPr bwMode="auto">
          <a:xfrm>
            <a:off x="1093788" y="3111500"/>
            <a:ext cx="1895475" cy="584200"/>
          </a:xfrm>
          <a:prstGeom prst="rect">
            <a:avLst/>
          </a:prstGeom>
          <a:solidFill>
            <a:schemeClr val="tx1"/>
          </a:solidFill>
          <a:ln w="9525">
            <a:noFill/>
            <a:miter lim="800000"/>
            <a:headEnd/>
            <a:tailEnd/>
          </a:ln>
        </p:spPr>
        <p:txBody>
          <a:bodyPr wrap="none" lIns="91417" tIns="45709" rIns="91417" bIns="45709">
            <a:spAutoFit/>
          </a:bodyPr>
          <a:lstStyle/>
          <a:p>
            <a:pPr eaLnBrk="1" hangingPunct="1"/>
            <a:r>
              <a:rPr lang="fr-FR" sz="1600">
                <a:solidFill>
                  <a:srgbClr val="339933"/>
                </a:solidFill>
                <a:latin typeface="Arial" charset="0"/>
              </a:rPr>
              <a:t>From non modified</a:t>
            </a:r>
          </a:p>
          <a:p>
            <a:pPr eaLnBrk="1" hangingPunct="1"/>
            <a:r>
              <a:rPr lang="fr-FR" sz="1600">
                <a:solidFill>
                  <a:srgbClr val="339933"/>
                </a:solidFill>
                <a:latin typeface="Arial" charset="0"/>
              </a:rPr>
              <a:t>SR3D code</a:t>
            </a:r>
            <a:endParaRPr lang="fr-FR" sz="2400">
              <a:latin typeface="Tahoma" pitchFamily="-112" charset="0"/>
            </a:endParaRPr>
          </a:p>
        </p:txBody>
      </p:sp>
      <p:sp>
        <p:nvSpPr>
          <p:cNvPr id="75800" name="Text Box 24"/>
          <p:cNvSpPr txBox="1">
            <a:spLocks noChangeArrowheads="1"/>
          </p:cNvSpPr>
          <p:nvPr/>
        </p:nvSpPr>
        <p:spPr bwMode="auto">
          <a:xfrm>
            <a:off x="2608263" y="3949700"/>
            <a:ext cx="2238375" cy="584200"/>
          </a:xfrm>
          <a:prstGeom prst="rect">
            <a:avLst/>
          </a:prstGeom>
          <a:solidFill>
            <a:schemeClr val="tx1"/>
          </a:solidFill>
          <a:ln w="9525">
            <a:noFill/>
            <a:miter lim="800000"/>
            <a:headEnd/>
            <a:tailEnd/>
          </a:ln>
        </p:spPr>
        <p:txBody>
          <a:bodyPr wrap="none" lIns="91417" tIns="45709" rIns="91417" bIns="45709">
            <a:spAutoFit/>
          </a:bodyPr>
          <a:lstStyle/>
          <a:p>
            <a:pPr eaLnBrk="1" hangingPunct="1"/>
            <a:r>
              <a:rPr lang="fr-FR" sz="1600">
                <a:solidFill>
                  <a:schemeClr val="hlink"/>
                </a:solidFill>
                <a:latin typeface="Arial" charset="0"/>
              </a:rPr>
              <a:t>From optimized and</a:t>
            </a:r>
          </a:p>
          <a:p>
            <a:pPr eaLnBrk="1" hangingPunct="1"/>
            <a:r>
              <a:rPr lang="fr-FR" sz="1600">
                <a:solidFill>
                  <a:schemeClr val="hlink"/>
                </a:solidFill>
                <a:latin typeface="Arial" charset="0"/>
              </a:rPr>
              <a:t>adaptative SR3D code</a:t>
            </a:r>
            <a:endParaRPr lang="fr-FR" sz="2400">
              <a:latin typeface="Tahoma" pitchFamily="-112" charset="0"/>
            </a:endParaRPr>
          </a:p>
        </p:txBody>
      </p:sp>
      <p:sp>
        <p:nvSpPr>
          <p:cNvPr id="75801" name="Freeform 25"/>
          <p:cNvSpPr>
            <a:spLocks/>
          </p:cNvSpPr>
          <p:nvPr/>
        </p:nvSpPr>
        <p:spPr bwMode="auto">
          <a:xfrm>
            <a:off x="760413" y="2787650"/>
            <a:ext cx="3657600" cy="2755900"/>
          </a:xfrm>
          <a:custGeom>
            <a:avLst/>
            <a:gdLst>
              <a:gd name="T0" fmla="*/ 0 w 2304"/>
              <a:gd name="T1" fmla="*/ 0 h 1736"/>
              <a:gd name="T2" fmla="*/ 2147483647 w 2304"/>
              <a:gd name="T3" fmla="*/ 2147483647 h 1736"/>
              <a:gd name="T4" fmla="*/ 2147483647 w 2304"/>
              <a:gd name="T5" fmla="*/ 2147483647 h 1736"/>
              <a:gd name="T6" fmla="*/ 2147483647 w 2304"/>
              <a:gd name="T7" fmla="*/ 2147483647 h 1736"/>
              <a:gd name="T8" fmla="*/ 2147483647 w 2304"/>
              <a:gd name="T9" fmla="*/ 2147483647 h 1736"/>
              <a:gd name="T10" fmla="*/ 2147483647 w 2304"/>
              <a:gd name="T11" fmla="*/ 2147483647 h 1736"/>
              <a:gd name="T12" fmla="*/ 2147483647 w 2304"/>
              <a:gd name="T13" fmla="*/ 2147483647 h 1736"/>
              <a:gd name="T14" fmla="*/ 2147483647 w 2304"/>
              <a:gd name="T15" fmla="*/ 2147483647 h 1736"/>
              <a:gd name="T16" fmla="*/ 2147483647 w 2304"/>
              <a:gd name="T17" fmla="*/ 2147483647 h 1736"/>
              <a:gd name="T18" fmla="*/ 2147483647 w 2304"/>
              <a:gd name="T19" fmla="*/ 2147483647 h 1736"/>
              <a:gd name="T20" fmla="*/ 2147483647 w 2304"/>
              <a:gd name="T21" fmla="*/ 2147483647 h 1736"/>
              <a:gd name="T22" fmla="*/ 2147483647 w 2304"/>
              <a:gd name="T23" fmla="*/ 2147483647 h 1736"/>
              <a:gd name="T24" fmla="*/ 2147483647 w 2304"/>
              <a:gd name="T25" fmla="*/ 2147483647 h 1736"/>
              <a:gd name="T26" fmla="*/ 2147483647 w 2304"/>
              <a:gd name="T27" fmla="*/ 2147483647 h 17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04"/>
              <a:gd name="T43" fmla="*/ 0 h 1736"/>
              <a:gd name="T44" fmla="*/ 2304 w 2304"/>
              <a:gd name="T45" fmla="*/ 1736 h 17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04" h="1736">
                <a:moveTo>
                  <a:pt x="0" y="0"/>
                </a:moveTo>
                <a:cubicBezTo>
                  <a:pt x="72" y="320"/>
                  <a:pt x="144" y="640"/>
                  <a:pt x="192" y="816"/>
                </a:cubicBezTo>
                <a:cubicBezTo>
                  <a:pt x="240" y="992"/>
                  <a:pt x="264" y="1008"/>
                  <a:pt x="288" y="1056"/>
                </a:cubicBezTo>
                <a:cubicBezTo>
                  <a:pt x="312" y="1104"/>
                  <a:pt x="312" y="1096"/>
                  <a:pt x="336" y="1104"/>
                </a:cubicBezTo>
                <a:cubicBezTo>
                  <a:pt x="360" y="1112"/>
                  <a:pt x="368" y="1104"/>
                  <a:pt x="432" y="1104"/>
                </a:cubicBezTo>
                <a:cubicBezTo>
                  <a:pt x="496" y="1104"/>
                  <a:pt x="632" y="1096"/>
                  <a:pt x="720" y="1104"/>
                </a:cubicBezTo>
                <a:cubicBezTo>
                  <a:pt x="808" y="1112"/>
                  <a:pt x="896" y="1144"/>
                  <a:pt x="960" y="1152"/>
                </a:cubicBezTo>
                <a:cubicBezTo>
                  <a:pt x="1024" y="1160"/>
                  <a:pt x="1056" y="1144"/>
                  <a:pt x="1104" y="1152"/>
                </a:cubicBezTo>
                <a:cubicBezTo>
                  <a:pt x="1152" y="1160"/>
                  <a:pt x="1184" y="1160"/>
                  <a:pt x="1248" y="1200"/>
                </a:cubicBezTo>
                <a:cubicBezTo>
                  <a:pt x="1312" y="1240"/>
                  <a:pt x="1424" y="1336"/>
                  <a:pt x="1488" y="1392"/>
                </a:cubicBezTo>
                <a:cubicBezTo>
                  <a:pt x="1552" y="1448"/>
                  <a:pt x="1576" y="1488"/>
                  <a:pt x="1632" y="1536"/>
                </a:cubicBezTo>
                <a:cubicBezTo>
                  <a:pt x="1688" y="1584"/>
                  <a:pt x="1760" y="1648"/>
                  <a:pt x="1824" y="1680"/>
                </a:cubicBezTo>
                <a:cubicBezTo>
                  <a:pt x="1888" y="1712"/>
                  <a:pt x="1936" y="1736"/>
                  <a:pt x="2016" y="1728"/>
                </a:cubicBezTo>
                <a:cubicBezTo>
                  <a:pt x="2096" y="1720"/>
                  <a:pt x="2200" y="1676"/>
                  <a:pt x="2304" y="1632"/>
                </a:cubicBezTo>
              </a:path>
            </a:pathLst>
          </a:custGeom>
          <a:noFill/>
          <a:ln w="28575">
            <a:solidFill>
              <a:schemeClr val="hlink"/>
            </a:solidFill>
            <a:round/>
            <a:headEnd/>
            <a:tailEnd/>
          </a:ln>
        </p:spPr>
        <p:txBody>
          <a:bodyPr wrap="none" lIns="91425" tIns="45712" rIns="91425" bIns="45712" anchor="ctr"/>
          <a:lstStyle/>
          <a:p>
            <a:endParaRPr lang="fr-FR"/>
          </a:p>
        </p:txBody>
      </p:sp>
      <p:sp>
        <p:nvSpPr>
          <p:cNvPr id="75802" name="Text Box 26"/>
          <p:cNvSpPr txBox="1">
            <a:spLocks noChangeArrowheads="1"/>
          </p:cNvSpPr>
          <p:nvPr/>
        </p:nvSpPr>
        <p:spPr bwMode="auto">
          <a:xfrm>
            <a:off x="4319588" y="5570538"/>
            <a:ext cx="892175" cy="338137"/>
          </a:xfrm>
          <a:prstGeom prst="rect">
            <a:avLst/>
          </a:prstGeom>
          <a:noFill/>
          <a:ln w="12700" cap="sq">
            <a:noFill/>
            <a:miter lim="800000"/>
            <a:headEnd type="none" w="sm" len="sm"/>
            <a:tailEnd type="none" w="sm" len="sm"/>
          </a:ln>
        </p:spPr>
        <p:txBody>
          <a:bodyPr wrap="none" lIns="91417" tIns="45709" rIns="91417" bIns="45709">
            <a:spAutoFit/>
          </a:bodyPr>
          <a:lstStyle/>
          <a:p>
            <a:pPr algn="l" defTabSz="860425"/>
            <a:r>
              <a:rPr lang="fr-FR" sz="1600"/>
              <a:t>F (</a:t>
            </a:r>
            <a:r>
              <a:rPr lang="fr-FR" sz="1400"/>
              <a:t>GHz)</a:t>
            </a:r>
          </a:p>
        </p:txBody>
      </p:sp>
      <p:sp>
        <p:nvSpPr>
          <p:cNvPr id="631835" name="Text Box 27"/>
          <p:cNvSpPr txBox="1">
            <a:spLocks noChangeArrowheads="1"/>
          </p:cNvSpPr>
          <p:nvPr/>
        </p:nvSpPr>
        <p:spPr bwMode="auto">
          <a:xfrm>
            <a:off x="5029200" y="5751513"/>
            <a:ext cx="3575050" cy="369887"/>
          </a:xfrm>
          <a:prstGeom prst="rect">
            <a:avLst/>
          </a:prstGeom>
          <a:noFill/>
          <a:ln w="12700" cap="sq">
            <a:noFill/>
            <a:miter lim="800000"/>
            <a:headEnd type="none" w="sm" len="sm"/>
            <a:tailEnd type="none" w="sm" len="sm"/>
          </a:ln>
          <a:effectLst/>
        </p:spPr>
        <p:txBody>
          <a:bodyPr wrap="none" lIns="91417" tIns="45709" rIns="91417" bIns="45709">
            <a:spAutoFit/>
          </a:bodyPr>
          <a:lstStyle/>
          <a:p>
            <a:pPr algn="l"/>
            <a:r>
              <a:rPr lang="fr-FR" b="1">
                <a:solidFill>
                  <a:srgbClr val="00FF00"/>
                </a:solidFill>
                <a:effectLst>
                  <a:outerShdw blurRad="38100" dist="38100" dir="2700000" algn="tl">
                    <a:srgbClr val="000000"/>
                  </a:outerShdw>
                </a:effectLst>
                <a:latin typeface="Verdana" pitchFamily="-112" charset="0"/>
              </a:rPr>
              <a:t>Partnership : Orange Labs</a:t>
            </a:r>
            <a:endParaRPr lang="fr-FR" sz="2300">
              <a:latin typeface="Symbol" pitchFamily="-112" charset="2"/>
            </a:endParaRPr>
          </a:p>
        </p:txBody>
      </p:sp>
      <p:sp>
        <p:nvSpPr>
          <p:cNvPr id="631836" name="Text Box 28"/>
          <p:cNvSpPr txBox="1">
            <a:spLocks noChangeArrowheads="1"/>
          </p:cNvSpPr>
          <p:nvPr/>
        </p:nvSpPr>
        <p:spPr bwMode="auto">
          <a:xfrm>
            <a:off x="4953000" y="4495800"/>
            <a:ext cx="3581400" cy="1128713"/>
          </a:xfrm>
          <a:prstGeom prst="rect">
            <a:avLst/>
          </a:prstGeom>
          <a:noFill/>
          <a:ln w="12700" cap="sq">
            <a:noFill/>
            <a:miter lim="800000"/>
            <a:headEnd type="none" w="sm" len="sm"/>
            <a:tailEnd type="none" w="sm" len="sm"/>
          </a:ln>
          <a:effectLst/>
        </p:spPr>
        <p:txBody>
          <a:bodyPr lIns="96967" tIns="48483" rIns="96967" bIns="48483">
            <a:spAutoFit/>
          </a:bodyPr>
          <a:lstStyle/>
          <a:p>
            <a:pPr algn="l"/>
            <a:r>
              <a:rPr lang="en-US" sz="1400" b="1">
                <a:solidFill>
                  <a:srgbClr val="FFFF00"/>
                </a:solidFill>
                <a:effectLst>
                  <a:outerShdw blurRad="38100" dist="38100" dir="2700000" algn="tl">
                    <a:srgbClr val="000000"/>
                  </a:outerShdw>
                </a:effectLst>
                <a:latin typeface="Verdana" pitchFamily="-112" charset="0"/>
              </a:rPr>
              <a:t>For a frequency band :</a:t>
            </a:r>
          </a:p>
          <a:p>
            <a:pPr algn="l">
              <a:buFontTx/>
              <a:buChar char="•"/>
            </a:pPr>
            <a:r>
              <a:rPr lang="en-US" sz="1400" b="1">
                <a:solidFill>
                  <a:srgbClr val="FFFF00"/>
                </a:solidFill>
                <a:effectLst>
                  <a:outerShdw blurRad="38100" dist="38100" dir="2700000" algn="tl">
                    <a:srgbClr val="000000"/>
                  </a:outerShdw>
                </a:effectLst>
                <a:latin typeface="Verdana" pitchFamily="-112" charset="0"/>
              </a:rPr>
              <a:t> Time saving : 75% - 90% </a:t>
            </a:r>
          </a:p>
          <a:p>
            <a:pPr algn="l">
              <a:buFontTx/>
              <a:buChar char="•"/>
            </a:pPr>
            <a:r>
              <a:rPr lang="en-US" sz="1400" b="1">
                <a:solidFill>
                  <a:srgbClr val="FFFF00"/>
                </a:solidFill>
                <a:effectLst>
                  <a:outerShdw blurRad="38100" dist="38100" dir="2700000" algn="tl">
                    <a:srgbClr val="000000"/>
                  </a:outerShdw>
                </a:effectLst>
                <a:latin typeface="Verdana" pitchFamily="-112" charset="0"/>
              </a:rPr>
              <a:t> SR3D : N points</a:t>
            </a:r>
          </a:p>
          <a:p>
            <a:pPr algn="l">
              <a:buFontTx/>
              <a:buChar char="•"/>
            </a:pPr>
            <a:r>
              <a:rPr lang="en-US" sz="1400" b="1">
                <a:solidFill>
                  <a:srgbClr val="FFFF00"/>
                </a:solidFill>
                <a:effectLst>
                  <a:outerShdw blurRad="38100" dist="38100" dir="2700000" algn="tl">
                    <a:srgbClr val="000000"/>
                  </a:outerShdw>
                </a:effectLst>
                <a:latin typeface="Verdana" pitchFamily="-112" charset="0"/>
              </a:rPr>
              <a:t> Optimized SR3D : N/10 points</a:t>
            </a:r>
            <a:r>
              <a:rPr lang="fr-FR" sz="2400"/>
              <a:t>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UPU EBusiness Template">
  <a:themeElements>
    <a:clrScheme name="">
      <a:dk1>
        <a:srgbClr val="C0C0C0"/>
      </a:dk1>
      <a:lt1>
        <a:srgbClr val="FFFFFF"/>
      </a:lt1>
      <a:dk2>
        <a:srgbClr val="000000"/>
      </a:dk2>
      <a:lt2>
        <a:srgbClr val="FFFFFF"/>
      </a:lt2>
      <a:accent1>
        <a:srgbClr val="0066CC"/>
      </a:accent1>
      <a:accent2>
        <a:srgbClr val="000066"/>
      </a:accent2>
      <a:accent3>
        <a:srgbClr val="AAAAAA"/>
      </a:accent3>
      <a:accent4>
        <a:srgbClr val="DADADA"/>
      </a:accent4>
      <a:accent5>
        <a:srgbClr val="AAB8E2"/>
      </a:accent5>
      <a:accent6>
        <a:srgbClr val="00005C"/>
      </a:accent6>
      <a:hlink>
        <a:srgbClr val="A50021"/>
      </a:hlink>
      <a:folHlink>
        <a:srgbClr val="AF9C53"/>
      </a:folHlink>
    </a:clrScheme>
    <a:fontScheme name="UPU EBusiness Template">
      <a:majorFont>
        <a:latin typeface="Amadeus Arial"/>
        <a:ea typeface=""/>
        <a:cs typeface=""/>
      </a:majorFont>
      <a:minorFont>
        <a:latin typeface="Amadeus Arial"/>
        <a:ea typeface=""/>
        <a:cs typeface=""/>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fr-FR" sz="1800" b="0" i="0" u="none" strike="noStrike" cap="none" normalizeH="0" baseline="0">
            <a:ln>
              <a:noFill/>
            </a:ln>
            <a:solidFill>
              <a:schemeClr val="tx1"/>
            </a:solidFill>
            <a:effectLst/>
            <a:latin typeface="News Gothic MT" pitchFamily="-108"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fr-FR" sz="1800" b="0" i="0" u="none" strike="noStrike" cap="none" normalizeH="0" baseline="0">
            <a:ln>
              <a:noFill/>
            </a:ln>
            <a:solidFill>
              <a:schemeClr val="tx1"/>
            </a:solidFill>
            <a:effectLst/>
            <a:latin typeface="News Gothic MT" pitchFamily="-108" charset="0"/>
          </a:defRPr>
        </a:defPPr>
      </a:lstStyle>
    </a:lnDef>
  </a:objectDefaults>
  <a:extraClrSchemeLst>
    <a:extraClrScheme>
      <a:clrScheme name="UPU EBusiness Template 1">
        <a:dk1>
          <a:srgbClr val="000000"/>
        </a:dk1>
        <a:lt1>
          <a:srgbClr val="FFFFFF"/>
        </a:lt1>
        <a:dk2>
          <a:srgbClr val="000000"/>
        </a:dk2>
        <a:lt2>
          <a:srgbClr val="FFFFFF"/>
        </a:lt2>
        <a:accent1>
          <a:srgbClr val="969696"/>
        </a:accent1>
        <a:accent2>
          <a:srgbClr val="EAEAEA"/>
        </a:accent2>
        <a:accent3>
          <a:srgbClr val="FFFFFF"/>
        </a:accent3>
        <a:accent4>
          <a:srgbClr val="000000"/>
        </a:accent4>
        <a:accent5>
          <a:srgbClr val="C9C9C9"/>
        </a:accent5>
        <a:accent6>
          <a:srgbClr val="D4D4D4"/>
        </a:accent6>
        <a:hlink>
          <a:srgbClr val="5F5F5F"/>
        </a:hlink>
        <a:folHlink>
          <a:srgbClr val="CBCBCB"/>
        </a:folHlink>
      </a:clrScheme>
      <a:clrMap bg1="lt1" tx1="dk1" bg2="lt2" tx2="dk2" accent1="accent1" accent2="accent2" accent3="accent3" accent4="accent4" accent5="accent5" accent6="accent6" hlink="hlink" folHlink="folHlink"/>
    </a:extraClrScheme>
    <a:extraClrScheme>
      <a:clrScheme name="UPU EBusiness Template 2">
        <a:dk1>
          <a:srgbClr val="C0C0C0"/>
        </a:dk1>
        <a:lt1>
          <a:srgbClr val="FFFFFF"/>
        </a:lt1>
        <a:dk2>
          <a:srgbClr val="000000"/>
        </a:dk2>
        <a:lt2>
          <a:srgbClr val="FFFFFF"/>
        </a:lt2>
        <a:accent1>
          <a:srgbClr val="006600"/>
        </a:accent1>
        <a:accent2>
          <a:srgbClr val="000066"/>
        </a:accent2>
        <a:accent3>
          <a:srgbClr val="AAAAAA"/>
        </a:accent3>
        <a:accent4>
          <a:srgbClr val="DADADA"/>
        </a:accent4>
        <a:accent5>
          <a:srgbClr val="AAB8AA"/>
        </a:accent5>
        <a:accent6>
          <a:srgbClr val="00005C"/>
        </a:accent6>
        <a:hlink>
          <a:srgbClr val="A50021"/>
        </a:hlink>
        <a:folHlink>
          <a:srgbClr val="AF9C53"/>
        </a:folHlink>
      </a:clrScheme>
      <a:clrMap bg1="dk2" tx1="lt1" bg2="dk1" tx2="lt2" accent1="accent1" accent2="accent2" accent3="accent3" accent4="accent4" accent5="accent5" accent6="accent6" hlink="hlink" folHlink="folHlink"/>
    </a:extraClrScheme>
    <a:extraClrScheme>
      <a:clrScheme name="UPU EBusiness Template 3">
        <a:dk1>
          <a:srgbClr val="C0C0C0"/>
        </a:dk1>
        <a:lt1>
          <a:srgbClr val="FFFFFF"/>
        </a:lt1>
        <a:dk2>
          <a:srgbClr val="000000"/>
        </a:dk2>
        <a:lt2>
          <a:srgbClr val="FFFFFF"/>
        </a:lt2>
        <a:accent1>
          <a:srgbClr val="A50021"/>
        </a:accent1>
        <a:accent2>
          <a:srgbClr val="000066"/>
        </a:accent2>
        <a:accent3>
          <a:srgbClr val="AAAAAA"/>
        </a:accent3>
        <a:accent4>
          <a:srgbClr val="DADADA"/>
        </a:accent4>
        <a:accent5>
          <a:srgbClr val="CFAAAB"/>
        </a:accent5>
        <a:accent6>
          <a:srgbClr val="00005C"/>
        </a:accent6>
        <a:hlink>
          <a:srgbClr val="006600"/>
        </a:hlink>
        <a:folHlink>
          <a:srgbClr val="AF9C53"/>
        </a:folHlink>
      </a:clrScheme>
      <a:clrMap bg1="dk2" tx1="lt1" bg2="dk1" tx2="lt2" accent1="accent1" accent2="accent2" accent3="accent3" accent4="accent4" accent5="accent5" accent6="accent6" hlink="hlink" folHlink="folHlink"/>
    </a:extraClrScheme>
    <a:extraClrScheme>
      <a:clrScheme name="UPU EBusiness Template 4">
        <a:dk1>
          <a:srgbClr val="C0C0C0"/>
        </a:dk1>
        <a:lt1>
          <a:srgbClr val="FFFFFF"/>
        </a:lt1>
        <a:dk2>
          <a:srgbClr val="000000"/>
        </a:dk2>
        <a:lt2>
          <a:srgbClr val="FFFFFF"/>
        </a:lt2>
        <a:accent1>
          <a:srgbClr val="000066"/>
        </a:accent1>
        <a:accent2>
          <a:srgbClr val="A50021"/>
        </a:accent2>
        <a:accent3>
          <a:srgbClr val="AAAAAA"/>
        </a:accent3>
        <a:accent4>
          <a:srgbClr val="DADADA"/>
        </a:accent4>
        <a:accent5>
          <a:srgbClr val="AAAAB8"/>
        </a:accent5>
        <a:accent6>
          <a:srgbClr val="95001D"/>
        </a:accent6>
        <a:hlink>
          <a:srgbClr val="006600"/>
        </a:hlink>
        <a:folHlink>
          <a:srgbClr val="AF9C53"/>
        </a:folHlink>
      </a:clrScheme>
      <a:clrMap bg1="dk2" tx1="lt1" bg2="dk1" tx2="lt2" accent1="accent1" accent2="accent2" accent3="accent3" accent4="accent4" accent5="accent5" accent6="accent6" hlink="hlink" folHlink="folHlink"/>
    </a:extraClrScheme>
    <a:extraClrScheme>
      <a:clrScheme name="UPU EBusiness Template 5">
        <a:dk1>
          <a:srgbClr val="C0C0C0"/>
        </a:dk1>
        <a:lt1>
          <a:srgbClr val="FFFFFF"/>
        </a:lt1>
        <a:dk2>
          <a:srgbClr val="000000"/>
        </a:dk2>
        <a:lt2>
          <a:srgbClr val="FFFFFF"/>
        </a:lt2>
        <a:accent1>
          <a:srgbClr val="AF9C53"/>
        </a:accent1>
        <a:accent2>
          <a:srgbClr val="A50021"/>
        </a:accent2>
        <a:accent3>
          <a:srgbClr val="AAAAAA"/>
        </a:accent3>
        <a:accent4>
          <a:srgbClr val="DADADA"/>
        </a:accent4>
        <a:accent5>
          <a:srgbClr val="D4CBB3"/>
        </a:accent5>
        <a:accent6>
          <a:srgbClr val="95001D"/>
        </a:accent6>
        <a:hlink>
          <a:srgbClr val="006600"/>
        </a:hlink>
        <a:folHlink>
          <a:srgbClr val="000066"/>
        </a:folHlink>
      </a:clrScheme>
      <a:clrMap bg1="dk2" tx1="lt1" bg2="dk1" tx2="lt2" accent1="accent1" accent2="accent2" accent3="accent3" accent4="accent4" accent5="accent5" accent6="accent6" hlink="hlink" folHlink="folHlink"/>
    </a:extraClrScheme>
    <a:extraClrScheme>
      <a:clrScheme name="UPU EBusiness Template 6">
        <a:dk1>
          <a:srgbClr val="C0C0C0"/>
        </a:dk1>
        <a:lt1>
          <a:srgbClr val="FFFFFF"/>
        </a:lt1>
        <a:dk2>
          <a:srgbClr val="000000"/>
        </a:dk2>
        <a:lt2>
          <a:srgbClr val="FFFFFF"/>
        </a:lt2>
        <a:accent1>
          <a:srgbClr val="777777"/>
        </a:accent1>
        <a:accent2>
          <a:srgbClr val="A50021"/>
        </a:accent2>
        <a:accent3>
          <a:srgbClr val="AAAAAA"/>
        </a:accent3>
        <a:accent4>
          <a:srgbClr val="DADADA"/>
        </a:accent4>
        <a:accent5>
          <a:srgbClr val="BDBDBD"/>
        </a:accent5>
        <a:accent6>
          <a:srgbClr val="95001D"/>
        </a:accent6>
        <a:hlink>
          <a:srgbClr val="006600"/>
        </a:hlink>
        <a:folHlink>
          <a:srgbClr val="000066"/>
        </a:folHlink>
      </a:clrScheme>
      <a:clrMap bg1="dk2" tx1="lt1" bg2="dk1" tx2="lt2" accent1="accent1" accent2="accent2" accent3="accent3" accent4="accent4" accent5="accent5" accent6="accent6" hlink="hlink" folHlink="folHlink"/>
    </a:extraClrScheme>
    <a:extraClrScheme>
      <a:clrScheme name="UPU EBusiness Template 7">
        <a:dk1>
          <a:srgbClr val="C0C0C0"/>
        </a:dk1>
        <a:lt1>
          <a:srgbClr val="FFFFFF"/>
        </a:lt1>
        <a:dk2>
          <a:srgbClr val="000000"/>
        </a:dk2>
        <a:lt2>
          <a:srgbClr val="FFFFFF"/>
        </a:lt2>
        <a:accent1>
          <a:srgbClr val="C4B484"/>
        </a:accent1>
        <a:accent2>
          <a:srgbClr val="A50021"/>
        </a:accent2>
        <a:accent3>
          <a:srgbClr val="AAAAAA"/>
        </a:accent3>
        <a:accent4>
          <a:srgbClr val="DADADA"/>
        </a:accent4>
        <a:accent5>
          <a:srgbClr val="DED6C2"/>
        </a:accent5>
        <a:accent6>
          <a:srgbClr val="95001D"/>
        </a:accent6>
        <a:hlink>
          <a:srgbClr val="006600"/>
        </a:hlink>
        <a:folHlink>
          <a:srgbClr val="000066"/>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1283</TotalTime>
  <Words>2250</Words>
  <Application>Microsoft Macintosh PowerPoint</Application>
  <PresentationFormat>Personnalisé</PresentationFormat>
  <Paragraphs>390</Paragraphs>
  <Slides>30</Slides>
  <Notes>29</Notes>
  <HiddenSlides>0</HiddenSlides>
  <MMClips>0</MMClips>
  <ScaleCrop>false</ScaleCrop>
  <HeadingPairs>
    <vt:vector size="6" baseType="variant">
      <vt:variant>
        <vt:lpstr>Modèle de conception</vt:lpstr>
      </vt:variant>
      <vt:variant>
        <vt:i4>1</vt:i4>
      </vt:variant>
      <vt:variant>
        <vt:lpstr>Serveurs OLE incorporés</vt:lpstr>
      </vt:variant>
      <vt:variant>
        <vt:i4>2</vt:i4>
      </vt:variant>
      <vt:variant>
        <vt:lpstr>Titres des diapositives</vt:lpstr>
      </vt:variant>
      <vt:variant>
        <vt:i4>30</vt:i4>
      </vt:variant>
    </vt:vector>
  </HeadingPairs>
  <TitlesOfParts>
    <vt:vector size="33" baseType="lpstr">
      <vt:lpstr>UPU EBusiness Template</vt:lpstr>
      <vt:lpstr>Image Bitmap</vt:lpstr>
      <vt:lpstr>Image</vt:lpstr>
      <vt:lpstr>Diapositive 1</vt:lpstr>
      <vt:lpstr>Diapositive 2</vt:lpstr>
      <vt:lpstr>Diapositive 3</vt:lpstr>
      <vt:lpstr>EQUIPMENTS</vt:lpstr>
      <vt:lpstr>Diapositive 5</vt:lpstr>
      <vt:lpstr>Diapositive 6</vt:lpstr>
      <vt:lpstr>Diapositive 7</vt:lpstr>
      <vt:lpstr>   </vt:lpstr>
      <vt:lpstr>R&amp;D Design CIM PACA Platform</vt:lpstr>
      <vt:lpstr>PRINCIPAL RESEARCH AREAS  </vt:lpstr>
      <vt:lpstr>MODELING, SYSTEM DESIGN  OF COMMUNICATING OBJECTS</vt:lpstr>
      <vt:lpstr>Diapositive 12</vt:lpstr>
      <vt:lpstr>Energy management in communicating object with energy harvesting</vt:lpstr>
      <vt:lpstr>Reconfigurable and autoadaptive system</vt:lpstr>
      <vt:lpstr>Diapositive 15</vt:lpstr>
      <vt:lpstr>Diapositive 16</vt:lpstr>
      <vt:lpstr>MODELING &amp; ANTENNAS DESIGN</vt:lpstr>
      <vt:lpstr>Diapositive 18</vt:lpstr>
      <vt:lpstr>Diapositive 19</vt:lpstr>
      <vt:lpstr>Diapositive 20</vt:lpstr>
      <vt:lpstr>Diapositive 21</vt:lpstr>
      <vt:lpstr>Diapositive 22</vt:lpstr>
      <vt:lpstr>Diapositive 23</vt:lpstr>
      <vt:lpstr>DETECTION AND RADAR IMAGING SYSTEMS</vt:lpstr>
      <vt:lpstr>Diapositive 25</vt:lpstr>
      <vt:lpstr>Diapositive 26</vt:lpstr>
      <vt:lpstr>Diapositive 27</vt:lpstr>
      <vt:lpstr>Diapositive 28</vt:lpstr>
      <vt:lpstr>Diapositive 29</vt:lpstr>
      <vt:lpstr>Diapositive 30</vt:lpstr>
    </vt:vector>
  </TitlesOfParts>
  <Company>LEAT/UNSA-CNRS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dauvigna</dc:creator>
  <cp:lastModifiedBy>Jean-Claude BERMOND</cp:lastModifiedBy>
  <cp:revision>320</cp:revision>
  <cp:lastPrinted>2008-02-04T10:07:41Z</cp:lastPrinted>
  <dcterms:created xsi:type="dcterms:W3CDTF">2013-01-23T13:55:38Z</dcterms:created>
  <dcterms:modified xsi:type="dcterms:W3CDTF">2013-01-23T13:56:33Z</dcterms:modified>
</cp:coreProperties>
</file>